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 id="2147483664" r:id="rId3"/>
  </p:sldMasterIdLst>
  <p:notesMasterIdLst>
    <p:notesMasterId r:id="rId4"/>
  </p:notesMasterIdLst>
  <p:handoutMasterIdLst>
    <p:handoutMasterId r:id="rId5"/>
  </p:handoutMasterIdLst>
  <p:sldIdLst>
    <p:sldId id="261" r:id="rId6"/>
    <p:sldId id="260" r:id="rId7"/>
    <p:sldId id="259" r:id="rId8"/>
    <p:sldId id="263" r:id="rId9"/>
    <p:sldId id="262" r:id="rId10"/>
    <p:sldId id="264" r:id="rId11"/>
    <p:sldId id="265" r:id="rId12"/>
    <p:sldId id="266" r:id="rId13"/>
    <p:sldId id="267" r:id="rId14"/>
    <p:sldId id="286" r:id="rId15"/>
    <p:sldId id="268" r:id="rId16"/>
    <p:sldId id="269" r:id="rId17"/>
    <p:sldId id="270" r:id="rId18"/>
    <p:sldId id="271" r:id="rId19"/>
    <p:sldId id="272" r:id="rId20"/>
    <p:sldId id="287" r:id="rId21"/>
    <p:sldId id="274" r:id="rId22"/>
    <p:sldId id="273" r:id="rId23"/>
    <p:sldId id="275" r:id="rId24"/>
    <p:sldId id="276" r:id="rId25"/>
    <p:sldId id="288" r:id="rId26"/>
    <p:sldId id="277" r:id="rId27"/>
    <p:sldId id="278" r:id="rId28"/>
    <p:sldId id="279" r:id="rId29"/>
    <p:sldId id="280" r:id="rId30"/>
    <p:sldId id="282" r:id="rId31"/>
    <p:sldId id="283" r:id="rId32"/>
    <p:sldId id="281" r:id="rId33"/>
    <p:sldId id="290" r:id="rId34"/>
    <p:sldId id="289" r:id="rId35"/>
  </p:sldIdLst>
  <p:sldSz cx="12192000" cy="6858000"/>
  <p:notesSz cx="6858000" cy="914400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p:cViewPr varScale="1">
        <p:scale>
          <a:sx n="108" d="100"/>
          <a:sy n="108" d="100"/>
        </p:scale>
        <p:origin x="714" y="114"/>
      </p:cViewPr>
      <p:guideLst>
        <p:guide pos="3840"/>
        <p:guide orient="horz" pos="2160"/>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slideMasters/slideMaster2.xml" Type="http://schemas.openxmlformats.org/officeDocument/2006/relationships/slideMaster"/><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slideMasters/slideMaster3.xml" Type="http://schemas.openxmlformats.org/officeDocument/2006/relationships/slideMaster"/><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tags/tag19.xml" Type="http://schemas.openxmlformats.org/officeDocument/2006/relationships/tags"/><Relationship Id="rId37" Target="presProps.xml" Type="http://schemas.openxmlformats.org/officeDocument/2006/relationships/presProps"/><Relationship Id="rId38" Target="viewProps.xml" Type="http://schemas.openxmlformats.org/officeDocument/2006/relationships/viewProps"/><Relationship Id="rId39" Target="theme/theme1.xml" Type="http://schemas.openxmlformats.org/officeDocument/2006/relationships/theme"/><Relationship Id="rId4" Target="notesMasters/notesMaster1.xml" Type="http://schemas.openxmlformats.org/officeDocument/2006/relationships/notesMaster"/><Relationship Id="rId40" Target="tableStyles.xml" Type="http://schemas.openxmlformats.org/officeDocument/2006/relationships/tableStyles"/><Relationship Id="rId5" Target="handoutMasters/handoutMaster1.xml" Type="http://schemas.openxmlformats.org/officeDocument/2006/relationships/handout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5.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2021/6/24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812778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2021/6/24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val="2244815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717049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0708724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240326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085561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811138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752539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830268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737685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54595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47844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819094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702220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832640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5148350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1192331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32530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963245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89990483"/>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94617398"/>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6519268"/>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3260521"/>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819350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1404272"/>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391958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156856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3733739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856984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3630459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7893001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6752098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http://www.1ppt.com/xiazai/" TargetMode="External" Type="http://schemas.openxmlformats.org/officeDocument/2006/relationships/hyperlink"/><Relationship Id="rId2"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384193246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321532211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2021/6/24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val="268180419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2021/6/24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val="416359732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352459358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076390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2312917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4956099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1701203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2945816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pic>
        <p:nvPicPr>
          <p:cNvPr id="3" name="图片 2">
            <a:extLst>
              <a:ext uri="{FF2B5EF4-FFF2-40B4-BE49-F238E27FC236}">
                <a16:creationId xmlns:a16="http://schemas.microsoft.com/office/drawing/2014/main" id="{E77DA891-A18D-4444-B294-910136C0468C}"/>
              </a:ext>
            </a:extLst>
          </p:cNvPr>
          <p:cNvPicPr>
            <a:picLocks noChangeAspect="1"/>
          </p:cNvPicPr>
          <p:nvPr userDrawn="1"/>
        </p:nvPicPr>
        <p:blipFill>
          <a:blip r:embed="rId1">
            <a:extLst>
              <a:ext uri="{28A0092B-C50C-407E-A947-70E740481C1C}">
                <a14:useLocalDpi val="0"/>
              </a:ext>
            </a:extLst>
          </a:blip>
          <a:stretch>
            <a:fillRect/>
          </a:stretch>
        </p:blipFill>
        <p:spPr>
          <a:xfrm>
            <a:off x="0" y="0"/>
            <a:ext cx="12192000" cy="6858000"/>
          </a:xfrm>
          <a:prstGeom prst="rect">
            <a:avLst/>
          </a:prstGeom>
        </p:spPr>
      </p:pic>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1655979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8905416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6180863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4519873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598874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9013954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391023672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170517373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573875"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ct val="0"/>
              </a:spcBef>
              <a:spcAft>
                <a:spcPct val="0"/>
              </a:spcAft>
              <a:buClrTx/>
              <a:buSzTx/>
              <a:buFontTx/>
              <a:buNone/>
              <a:defRPr/>
            </a:pPr>
            <a:r>
              <a:rPr kumimoji="0" lang="en-US" altLang="zh-CN" sz="100" b="0" i="0" u="none" strike="noStrike" kern="0" cap="none" spc="0" normalizeH="0" baseline="0" noProof="0" smtClean="0">
                <a:ln>
                  <a:noFill/>
                </a:ln>
                <a:solidFill>
                  <a:prstClr val="black"/>
                </a:solidFill>
                <a:effectLst/>
                <a:uLnTx/>
                <a:uFillTx/>
                <a:hlinkClick r:id="rId1"/>
              </a:rPr>
              <a:t>PPT</a:t>
            </a:r>
            <a:r>
              <a:rPr kumimoji="0" lang="zh-CN" altLang="en-US" sz="100" b="0" i="0" u="none" strike="noStrike" kern="0" cap="none" spc="0" normalizeH="0" baseline="0" noProof="0" smtClean="0">
                <a:ln>
                  <a:noFill/>
                </a:ln>
                <a:solidFill>
                  <a:prstClr val="black"/>
                </a:solidFill>
                <a:effectLst/>
                <a:uLnTx/>
                <a:uFillTx/>
                <a:hlinkClick r:id="rId1"/>
              </a:rPr>
              <a:t>下载</a:t>
            </a:r>
            <a:r>
              <a:rPr kumimoji="0" lang="zh-CN" altLang="en-US" sz="100" b="0" i="0" u="none" strike="noStrike" kern="0" cap="none" spc="0" normalizeH="0" baseline="0" noProof="0" smtClean="0">
                <a:ln>
                  <a:noFill/>
                </a:ln>
                <a:solidFill>
                  <a:prstClr val="black"/>
                </a:solidFill>
                <a:effectLst/>
                <a:uLnTx/>
                <a:uFillTx/>
              </a:rPr>
              <a:t> </a:t>
            </a:r>
            <a:r>
              <a:rPr kumimoji="0" lang="en-US" altLang="zh-CN" sz="100" b="0" i="0" u="none" strike="noStrike" kern="0" cap="none" spc="0" normalizeH="0" baseline="0" noProof="0" smtClean="0">
                <a:ln>
                  <a:noFill/>
                </a:ln>
                <a:solidFill>
                  <a:prstClr val="black"/>
                </a:solidFill>
                <a:effectLst/>
                <a:uLnTx/>
                <a:uFillTx/>
              </a:rPr>
              <a:t>http://www.1ppt.com/xiazai/</a:t>
            </a:r>
          </a:p>
        </p:txBody>
      </p:sp>
    </p:spTree>
    <p:extLst>
      <p:ext uri="{BB962C8B-B14F-4D97-AF65-F5344CB8AC3E}">
        <p14:creationId val="376835659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3.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1107088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2021/6/24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21784554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xml" Type="http://schemas.openxmlformats.org/officeDocument/2006/relationships/themeOverride"/><Relationship Id="rId3" Target="../notesSlides/notesSlide1.xml" Type="http://schemas.openxmlformats.org/officeDocument/2006/relationships/notesSlide"/><Relationship Id="rId4" Target="../media/image1.png" Type="http://schemas.openxmlformats.org/officeDocument/2006/relationships/image"/><Relationship Id="rId5" Target="../tags/tag1.xml" Type="http://schemas.openxmlformats.org/officeDocument/2006/relationships/tags"/><Relationship Id="rId6" Target="../tags/tag2.xml" Type="http://schemas.openxmlformats.org/officeDocument/2006/relationships/tags"/><Relationship Id="rId7" Target="../tags/tag3.xml" Type="http://schemas.openxmlformats.org/officeDocument/2006/relationships/tags"/><Relationship Id="rId8" Target="../tags/tag4.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5.jpeg" Type="http://schemas.openxmlformats.org/officeDocument/2006/relationships/image"/><Relationship Id="rId4" Target="../media/image6.jpeg" Type="http://schemas.openxmlformats.org/officeDocument/2006/relationships/image"/><Relationship Id="rId5" Target="../media/image11.jpeg" Type="http://schemas.openxmlformats.org/officeDocument/2006/relationships/image"/><Relationship Id="rId6" Target="../media/image1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tags/tag8.xml" Type="http://schemas.openxmlformats.org/officeDocument/2006/relationships/tags"/><Relationship Id="rId4" Target="../tags/tag9.xml" Type="http://schemas.openxmlformats.org/officeDocument/2006/relationships/tags"/><Relationship Id="rId5" Target="../tags/tag10.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1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2.xml" Type="http://schemas.openxmlformats.org/officeDocument/2006/relationships/themeOverride"/><Relationship Id="rId3" Target="../notesSlides/notesSlide2.xml" Type="http://schemas.openxmlformats.org/officeDocument/2006/relationships/notesSlide"/><Relationship Id="rId4" Target="../media/image2.png" Type="http://schemas.openxmlformats.org/officeDocument/2006/relationships/image"/><Relationship Id="rId5" Target="../tags/tag5.xml" Type="http://schemas.openxmlformats.org/officeDocument/2006/relationships/tags"/><Relationship Id="rId6" Target="../tags/tag6.xml" Type="http://schemas.openxmlformats.org/officeDocument/2006/relationships/tags"/><Relationship Id="rId7" Target="../tags/tag7.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18.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 Id="rId3" Target="../tags/tag11.xml" Type="http://schemas.openxmlformats.org/officeDocument/2006/relationships/tags"/><Relationship Id="rId4" Target="../tags/tag12.xml" Type="http://schemas.openxmlformats.org/officeDocument/2006/relationships/tags"/><Relationship Id="rId5" Target="../tags/tag13.xml" Type="http://schemas.openxmlformats.org/officeDocument/2006/relationships/tags"/><Relationship Id="rId6" Target="../tags/tag14.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3.xml" Type="http://schemas.openxmlformats.org/officeDocument/2006/relationships/themeOverride"/><Relationship Id="rId3"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 Id="rId3" Target="../media/image1.png" Type="http://schemas.openxmlformats.org/officeDocument/2006/relationships/image"/><Relationship Id="rId4" Target="../tags/tag15.xml" Type="http://schemas.openxmlformats.org/officeDocument/2006/relationships/tags"/><Relationship Id="rId5" Target="../tags/tag16.xml" Type="http://schemas.openxmlformats.org/officeDocument/2006/relationships/tags"/><Relationship Id="rId6" Target="../tags/tag17.xml" Type="http://schemas.openxmlformats.org/officeDocument/2006/relationships/tags"/><Relationship Id="rId7" Target="../tags/tag18.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 Id="rId6"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 Id="rId7" Target="../media/image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6" name="图片 45">
            <a:extLst>
              <a:ext uri="{FF2B5EF4-FFF2-40B4-BE49-F238E27FC236}">
                <a16:creationId xmlns:a16="http://schemas.microsoft.com/office/drawing/2014/main" id="{B53D4044-226A-4264-85F4-B2AED8F29C77}"/>
              </a:ext>
            </a:extLst>
          </p:cNvPr>
          <p:cNvPicPr>
            <a:picLocks noChangeAspect="1"/>
          </p:cNvPicPr>
          <p:nvPr/>
        </p:nvPicPr>
        <p:blipFill>
          <a:blip r:embed="rId4">
            <a:extLst>
              <a:ext uri="{28A0092B-C50C-407E-A947-70E740481C1C}">
                <a14:useLocalDpi val="0"/>
              </a:ext>
            </a:extLst>
          </a:blip>
          <a:stretch>
            <a:fillRect/>
          </a:stretch>
        </p:blipFill>
        <p:spPr>
          <a:xfrm>
            <a:off x="0" y="0"/>
            <a:ext cx="12192000" cy="6858000"/>
          </a:xfrm>
          <a:prstGeom prst="rect">
            <a:avLst/>
          </a:prstGeom>
        </p:spPr>
      </p:pic>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7" name="任意多边形 16">
            <a:extLst>
              <a:ext uri="{FF2B5EF4-FFF2-40B4-BE49-F238E27FC236}">
                <a16:creationId xmlns:a16="http://schemas.microsoft.com/office/drawing/2014/main" id="{DD929B0E-13D8-485B-B4A2-17FBF4409FB3}"/>
              </a:ext>
            </a:extLst>
          </p:cNvPr>
          <p:cNvSpPr>
            <a:spLocks noChangeAspect="1"/>
          </p:cNvSpPr>
          <p:nvPr>
            <p:custDataLst>
              <p:tags r:id="rId5"/>
            </p:custDataLst>
          </p:nvPr>
        </p:nvSpPr>
        <p:spPr>
          <a:xfrm flipH="1" flipV="1">
            <a:off x="8041703" y="1079348"/>
            <a:ext cx="2416954" cy="1372823"/>
          </a:xfrm>
          <a:custGeom>
            <a:gdLst>
              <a:gd fmla="*/ 153000 w 2372742" name="connsiteX0"/>
              <a:gd fmla="*/ 0 h 1347711" name="connsiteY0"/>
              <a:gd fmla="*/ 306000 w 2372742" name="connsiteX1"/>
              <a:gd fmla="*/ 153000 h 1347711" name="connsiteY1"/>
              <a:gd fmla="*/ 304316 w 2372742" name="connsiteX2"/>
              <a:gd fmla="*/ 161340 h 1347711" name="connsiteY2"/>
              <a:gd fmla="*/ 304370 w 2372742" name="connsiteX3"/>
              <a:gd fmla="*/ 161340 h 1347711" name="connsiteY3"/>
              <a:gd fmla="*/ 308924 w 2372742" name="connsiteX4"/>
              <a:gd fmla="*/ 251518 h 1347711" name="connsiteY4"/>
              <a:gd fmla="*/ 1186370 w 2372742" name="connsiteX5"/>
              <a:gd fmla="*/ 1043339 h 1347711" name="connsiteY5"/>
              <a:gd fmla="*/ 2063816 w 2372742" name="connsiteX6"/>
              <a:gd fmla="*/ 251518 h 1347711" name="connsiteY6"/>
              <a:gd fmla="*/ 2068370 w 2372742" name="connsiteX7"/>
              <a:gd fmla="*/ 161340 h 1347711" name="connsiteY7"/>
              <a:gd fmla="*/ 2068426 w 2372742" name="connsiteX8"/>
              <a:gd fmla="*/ 161340 h 1347711" name="connsiteY8"/>
              <a:gd fmla="*/ 2066742 w 2372742" name="connsiteX9"/>
              <a:gd fmla="*/ 153000 h 1347711" name="connsiteY9"/>
              <a:gd fmla="*/ 2067149 w 2372742" name="connsiteX10"/>
              <a:gd fmla="*/ 150983 h 1347711" name="connsiteY10"/>
              <a:gd fmla="*/ 2372335 w 2372742" name="connsiteX11"/>
              <a:gd fmla="*/ 150983 h 1347711" name="connsiteY11"/>
              <a:gd fmla="*/ 2372742 w 2372742" name="connsiteX12"/>
              <a:gd fmla="*/ 153000 h 1347711" name="connsiteY12"/>
              <a:gd fmla="*/ 2371058 w 2372742" name="connsiteX13"/>
              <a:gd fmla="*/ 161340 h 1347711" name="connsiteY13"/>
              <a:gd fmla="*/ 2372742 w 2372742" name="connsiteX14"/>
              <a:gd fmla="*/ 161340 h 1347711" name="connsiteY14"/>
              <a:gd fmla="*/ 1186371 w 2372742" name="connsiteX15"/>
              <a:gd fmla="*/ 1347711 h 1347711" name="connsiteY15"/>
              <a:gd fmla="*/ 0 w 2372742" name="connsiteX16"/>
              <a:gd fmla="*/ 161340 h 1347711" name="connsiteY16"/>
              <a:gd fmla="*/ 1684 w 2372742" name="connsiteX17"/>
              <a:gd fmla="*/ 161340 h 1347711" name="connsiteY17"/>
              <a:gd fmla="*/ 0 w 2372742" name="connsiteX18"/>
              <a:gd fmla="*/ 153000 h 1347711" name="connsiteY18"/>
              <a:gd fmla="*/ 153000 w 2372742" name="connsiteX19"/>
              <a:gd fmla="*/ 0 h 134771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347711" w="2372742">
                <a:moveTo>
                  <a:pt x="153000" y="0"/>
                </a:moveTo>
                <a:cubicBezTo>
                  <a:pt x="237500" y="0"/>
                  <a:pt x="306000" y="68500"/>
                  <a:pt x="306000" y="153000"/>
                </a:cubicBezTo>
                <a:lnTo>
                  <a:pt x="304316" y="161340"/>
                </a:lnTo>
                <a:lnTo>
                  <a:pt x="304370" y="161340"/>
                </a:lnTo>
                <a:lnTo>
                  <a:pt x="308924" y="251518"/>
                </a:lnTo>
                <a:cubicBezTo>
                  <a:pt x="354091" y="696272"/>
                  <a:pt x="729700" y="1043339"/>
                  <a:pt x="1186370" y="1043339"/>
                </a:cubicBezTo>
                <a:cubicBezTo>
                  <a:pt x="1643040" y="1043339"/>
                  <a:pt x="2018649" y="696272"/>
                  <a:pt x="2063816" y="251518"/>
                </a:cubicBezTo>
                <a:lnTo>
                  <a:pt x="2068370" y="161340"/>
                </a:lnTo>
                <a:lnTo>
                  <a:pt x="2068426" y="161340"/>
                </a:lnTo>
                <a:lnTo>
                  <a:pt x="2066742" y="153000"/>
                </a:lnTo>
                <a:lnTo>
                  <a:pt x="2067149" y="150983"/>
                </a:lnTo>
                <a:lnTo>
                  <a:pt x="2372335" y="150983"/>
                </a:lnTo>
                <a:lnTo>
                  <a:pt x="2372742" y="153000"/>
                </a:lnTo>
                <a:lnTo>
                  <a:pt x="2371058" y="161340"/>
                </a:lnTo>
                <a:lnTo>
                  <a:pt x="2372742" y="161340"/>
                </a:lnTo>
                <a:cubicBezTo>
                  <a:pt x="2372742" y="816555"/>
                  <a:pt x="1841586" y="1347711"/>
                  <a:pt x="1186371" y="1347711"/>
                </a:cubicBezTo>
                <a:cubicBezTo>
                  <a:pt x="531156" y="1347711"/>
                  <a:pt x="0" y="816555"/>
                  <a:pt x="0" y="161340"/>
                </a:cubicBezTo>
                <a:lnTo>
                  <a:pt x="1684" y="161340"/>
                </a:lnTo>
                <a:lnTo>
                  <a:pt x="0" y="153000"/>
                </a:lnTo>
                <a:cubicBezTo>
                  <a:pt x="0" y="68500"/>
                  <a:pt x="68500" y="0"/>
                  <a:pt x="153000" y="0"/>
                </a:cubicBezTo>
                <a:close/>
              </a:path>
            </a:pathLst>
          </a:custGeom>
          <a:solidFill>
            <a:srgbClr val="F7798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a:endParaRPr lang="en-US" sz="2400">
              <a:solidFill>
                <a:prstClr val="white"/>
              </a:solidFill>
              <a:cs typeface="+mn-ea"/>
              <a:sym typeface="+mn-lt"/>
            </a:endParaRPr>
          </a:p>
        </p:txBody>
      </p:sp>
      <p:sp>
        <p:nvSpPr>
          <p:cNvPr id="60" name="矩形 59">
            <a:extLst>
              <a:ext uri="{FF2B5EF4-FFF2-40B4-BE49-F238E27FC236}">
                <a16:creationId xmlns:a16="http://schemas.microsoft.com/office/drawing/2014/main" id="{0A3AA79E-53EB-4415-82A6-19DC5275C05A}"/>
              </a:ext>
            </a:extLst>
          </p:cNvPr>
          <p:cNvSpPr/>
          <p:nvPr/>
        </p:nvSpPr>
        <p:spPr>
          <a:xfrm>
            <a:off x="1930242" y="4799578"/>
            <a:ext cx="8331518" cy="579120"/>
          </a:xfrm>
          <a:prstGeom prst="rect">
            <a:avLst/>
          </a:prstGeom>
        </p:spPr>
        <p:txBody>
          <a:bodyPr wrap="none">
            <a:spAutoFit/>
          </a:bodyPr>
          <a:lstStyle/>
          <a:p>
            <a:pPr algn="ctr"/>
            <a:r>
              <a:rPr altLang="zh-CN" lang="en-US" sz="3200">
                <a:solidFill>
                  <a:schemeClr val="bg1"/>
                </a:solidFill>
                <a:cs typeface="+mn-ea"/>
                <a:sym typeface="+mn-lt"/>
              </a:rPr>
              <a:t>COLLEGE STUDENTS' CAREER  PLANNING</a:t>
            </a:r>
          </a:p>
        </p:txBody>
      </p:sp>
      <p:sp>
        <p:nvSpPr>
          <p:cNvPr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id="47" name="圆角矩形 50">
            <a:extLst>
              <a:ext uri="{FF2B5EF4-FFF2-40B4-BE49-F238E27FC236}">
                <a16:creationId xmlns:a16="http://schemas.microsoft.com/office/drawing/2014/main" id="{4240010F-6631-4331-8761-4C454920121E}"/>
              </a:ext>
            </a:extLst>
          </p:cNvPr>
          <p:cNvSpPr/>
          <p:nvPr/>
        </p:nvSpPr>
        <p:spPr bwMode="auto">
          <a:xfrm flipH="1">
            <a:off x="2474988" y="3766525"/>
            <a:ext cx="7242024" cy="895809"/>
          </a:xfrm>
          <a:prstGeom prst="roundRect">
            <a:avLst>
              <a:gd fmla="val 50000" name="adj"/>
            </a:avLst>
          </a:prstGeom>
          <a:gradFill flip="none" rotWithShape="1">
            <a:gsLst>
              <a:gs pos="0">
                <a:schemeClr val="bg1"/>
              </a:gs>
              <a:gs pos="100000">
                <a:srgbClr val="E0E0E0"/>
              </a:gs>
            </a:gsLst>
            <a:lin ang="5400000" scaled="1"/>
          </a:gradFill>
          <a:ln>
            <a:gradFill>
              <a:gsLst>
                <a:gs pos="0">
                  <a:schemeClr val="bg1">
                    <a:lumMod val="85000"/>
                  </a:schemeClr>
                </a:gs>
                <a:gs pos="50000">
                  <a:schemeClr val="bg1">
                    <a:lumMod val="95000"/>
                  </a:schemeClr>
                </a:gs>
                <a:gs pos="100000">
                  <a:schemeClr val="bg1"/>
                </a:gs>
              </a:gsLst>
              <a:lin ang="81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prstClr val="white"/>
              </a:solidFill>
              <a:cs typeface="+mn-ea"/>
              <a:sym typeface="+mn-lt"/>
            </a:endParaRPr>
          </a:p>
        </p:txBody>
      </p:sp>
      <p:sp>
        <p:nvSpPr>
          <p:cNvPr id="29" name="文本框 28">
            <a:extLst>
              <a:ext uri="{FF2B5EF4-FFF2-40B4-BE49-F238E27FC236}">
                <a16:creationId xmlns:a16="http://schemas.microsoft.com/office/drawing/2014/main" id="{8DF701F2-5F64-4D23-97AC-3DA267F0F82E}"/>
              </a:ext>
            </a:extLst>
          </p:cNvPr>
          <p:cNvSpPr txBox="1"/>
          <p:nvPr/>
        </p:nvSpPr>
        <p:spPr>
          <a:xfrm flipH="1">
            <a:off x="2980520" y="3777104"/>
            <a:ext cx="6355080" cy="914400"/>
          </a:xfrm>
          <a:prstGeom prst="rect">
            <a:avLst/>
          </a:prstGeom>
          <a:noFill/>
        </p:spPr>
        <p:txBody>
          <a:bodyPr rtlCol="0" wrap="none">
            <a:spAutoFit/>
          </a:bodyPr>
          <a:lstStyle/>
          <a:p>
            <a:pPr algn="ctr"/>
            <a:r>
              <a:rPr altLang="en-US" b="1" lang="zh-CN" sz="5400">
                <a:gradFill>
                  <a:gsLst>
                    <a:gs pos="100000">
                      <a:srgbClr val="F57882"/>
                    </a:gs>
                    <a:gs pos="0">
                      <a:srgbClr val="365B7C"/>
                    </a:gs>
                  </a:gsLst>
                  <a:lin ang="2400000" scaled="0"/>
                </a:gradFill>
                <a:cs typeface="+mn-ea"/>
                <a:sym typeface="+mn-lt"/>
              </a:rPr>
              <a:t>大学生职业生涯规划</a:t>
            </a: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0" name="椭圆 9">
            <a:extLst>
              <a:ext uri="{FF2B5EF4-FFF2-40B4-BE49-F238E27FC236}">
                <a16:creationId xmlns:a16="http://schemas.microsoft.com/office/drawing/2014/main" id="{2ACB68A7-D079-4386-AF86-F96F64800F88}"/>
              </a:ext>
            </a:extLst>
          </p:cNvPr>
          <p:cNvSpPr/>
          <p:nvPr/>
        </p:nvSpPr>
        <p:spPr>
          <a:xfrm>
            <a:off x="1728902" y="633838"/>
            <a:ext cx="380124" cy="380124"/>
          </a:xfrm>
          <a:prstGeom prst="ellipse">
            <a:avLst/>
          </a:prstGeom>
          <a:solidFill>
            <a:srgbClr val="365B7C"/>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1" name="椭圆 10">
            <a:extLst>
              <a:ext uri="{FF2B5EF4-FFF2-40B4-BE49-F238E27FC236}">
                <a16:creationId xmlns:a16="http://schemas.microsoft.com/office/drawing/2014/main" id="{C7B53589-D874-4629-A579-8C017FC30913}"/>
              </a:ext>
            </a:extLst>
          </p:cNvPr>
          <p:cNvSpPr/>
          <p:nvPr/>
        </p:nvSpPr>
        <p:spPr>
          <a:xfrm>
            <a:off x="3933391" y="3253217"/>
            <a:ext cx="380124" cy="380124"/>
          </a:xfrm>
          <a:prstGeom prst="ellipse">
            <a:avLst/>
          </a:prstGeom>
          <a:solidFill>
            <a:srgbClr val="91617D"/>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2" name="椭圆 11">
            <a:extLst>
              <a:ext uri="{FF2B5EF4-FFF2-40B4-BE49-F238E27FC236}">
                <a16:creationId xmlns:a16="http://schemas.microsoft.com/office/drawing/2014/main" id="{E66D42FE-1C29-4DB9-A2E4-00BA2C8F351C}"/>
              </a:ext>
            </a:extLst>
          </p:cNvPr>
          <p:cNvSpPr/>
          <p:nvPr/>
        </p:nvSpPr>
        <p:spPr>
          <a:xfrm>
            <a:off x="5937607" y="633838"/>
            <a:ext cx="380124" cy="380124"/>
          </a:xfrm>
          <a:prstGeom prst="ellipse">
            <a:avLst/>
          </a:prstGeom>
          <a:solidFill>
            <a:srgbClr val="CA6B7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3" name="椭圆 12">
            <a:extLst>
              <a:ext uri="{FF2B5EF4-FFF2-40B4-BE49-F238E27FC236}">
                <a16:creationId xmlns:a16="http://schemas.microsoft.com/office/drawing/2014/main" id="{B331F67E-ACBD-46FA-B115-A87EA7198D07}"/>
              </a:ext>
            </a:extLst>
          </p:cNvPr>
          <p:cNvSpPr/>
          <p:nvPr/>
        </p:nvSpPr>
        <p:spPr>
          <a:xfrm>
            <a:off x="8246905" y="3238938"/>
            <a:ext cx="380124" cy="380124"/>
          </a:xfrm>
          <a:prstGeom prst="ellipse">
            <a:avLst/>
          </a:prstGeom>
          <a:solidFill>
            <a:srgbClr val="F3778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4" name="椭圆 13">
            <a:extLst>
              <a:ext uri="{FF2B5EF4-FFF2-40B4-BE49-F238E27FC236}">
                <a16:creationId xmlns:a16="http://schemas.microsoft.com/office/drawing/2014/main" id="{09C79603-7514-4AEE-A12B-C5A3395ABD77}"/>
              </a:ext>
            </a:extLst>
          </p:cNvPr>
          <p:cNvSpPr/>
          <p:nvPr/>
        </p:nvSpPr>
        <p:spPr>
          <a:xfrm>
            <a:off x="10078533" y="633838"/>
            <a:ext cx="380124" cy="380124"/>
          </a:xfrm>
          <a:prstGeom prst="ellipse">
            <a:avLst/>
          </a:prstGeom>
          <a:solidFill>
            <a:srgbClr val="F8AD94"/>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标题 4">
            <a:extLst>
              <a:ext uri="{FF2B5EF4-FFF2-40B4-BE49-F238E27FC236}">
                <a16:creationId xmlns:a16="http://schemas.microsoft.com/office/drawing/2014/main" id="{C6AE5699-5DDC-477A-8343-EDD4716F3E15}"/>
              </a:ext>
            </a:extLst>
          </p:cNvPr>
          <p:cNvSpPr txBox="1"/>
          <p:nvPr/>
        </p:nvSpPr>
        <p:spPr>
          <a:xfrm>
            <a:off x="4043124" y="5575774"/>
            <a:ext cx="4169090" cy="36878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z="2000">
                <a:latin typeface="+mn-lt"/>
                <a:ea typeface="+mn-ea"/>
                <a:cs typeface="+mn-ea"/>
                <a:sym typeface="+mn-lt"/>
              </a:rPr>
              <a:t>高校学校院系专业信息</a:t>
            </a: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0" name="椭圆 39">
            <a:extLst>
              <a:ext uri="{FF2B5EF4-FFF2-40B4-BE49-F238E27FC236}">
                <a16:creationId xmlns:a16="http://schemas.microsoft.com/office/drawing/2014/main" id="{822A495F-DBAE-429A-A561-221A84431642}"/>
              </a:ext>
            </a:extLst>
          </p:cNvPr>
          <p:cNvSpPr/>
          <p:nvPr/>
        </p:nvSpPr>
        <p:spPr>
          <a:xfrm>
            <a:off x="6714016" y="6371685"/>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1" name="椭圆 40">
            <a:extLst>
              <a:ext uri="{FF2B5EF4-FFF2-40B4-BE49-F238E27FC236}">
                <a16:creationId xmlns:a16="http://schemas.microsoft.com/office/drawing/2014/main" id="{81597CAC-C60B-45CE-8DDA-5B3F7FAF2A96}"/>
              </a:ext>
            </a:extLst>
          </p:cNvPr>
          <p:cNvSpPr/>
          <p:nvPr/>
        </p:nvSpPr>
        <p:spPr>
          <a:xfrm>
            <a:off x="6344798" y="6371685"/>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2" name="椭圆 41">
            <a:extLst>
              <a:ext uri="{FF2B5EF4-FFF2-40B4-BE49-F238E27FC236}">
                <a16:creationId xmlns:a16="http://schemas.microsoft.com/office/drawing/2014/main" id="{5C3E3DF9-1D2E-4FFF-AE95-1C16C4BE1CEB}"/>
              </a:ext>
            </a:extLst>
          </p:cNvPr>
          <p:cNvSpPr/>
          <p:nvPr/>
        </p:nvSpPr>
        <p:spPr>
          <a:xfrm>
            <a:off x="5975580" y="6371685"/>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3" name="椭圆 42">
            <a:extLst>
              <a:ext uri="{FF2B5EF4-FFF2-40B4-BE49-F238E27FC236}">
                <a16:creationId xmlns:a16="http://schemas.microsoft.com/office/drawing/2014/main" id="{E1FCE026-BE46-46CF-887B-8D8B82790D20}"/>
              </a:ext>
            </a:extLst>
          </p:cNvPr>
          <p:cNvSpPr/>
          <p:nvPr/>
        </p:nvSpPr>
        <p:spPr>
          <a:xfrm>
            <a:off x="5606362" y="6371685"/>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53" name="椭圆 52">
            <a:extLst>
              <a:ext uri="{FF2B5EF4-FFF2-40B4-BE49-F238E27FC236}">
                <a16:creationId xmlns:a16="http://schemas.microsoft.com/office/drawing/2014/main" id="{82A26D74-76CC-4B13-9B39-DCE1A37CE33F}"/>
              </a:ext>
            </a:extLst>
          </p:cNvPr>
          <p:cNvSpPr/>
          <p:nvPr/>
        </p:nvSpPr>
        <p:spPr>
          <a:xfrm>
            <a:off x="5237450" y="6371685"/>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54" name="任意多边形 16">
            <a:extLst>
              <a:ext uri="{FF2B5EF4-FFF2-40B4-BE49-F238E27FC236}">
                <a16:creationId xmlns:a16="http://schemas.microsoft.com/office/drawing/2014/main" id="{D18F464A-65E5-4F7E-B09C-9951BAFD36AA}"/>
              </a:ext>
            </a:extLst>
          </p:cNvPr>
          <p:cNvSpPr>
            <a:spLocks noChangeAspect="1"/>
          </p:cNvSpPr>
          <p:nvPr>
            <p:custDataLst>
              <p:tags r:id="rId6"/>
            </p:custDataLst>
          </p:nvPr>
        </p:nvSpPr>
        <p:spPr>
          <a:xfrm>
            <a:off x="1729416" y="2142144"/>
            <a:ext cx="2416954" cy="1372823"/>
          </a:xfrm>
          <a:custGeom>
            <a:gdLst>
              <a:gd fmla="*/ 153000 w 2372742" name="connsiteX0"/>
              <a:gd fmla="*/ 0 h 1347711" name="connsiteY0"/>
              <a:gd fmla="*/ 306000 w 2372742" name="connsiteX1"/>
              <a:gd fmla="*/ 153000 h 1347711" name="connsiteY1"/>
              <a:gd fmla="*/ 304316 w 2372742" name="connsiteX2"/>
              <a:gd fmla="*/ 161340 h 1347711" name="connsiteY2"/>
              <a:gd fmla="*/ 304370 w 2372742" name="connsiteX3"/>
              <a:gd fmla="*/ 161340 h 1347711" name="connsiteY3"/>
              <a:gd fmla="*/ 308924 w 2372742" name="connsiteX4"/>
              <a:gd fmla="*/ 251518 h 1347711" name="connsiteY4"/>
              <a:gd fmla="*/ 1186370 w 2372742" name="connsiteX5"/>
              <a:gd fmla="*/ 1043339 h 1347711" name="connsiteY5"/>
              <a:gd fmla="*/ 2063816 w 2372742" name="connsiteX6"/>
              <a:gd fmla="*/ 251518 h 1347711" name="connsiteY6"/>
              <a:gd fmla="*/ 2068370 w 2372742" name="connsiteX7"/>
              <a:gd fmla="*/ 161340 h 1347711" name="connsiteY7"/>
              <a:gd fmla="*/ 2068426 w 2372742" name="connsiteX8"/>
              <a:gd fmla="*/ 161340 h 1347711" name="connsiteY8"/>
              <a:gd fmla="*/ 2066742 w 2372742" name="connsiteX9"/>
              <a:gd fmla="*/ 153000 h 1347711" name="connsiteY9"/>
              <a:gd fmla="*/ 2067149 w 2372742" name="connsiteX10"/>
              <a:gd fmla="*/ 150983 h 1347711" name="connsiteY10"/>
              <a:gd fmla="*/ 2372335 w 2372742" name="connsiteX11"/>
              <a:gd fmla="*/ 150983 h 1347711" name="connsiteY11"/>
              <a:gd fmla="*/ 2372742 w 2372742" name="connsiteX12"/>
              <a:gd fmla="*/ 153000 h 1347711" name="connsiteY12"/>
              <a:gd fmla="*/ 2371058 w 2372742" name="connsiteX13"/>
              <a:gd fmla="*/ 161340 h 1347711" name="connsiteY13"/>
              <a:gd fmla="*/ 2372742 w 2372742" name="connsiteX14"/>
              <a:gd fmla="*/ 161340 h 1347711" name="connsiteY14"/>
              <a:gd fmla="*/ 1186371 w 2372742" name="connsiteX15"/>
              <a:gd fmla="*/ 1347711 h 1347711" name="connsiteY15"/>
              <a:gd fmla="*/ 0 w 2372742" name="connsiteX16"/>
              <a:gd fmla="*/ 161340 h 1347711" name="connsiteY16"/>
              <a:gd fmla="*/ 1684 w 2372742" name="connsiteX17"/>
              <a:gd fmla="*/ 161340 h 1347711" name="connsiteY17"/>
              <a:gd fmla="*/ 0 w 2372742" name="connsiteX18"/>
              <a:gd fmla="*/ 153000 h 1347711" name="connsiteY18"/>
              <a:gd fmla="*/ 153000 w 2372742" name="connsiteX19"/>
              <a:gd fmla="*/ 0 h 134771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347711" w="2372742">
                <a:moveTo>
                  <a:pt x="153000" y="0"/>
                </a:moveTo>
                <a:cubicBezTo>
                  <a:pt x="237500" y="0"/>
                  <a:pt x="306000" y="68500"/>
                  <a:pt x="306000" y="153000"/>
                </a:cubicBezTo>
                <a:lnTo>
                  <a:pt x="304316" y="161340"/>
                </a:lnTo>
                <a:lnTo>
                  <a:pt x="304370" y="161340"/>
                </a:lnTo>
                <a:lnTo>
                  <a:pt x="308924" y="251518"/>
                </a:lnTo>
                <a:cubicBezTo>
                  <a:pt x="354091" y="696272"/>
                  <a:pt x="729700" y="1043339"/>
                  <a:pt x="1186370" y="1043339"/>
                </a:cubicBezTo>
                <a:cubicBezTo>
                  <a:pt x="1643040" y="1043339"/>
                  <a:pt x="2018649" y="696272"/>
                  <a:pt x="2063816" y="251518"/>
                </a:cubicBezTo>
                <a:lnTo>
                  <a:pt x="2068370" y="161340"/>
                </a:lnTo>
                <a:lnTo>
                  <a:pt x="2068426" y="161340"/>
                </a:lnTo>
                <a:lnTo>
                  <a:pt x="2066742" y="153000"/>
                </a:lnTo>
                <a:lnTo>
                  <a:pt x="2067149" y="150983"/>
                </a:lnTo>
                <a:lnTo>
                  <a:pt x="2372335" y="150983"/>
                </a:lnTo>
                <a:lnTo>
                  <a:pt x="2372742" y="153000"/>
                </a:lnTo>
                <a:lnTo>
                  <a:pt x="2371058" y="161340"/>
                </a:lnTo>
                <a:lnTo>
                  <a:pt x="2372742" y="161340"/>
                </a:lnTo>
                <a:cubicBezTo>
                  <a:pt x="2372742" y="816555"/>
                  <a:pt x="1841586" y="1347711"/>
                  <a:pt x="1186371" y="1347711"/>
                </a:cubicBezTo>
                <a:cubicBezTo>
                  <a:pt x="531156" y="1347711"/>
                  <a:pt x="0" y="816555"/>
                  <a:pt x="0" y="161340"/>
                </a:cubicBezTo>
                <a:lnTo>
                  <a:pt x="1684" y="161340"/>
                </a:lnTo>
                <a:lnTo>
                  <a:pt x="0" y="153000"/>
                </a:lnTo>
                <a:cubicBezTo>
                  <a:pt x="0" y="68500"/>
                  <a:pt x="68500" y="0"/>
                  <a:pt x="153000" y="0"/>
                </a:cubicBezTo>
                <a:close/>
              </a:path>
            </a:pathLst>
          </a:custGeom>
          <a:solidFill>
            <a:srgbClr val="365B7C"/>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a:endParaRPr lang="en-US" sz="2400">
              <a:solidFill>
                <a:prstClr val="white"/>
              </a:solidFill>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55" name="任意多边形 18">
            <a:extLst>
              <a:ext uri="{FF2B5EF4-FFF2-40B4-BE49-F238E27FC236}">
                <a16:creationId xmlns:a16="http://schemas.microsoft.com/office/drawing/2014/main" id="{3511219D-4556-452E-A2BF-9EC75FC66541}"/>
              </a:ext>
            </a:extLst>
          </p:cNvPr>
          <p:cNvSpPr>
            <a:spLocks noChangeAspect="1"/>
          </p:cNvSpPr>
          <p:nvPr>
            <p:custDataLst>
              <p:tags r:id="rId7"/>
            </p:custDataLst>
          </p:nvPr>
        </p:nvSpPr>
        <p:spPr>
          <a:xfrm flipV="1">
            <a:off x="3833512" y="1079349"/>
            <a:ext cx="2416954" cy="1216591"/>
          </a:xfrm>
          <a:custGeom>
            <a:gdLst>
              <a:gd fmla="*/ 1186371 w 2372742" name="connsiteX0"/>
              <a:gd fmla="*/ 1194337 h 1194337" name="connsiteY0"/>
              <a:gd fmla="*/ 2372742 w 2372742" name="connsiteX1"/>
              <a:gd fmla="*/ 7966 h 1194337" name="connsiteY1"/>
              <a:gd fmla="*/ 2371058 w 2372742" name="connsiteX2"/>
              <a:gd fmla="*/ 7966 h 1194337" name="connsiteY2"/>
              <a:gd fmla="*/ 2372667 w 2372742" name="connsiteX3"/>
              <a:gd fmla="*/ 0 h 1194337" name="connsiteY3"/>
              <a:gd fmla="*/ 2066818 w 2372742" name="connsiteX4"/>
              <a:gd fmla="*/ 0 h 1194337" name="connsiteY4"/>
              <a:gd fmla="*/ 2068426 w 2372742" name="connsiteX5"/>
              <a:gd fmla="*/ 7966 h 1194337" name="connsiteY5"/>
              <a:gd fmla="*/ 2068370 w 2372742" name="connsiteX6"/>
              <a:gd fmla="*/ 7966 h 1194337" name="connsiteY6"/>
              <a:gd fmla="*/ 2063816 w 2372742" name="connsiteX7"/>
              <a:gd fmla="*/ 98144 h 1194337" name="connsiteY7"/>
              <a:gd fmla="*/ 1186370 w 2372742" name="connsiteX8"/>
              <a:gd fmla="*/ 889965 h 1194337" name="connsiteY8"/>
              <a:gd fmla="*/ 308924 w 2372742" name="connsiteX9"/>
              <a:gd fmla="*/ 98144 h 1194337" name="connsiteY9"/>
              <a:gd fmla="*/ 304370 w 2372742" name="connsiteX10"/>
              <a:gd fmla="*/ 7966 h 1194337" name="connsiteY10"/>
              <a:gd fmla="*/ 304316 w 2372742" name="connsiteX11"/>
              <a:gd fmla="*/ 7966 h 1194337" name="connsiteY11"/>
              <a:gd fmla="*/ 305925 w 2372742" name="connsiteX12"/>
              <a:gd fmla="*/ 0 h 1194337" name="connsiteY12"/>
              <a:gd fmla="*/ 76 w 2372742" name="connsiteX13"/>
              <a:gd fmla="*/ 0 h 1194337" name="connsiteY13"/>
              <a:gd fmla="*/ 1684 w 2372742" name="connsiteX14"/>
              <a:gd fmla="*/ 7966 h 1194337" name="connsiteY14"/>
              <a:gd fmla="*/ 0 w 2372742" name="connsiteX15"/>
              <a:gd fmla="*/ 7966 h 1194337" name="connsiteY15"/>
              <a:gd fmla="*/ 1186371 w 2372742" name="connsiteX16"/>
              <a:gd fmla="*/ 1194337 h 1194337"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194337" w="2372742">
                <a:moveTo>
                  <a:pt x="1186371" y="1194337"/>
                </a:moveTo>
                <a:cubicBezTo>
                  <a:pt x="1841586" y="1194337"/>
                  <a:pt x="2372742" y="663181"/>
                  <a:pt x="2372742" y="7966"/>
                </a:cubicBezTo>
                <a:lnTo>
                  <a:pt x="2371058" y="7966"/>
                </a:lnTo>
                <a:lnTo>
                  <a:pt x="2372667" y="0"/>
                </a:lnTo>
                <a:lnTo>
                  <a:pt x="2066818" y="0"/>
                </a:lnTo>
                <a:lnTo>
                  <a:pt x="2068426" y="7966"/>
                </a:lnTo>
                <a:lnTo>
                  <a:pt x="2068370" y="7966"/>
                </a:lnTo>
                <a:lnTo>
                  <a:pt x="2063816" y="98144"/>
                </a:lnTo>
                <a:cubicBezTo>
                  <a:pt x="2018649" y="542898"/>
                  <a:pt x="1643040" y="889965"/>
                  <a:pt x="1186370" y="889965"/>
                </a:cubicBezTo>
                <a:cubicBezTo>
                  <a:pt x="729700" y="889965"/>
                  <a:pt x="354091" y="542898"/>
                  <a:pt x="308924" y="98144"/>
                </a:cubicBezTo>
                <a:lnTo>
                  <a:pt x="304370" y="7966"/>
                </a:lnTo>
                <a:lnTo>
                  <a:pt x="304316" y="7966"/>
                </a:lnTo>
                <a:lnTo>
                  <a:pt x="305925" y="0"/>
                </a:lnTo>
                <a:lnTo>
                  <a:pt x="76" y="0"/>
                </a:lnTo>
                <a:lnTo>
                  <a:pt x="1684" y="7966"/>
                </a:lnTo>
                <a:lnTo>
                  <a:pt x="0" y="7966"/>
                </a:lnTo>
                <a:cubicBezTo>
                  <a:pt x="0" y="663181"/>
                  <a:pt x="531156" y="1194337"/>
                  <a:pt x="1186371" y="1194337"/>
                </a:cubicBezTo>
                <a:close/>
              </a:path>
            </a:pathLst>
          </a:custGeom>
          <a:solidFill>
            <a:srgbClr val="96648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a:endParaRPr lang="en-US" sz="2400">
              <a:solidFill>
                <a:prstClr val="white"/>
              </a:solidFill>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57" name="任意多边形 32">
            <a:extLst>
              <a:ext uri="{FF2B5EF4-FFF2-40B4-BE49-F238E27FC236}">
                <a16:creationId xmlns:a16="http://schemas.microsoft.com/office/drawing/2014/main" id="{797A7A27-667B-44A7-BCA4-17BB8061C46D}"/>
              </a:ext>
            </a:extLst>
          </p:cNvPr>
          <p:cNvSpPr>
            <a:spLocks noChangeAspect="1"/>
          </p:cNvSpPr>
          <p:nvPr>
            <p:custDataLst>
              <p:tags r:id="rId8"/>
            </p:custDataLst>
          </p:nvPr>
        </p:nvSpPr>
        <p:spPr>
          <a:xfrm>
            <a:off x="5937608" y="2295940"/>
            <a:ext cx="2416954" cy="1219026"/>
          </a:xfrm>
          <a:custGeom>
            <a:gdLst>
              <a:gd fmla="*/ 407 w 2372742" name="connsiteX0"/>
              <a:gd fmla="*/ 0 h 1196727" name="connsiteY0"/>
              <a:gd fmla="*/ 305593 w 2372742" name="connsiteX1"/>
              <a:gd fmla="*/ 0 h 1196727" name="connsiteY1"/>
              <a:gd fmla="*/ 306000 w 2372742" name="connsiteX2"/>
              <a:gd fmla="*/ 2016 h 1196727" name="connsiteY2"/>
              <a:gd fmla="*/ 304316 w 2372742" name="connsiteX3"/>
              <a:gd fmla="*/ 10356 h 1196727" name="connsiteY3"/>
              <a:gd fmla="*/ 304370 w 2372742" name="connsiteX4"/>
              <a:gd fmla="*/ 10356 h 1196727" name="connsiteY4"/>
              <a:gd fmla="*/ 308924 w 2372742" name="connsiteX5"/>
              <a:gd fmla="*/ 100534 h 1196727" name="connsiteY5"/>
              <a:gd fmla="*/ 1186370 w 2372742" name="connsiteX6"/>
              <a:gd fmla="*/ 892355 h 1196727" name="connsiteY6"/>
              <a:gd fmla="*/ 2063816 w 2372742" name="connsiteX7"/>
              <a:gd fmla="*/ 100534 h 1196727" name="connsiteY7"/>
              <a:gd fmla="*/ 2068370 w 2372742" name="connsiteX8"/>
              <a:gd fmla="*/ 10356 h 1196727" name="connsiteY8"/>
              <a:gd fmla="*/ 2068426 w 2372742" name="connsiteX9"/>
              <a:gd fmla="*/ 10356 h 1196727" name="connsiteY9"/>
              <a:gd fmla="*/ 2066742 w 2372742" name="connsiteX10"/>
              <a:gd fmla="*/ 2016 h 1196727" name="connsiteY10"/>
              <a:gd fmla="*/ 2067149 w 2372742" name="connsiteX11"/>
              <a:gd fmla="*/ 0 h 1196727" name="connsiteY11"/>
              <a:gd fmla="*/ 2372335 w 2372742" name="connsiteX12"/>
              <a:gd fmla="*/ 0 h 1196727" name="connsiteY12"/>
              <a:gd fmla="*/ 2372742 w 2372742" name="connsiteX13"/>
              <a:gd fmla="*/ 2016 h 1196727" name="connsiteY13"/>
              <a:gd fmla="*/ 2371058 w 2372742" name="connsiteX14"/>
              <a:gd fmla="*/ 10356 h 1196727" name="connsiteY14"/>
              <a:gd fmla="*/ 2372742 w 2372742" name="connsiteX15"/>
              <a:gd fmla="*/ 10356 h 1196727" name="connsiteY15"/>
              <a:gd fmla="*/ 1186371 w 2372742" name="connsiteX16"/>
              <a:gd fmla="*/ 1196727 h 1196727" name="connsiteY16"/>
              <a:gd fmla="*/ 0 w 2372742" name="connsiteX17"/>
              <a:gd fmla="*/ 10356 h 1196727" name="connsiteY17"/>
              <a:gd fmla="*/ 1684 w 2372742" name="connsiteX18"/>
              <a:gd fmla="*/ 10356 h 1196727" name="connsiteY18"/>
              <a:gd fmla="*/ 0 w 2372742" name="connsiteX19"/>
              <a:gd fmla="*/ 2016 h 1196727"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196727" w="2372742">
                <a:moveTo>
                  <a:pt x="407" y="0"/>
                </a:moveTo>
                <a:lnTo>
                  <a:pt x="305593" y="0"/>
                </a:lnTo>
                <a:lnTo>
                  <a:pt x="306000" y="2016"/>
                </a:lnTo>
                <a:lnTo>
                  <a:pt x="304316" y="10356"/>
                </a:lnTo>
                <a:lnTo>
                  <a:pt x="304370" y="10356"/>
                </a:lnTo>
                <a:lnTo>
                  <a:pt x="308924" y="100534"/>
                </a:lnTo>
                <a:cubicBezTo>
                  <a:pt x="354091" y="545288"/>
                  <a:pt x="729700" y="892355"/>
                  <a:pt x="1186370" y="892355"/>
                </a:cubicBezTo>
                <a:cubicBezTo>
                  <a:pt x="1643040" y="892355"/>
                  <a:pt x="2018649" y="545288"/>
                  <a:pt x="2063816" y="100534"/>
                </a:cubicBezTo>
                <a:lnTo>
                  <a:pt x="2068370" y="10356"/>
                </a:lnTo>
                <a:lnTo>
                  <a:pt x="2068426" y="10356"/>
                </a:lnTo>
                <a:lnTo>
                  <a:pt x="2066742" y="2016"/>
                </a:lnTo>
                <a:lnTo>
                  <a:pt x="2067149" y="0"/>
                </a:lnTo>
                <a:lnTo>
                  <a:pt x="2372335" y="0"/>
                </a:lnTo>
                <a:lnTo>
                  <a:pt x="2372742" y="2016"/>
                </a:lnTo>
                <a:lnTo>
                  <a:pt x="2371058" y="10356"/>
                </a:lnTo>
                <a:lnTo>
                  <a:pt x="2372742" y="10356"/>
                </a:lnTo>
                <a:cubicBezTo>
                  <a:pt x="2372742" y="665571"/>
                  <a:pt x="1841586" y="1196727"/>
                  <a:pt x="1186371" y="1196727"/>
                </a:cubicBezTo>
                <a:cubicBezTo>
                  <a:pt x="531156" y="1196727"/>
                  <a:pt x="0" y="665571"/>
                  <a:pt x="0" y="10356"/>
                </a:cubicBezTo>
                <a:lnTo>
                  <a:pt x="1684" y="10356"/>
                </a:lnTo>
                <a:lnTo>
                  <a:pt x="0" y="2016"/>
                </a:lnTo>
                <a:close/>
              </a:path>
            </a:pathLst>
          </a:custGeom>
          <a:solidFill>
            <a:srgbClr val="D06F8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a:endParaRPr lang="en-US" sz="2400">
              <a:solidFill>
                <a:prstClr val="white"/>
              </a:solidFill>
              <a:cs typeface="+mn-ea"/>
              <a:sym typeface="+mn-lt"/>
            </a:endParaRP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5" name="组合 14">
            <a:extLst>
              <a:ext uri="{FF2B5EF4-FFF2-40B4-BE49-F238E27FC236}">
                <a16:creationId xmlns:a16="http://schemas.microsoft.com/office/drawing/2014/main" id="{BB3FCB5E-88B6-4A3D-B53C-B92CE035D95F}"/>
              </a:ext>
            </a:extLst>
          </p:cNvPr>
          <p:cNvGrpSpPr/>
          <p:nvPr/>
        </p:nvGrpSpPr>
        <p:grpSpPr>
          <a:xfrm>
            <a:off x="2032003" y="1338490"/>
            <a:ext cx="1791239" cy="1849441"/>
            <a:chOff x="2032003" y="1977119"/>
            <a:chExt cx="1791239" cy="1849441"/>
          </a:xfrm>
        </p:grpSpPr>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16" name="椭圆 15">
              <a:extLst>
                <a:ext uri="{FF2B5EF4-FFF2-40B4-BE49-F238E27FC236}">
                  <a16:creationId xmlns:a16="http://schemas.microsoft.com/office/drawing/2014/main" id="{392D66F2-516B-4A43-95FD-1441BB9F1D0A}"/>
                </a:ext>
              </a:extLst>
            </p:cNvPr>
            <p:cNvSpPr>
              <a:spLocks noChangeAspect="1"/>
            </p:cNvSpPr>
            <p:nvPr/>
          </p:nvSpPr>
          <p:spPr>
            <a:xfrm>
              <a:off x="2032003" y="2035321"/>
              <a:ext cx="1791239" cy="1791239"/>
            </a:xfrm>
            <a:prstGeom prst="ellipse">
              <a:avLst/>
            </a:prstGeom>
            <a:gradFill>
              <a:gsLst>
                <a:gs pos="0">
                  <a:schemeClr val="bg1"/>
                </a:gs>
                <a:gs pos="100000">
                  <a:srgbClr val="C7C7C7"/>
                </a:gs>
              </a:gsLst>
              <a:lin ang="13200000" scaled="0"/>
            </a:gradFill>
            <a:ln w="22225">
              <a:solidFill>
                <a:schemeClr val="bg1"/>
              </a:solidFill>
            </a:ln>
            <a:effectLst>
              <a:outerShdw algn="tl" blurRad="3937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17" name="TextBox 53">
              <a:extLst>
                <a:ext uri="{FF2B5EF4-FFF2-40B4-BE49-F238E27FC236}">
                  <a16:creationId xmlns:a16="http://schemas.microsoft.com/office/drawing/2014/main" id="{57A2509F-722D-4455-847D-26EA9A755670}"/>
                </a:ext>
              </a:extLst>
            </p:cNvPr>
            <p:cNvSpPr txBox="1"/>
            <p:nvPr/>
          </p:nvSpPr>
          <p:spPr>
            <a:xfrm>
              <a:off x="2369433" y="1977119"/>
              <a:ext cx="1058274" cy="1844040"/>
            </a:xfrm>
            <a:prstGeom prst="rect">
              <a:avLst/>
            </a:prstGeom>
            <a:noFill/>
          </p:spPr>
          <p:txBody>
            <a:bodyPr rtlCol="0" wrap="square">
              <a:spAutoFit/>
            </a:bodyPr>
            <a:lstStyle/>
            <a:p>
              <a:pPr algn="ctr"/>
              <a:r>
                <a:rPr altLang="zh-CN" b="1" lang="en-US" sz="11500">
                  <a:solidFill>
                    <a:srgbClr val="365B7C"/>
                  </a:solidFill>
                  <a:cs typeface="+mn-ea"/>
                  <a:sym typeface="+mn-lt"/>
                </a:rPr>
                <a:t>2</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8" name="组合 17">
            <a:extLst>
              <a:ext uri="{FF2B5EF4-FFF2-40B4-BE49-F238E27FC236}">
                <a16:creationId xmlns:a16="http://schemas.microsoft.com/office/drawing/2014/main" id="{92876326-0C42-4C18-B142-88E0D1F932FE}"/>
              </a:ext>
            </a:extLst>
          </p:cNvPr>
          <p:cNvGrpSpPr/>
          <p:nvPr/>
        </p:nvGrpSpPr>
        <p:grpSpPr>
          <a:xfrm>
            <a:off x="4136099" y="1338489"/>
            <a:ext cx="1791239" cy="1858989"/>
            <a:chOff x="4136099" y="1977118"/>
            <a:chExt cx="1791239" cy="1858989"/>
          </a:xfrm>
        </p:grpSpPr>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19" name="椭圆 18">
              <a:extLst>
                <a:ext uri="{FF2B5EF4-FFF2-40B4-BE49-F238E27FC236}">
                  <a16:creationId xmlns:a16="http://schemas.microsoft.com/office/drawing/2014/main" id="{61DF46E0-90AA-431A-A340-1BEE16F437D6}"/>
                </a:ext>
              </a:extLst>
            </p:cNvPr>
            <p:cNvSpPr>
              <a:spLocks noChangeAspect="1"/>
            </p:cNvSpPr>
            <p:nvPr/>
          </p:nvSpPr>
          <p:spPr>
            <a:xfrm>
              <a:off x="4136099" y="2044868"/>
              <a:ext cx="1791239" cy="1791239"/>
            </a:xfrm>
            <a:prstGeom prst="ellipse">
              <a:avLst/>
            </a:prstGeom>
            <a:gradFill>
              <a:gsLst>
                <a:gs pos="0">
                  <a:schemeClr val="bg1"/>
                </a:gs>
                <a:gs pos="100000">
                  <a:srgbClr val="C7C7C7"/>
                </a:gs>
              </a:gsLst>
              <a:lin ang="13200000" scaled="0"/>
            </a:gradFill>
            <a:ln w="22225">
              <a:solidFill>
                <a:schemeClr val="bg1"/>
              </a:solidFill>
            </a:ln>
            <a:effectLst>
              <a:outerShdw algn="tl" blurRad="3937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20" name="TextBox 53">
              <a:extLst>
                <a:ext uri="{FF2B5EF4-FFF2-40B4-BE49-F238E27FC236}">
                  <a16:creationId xmlns:a16="http://schemas.microsoft.com/office/drawing/2014/main" id="{ED127F98-99D6-4944-BCC7-8EE7FE7A21F0}"/>
                </a:ext>
              </a:extLst>
            </p:cNvPr>
            <p:cNvSpPr txBox="1"/>
            <p:nvPr/>
          </p:nvSpPr>
          <p:spPr>
            <a:xfrm>
              <a:off x="4507717" y="1977118"/>
              <a:ext cx="1058274" cy="1844040"/>
            </a:xfrm>
            <a:prstGeom prst="rect">
              <a:avLst/>
            </a:prstGeom>
            <a:noFill/>
          </p:spPr>
          <p:txBody>
            <a:bodyPr rtlCol="0" wrap="square">
              <a:spAutoFit/>
            </a:bodyPr>
            <a:lstStyle/>
            <a:p>
              <a:pPr algn="ctr"/>
              <a:r>
                <a:rPr altLang="zh-CN" b="1" lang="en-US" sz="11500">
                  <a:solidFill>
                    <a:srgbClr val="91617D"/>
                  </a:solidFill>
                  <a:cs typeface="+mn-ea"/>
                  <a:sym typeface="+mn-lt"/>
                </a:rPr>
                <a:t>0</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1" name="组合 20">
            <a:extLst>
              <a:ext uri="{FF2B5EF4-FFF2-40B4-BE49-F238E27FC236}">
                <a16:creationId xmlns:a16="http://schemas.microsoft.com/office/drawing/2014/main" id="{E65D03DB-9437-4B79-A611-18669F0CC5AA}"/>
              </a:ext>
            </a:extLst>
          </p:cNvPr>
          <p:cNvGrpSpPr/>
          <p:nvPr/>
        </p:nvGrpSpPr>
        <p:grpSpPr>
          <a:xfrm>
            <a:off x="6260735" y="1338488"/>
            <a:ext cx="1791239" cy="1849442"/>
            <a:chOff x="6260735" y="1977117"/>
            <a:chExt cx="1791239" cy="1849442"/>
          </a:xfrm>
        </p:grpSpPr>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22" name="椭圆 21">
              <a:extLst>
                <a:ext uri="{FF2B5EF4-FFF2-40B4-BE49-F238E27FC236}">
                  <a16:creationId xmlns:a16="http://schemas.microsoft.com/office/drawing/2014/main" id="{83CD6B71-20A6-44B5-BCFF-4ADB4AD0B327}"/>
                </a:ext>
              </a:extLst>
            </p:cNvPr>
            <p:cNvSpPr>
              <a:spLocks noChangeAspect="1"/>
            </p:cNvSpPr>
            <p:nvPr/>
          </p:nvSpPr>
          <p:spPr>
            <a:xfrm>
              <a:off x="6260735" y="2035320"/>
              <a:ext cx="1791239" cy="1791239"/>
            </a:xfrm>
            <a:prstGeom prst="ellipse">
              <a:avLst/>
            </a:prstGeom>
            <a:gradFill>
              <a:gsLst>
                <a:gs pos="0">
                  <a:schemeClr val="bg1"/>
                </a:gs>
                <a:gs pos="100000">
                  <a:srgbClr val="C7C7C7"/>
                </a:gs>
              </a:gsLst>
              <a:lin ang="13200000" scaled="0"/>
            </a:gradFill>
            <a:ln w="22225">
              <a:solidFill>
                <a:schemeClr val="bg1"/>
              </a:solidFill>
            </a:ln>
            <a:effectLst>
              <a:outerShdw algn="tl" blurRad="3937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23" name="TextBox 53">
              <a:extLst>
                <a:ext uri="{FF2B5EF4-FFF2-40B4-BE49-F238E27FC236}">
                  <a16:creationId xmlns:a16="http://schemas.microsoft.com/office/drawing/2014/main" id="{2415F2A6-5526-4796-B406-B25CEEE02943}"/>
                </a:ext>
              </a:extLst>
            </p:cNvPr>
            <p:cNvSpPr txBox="1"/>
            <p:nvPr/>
          </p:nvSpPr>
          <p:spPr>
            <a:xfrm>
              <a:off x="6601541" y="1977117"/>
              <a:ext cx="1058274" cy="1844040"/>
            </a:xfrm>
            <a:prstGeom prst="rect">
              <a:avLst/>
            </a:prstGeom>
            <a:noFill/>
          </p:spPr>
          <p:txBody>
            <a:bodyPr rtlCol="0" wrap="square">
              <a:spAutoFit/>
            </a:bodyPr>
            <a:lstStyle/>
            <a:p>
              <a:pPr algn="ctr"/>
              <a:r>
                <a:rPr altLang="zh-CN" b="1" lang="en-US" smtClean="0" sz="11500">
                  <a:solidFill>
                    <a:srgbClr val="CA6B7F"/>
                  </a:solidFill>
                  <a:cs typeface="+mn-ea"/>
                  <a:sym typeface="+mn-lt"/>
                </a:rPr>
                <a:t>2</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4" name="组合 23">
            <a:extLst>
              <a:ext uri="{FF2B5EF4-FFF2-40B4-BE49-F238E27FC236}">
                <a16:creationId xmlns:a16="http://schemas.microsoft.com/office/drawing/2014/main" id="{69EB4AFA-64B7-4593-A072-869DEDDAF3B8}"/>
              </a:ext>
            </a:extLst>
          </p:cNvPr>
          <p:cNvGrpSpPr/>
          <p:nvPr/>
        </p:nvGrpSpPr>
        <p:grpSpPr>
          <a:xfrm>
            <a:off x="8364831" y="1363887"/>
            <a:ext cx="1791239" cy="1844040"/>
            <a:chOff x="8364831" y="2002516"/>
            <a:chExt cx="1791239" cy="1844040"/>
          </a:xfrm>
        </p:grpSpPr>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25" name="椭圆 24">
              <a:extLst>
                <a:ext uri="{FF2B5EF4-FFF2-40B4-BE49-F238E27FC236}">
                  <a16:creationId xmlns:a16="http://schemas.microsoft.com/office/drawing/2014/main" id="{66F4BAC7-A7C2-4022-8962-3A8C7BE22F03}"/>
                </a:ext>
              </a:extLst>
            </p:cNvPr>
            <p:cNvSpPr>
              <a:spLocks noChangeAspect="1"/>
            </p:cNvSpPr>
            <p:nvPr/>
          </p:nvSpPr>
          <p:spPr>
            <a:xfrm>
              <a:off x="8364831" y="2044867"/>
              <a:ext cx="1791239" cy="1791239"/>
            </a:xfrm>
            <a:prstGeom prst="ellipse">
              <a:avLst/>
            </a:prstGeom>
            <a:gradFill>
              <a:gsLst>
                <a:gs pos="0">
                  <a:schemeClr val="bg1"/>
                </a:gs>
                <a:gs pos="100000">
                  <a:srgbClr val="C7C7C7"/>
                </a:gs>
              </a:gsLst>
              <a:lin ang="13200000" scaled="0"/>
            </a:gradFill>
            <a:ln w="22225">
              <a:solidFill>
                <a:schemeClr val="bg1"/>
              </a:solidFill>
            </a:ln>
            <a:effectLst>
              <a:outerShdw algn="tl" blurRad="3937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26" name="TextBox 53">
              <a:extLst>
                <a:ext uri="{FF2B5EF4-FFF2-40B4-BE49-F238E27FC236}">
                  <a16:creationId xmlns:a16="http://schemas.microsoft.com/office/drawing/2014/main" id="{E5E8DB18-ADD0-4917-A2F8-70DC195ABE7C}"/>
                </a:ext>
              </a:extLst>
            </p:cNvPr>
            <p:cNvSpPr txBox="1"/>
            <p:nvPr/>
          </p:nvSpPr>
          <p:spPr>
            <a:xfrm>
              <a:off x="8736448" y="2002516"/>
              <a:ext cx="1058274" cy="1844040"/>
            </a:xfrm>
            <a:prstGeom prst="rect">
              <a:avLst/>
            </a:prstGeom>
            <a:noFill/>
          </p:spPr>
          <p:txBody>
            <a:bodyPr rtlCol="0" wrap="square">
              <a:spAutoFit/>
            </a:bodyPr>
            <a:lstStyle/>
            <a:p>
              <a:pPr algn="ctr"/>
              <a:r>
                <a:rPr altLang="zh-CN" b="1" lang="en-US" sz="11500">
                  <a:solidFill>
                    <a:srgbClr val="F57882"/>
                  </a:solidFill>
                  <a:cs typeface="+mn-ea"/>
                  <a:sym typeface="+mn-lt"/>
                </a:rPr>
                <a:t>1</a:t>
              </a:r>
            </a:p>
          </p:txBody>
        </p:sp>
      </p:grpSp>
    </p:spTree>
    <p:extLst>
      <p:ext uri="{BB962C8B-B14F-4D97-AF65-F5344CB8AC3E}">
        <p14:creationId val="53640450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44000" fill="hold" grpId="0" id="5" nodeType="withEffect" presetClass="entr" presetID="2" presetSubtype="4">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750" fill="hold" id="7"/>
                                        <p:tgtEl>
                                          <p:spTgt spid="54"/>
                                        </p:tgtEl>
                                        <p:attrNameLst>
                                          <p:attrName>ppt_x</p:attrName>
                                        </p:attrNameLst>
                                      </p:cBhvr>
                                      <p:tavLst>
                                        <p:tav tm="0">
                                          <p:val>
                                            <p:strVal val="#ppt_x"/>
                                          </p:val>
                                        </p:tav>
                                        <p:tav tm="100000">
                                          <p:val>
                                            <p:strVal val="#ppt_x"/>
                                          </p:val>
                                        </p:tav>
                                      </p:tavLst>
                                    </p:anim>
                                    <p:anim calcmode="lin" valueType="num">
                                      <p:cBhvr additive="base">
                                        <p:cTn dur="750" fill="hold" id="8"/>
                                        <p:tgtEl>
                                          <p:spTgt spid="54"/>
                                        </p:tgtEl>
                                        <p:attrNameLst>
                                          <p:attrName>ppt_y</p:attrName>
                                        </p:attrNameLst>
                                      </p:cBhvr>
                                      <p:tavLst>
                                        <p:tav tm="0">
                                          <p:val>
                                            <p:strVal val="1+#ppt_h/2"/>
                                          </p:val>
                                        </p:tav>
                                        <p:tav tm="100000">
                                          <p:val>
                                            <p:strVal val="#ppt_y"/>
                                          </p:val>
                                        </p:tav>
                                      </p:tavLst>
                                    </p:anim>
                                  </p:childTnLst>
                                </p:cTn>
                              </p:par>
                              <p:par>
                                <p:cTn decel="44000" fill="hold" grpId="0" id="9" nodeType="withEffect" presetClass="entr" presetID="2" presetSubtype="1">
                                  <p:stCondLst>
                                    <p:cond delay="250"/>
                                  </p:stCondLst>
                                  <p:childTnLst>
                                    <p:set>
                                      <p:cBhvr>
                                        <p:cTn dur="1" fill="hold" id="10">
                                          <p:stCondLst>
                                            <p:cond delay="0"/>
                                          </p:stCondLst>
                                        </p:cTn>
                                        <p:tgtEl>
                                          <p:spTgt spid="55"/>
                                        </p:tgtEl>
                                        <p:attrNameLst>
                                          <p:attrName>style.visibility</p:attrName>
                                        </p:attrNameLst>
                                      </p:cBhvr>
                                      <p:to>
                                        <p:strVal val="visible"/>
                                      </p:to>
                                    </p:set>
                                    <p:anim calcmode="lin" valueType="num">
                                      <p:cBhvr additive="base">
                                        <p:cTn dur="750" fill="hold" id="11"/>
                                        <p:tgtEl>
                                          <p:spTgt spid="55"/>
                                        </p:tgtEl>
                                        <p:attrNameLst>
                                          <p:attrName>ppt_x</p:attrName>
                                        </p:attrNameLst>
                                      </p:cBhvr>
                                      <p:tavLst>
                                        <p:tav tm="0">
                                          <p:val>
                                            <p:strVal val="#ppt_x"/>
                                          </p:val>
                                        </p:tav>
                                        <p:tav tm="100000">
                                          <p:val>
                                            <p:strVal val="#ppt_x"/>
                                          </p:val>
                                        </p:tav>
                                      </p:tavLst>
                                    </p:anim>
                                    <p:anim calcmode="lin" valueType="num">
                                      <p:cBhvr additive="base">
                                        <p:cTn dur="750" fill="hold" id="12"/>
                                        <p:tgtEl>
                                          <p:spTgt spid="55"/>
                                        </p:tgtEl>
                                        <p:attrNameLst>
                                          <p:attrName>ppt_y</p:attrName>
                                        </p:attrNameLst>
                                      </p:cBhvr>
                                      <p:tavLst>
                                        <p:tav tm="0">
                                          <p:val>
                                            <p:strVal val="0-#ppt_h/2"/>
                                          </p:val>
                                        </p:tav>
                                        <p:tav tm="100000">
                                          <p:val>
                                            <p:strVal val="#ppt_y"/>
                                          </p:val>
                                        </p:tav>
                                      </p:tavLst>
                                    </p:anim>
                                  </p:childTnLst>
                                </p:cTn>
                              </p:par>
                              <p:par>
                                <p:cTn decel="44000" fill="hold" grpId="0" id="13" nodeType="withEffect" presetClass="entr" presetID="2" presetSubtype="4">
                                  <p:stCondLst>
                                    <p:cond delay="500"/>
                                  </p:stCondLst>
                                  <p:childTnLst>
                                    <p:set>
                                      <p:cBhvr>
                                        <p:cTn dur="1" fill="hold" id="14">
                                          <p:stCondLst>
                                            <p:cond delay="0"/>
                                          </p:stCondLst>
                                        </p:cTn>
                                        <p:tgtEl>
                                          <p:spTgt spid="57"/>
                                        </p:tgtEl>
                                        <p:attrNameLst>
                                          <p:attrName>style.visibility</p:attrName>
                                        </p:attrNameLst>
                                      </p:cBhvr>
                                      <p:to>
                                        <p:strVal val="visible"/>
                                      </p:to>
                                    </p:set>
                                    <p:anim calcmode="lin" valueType="num">
                                      <p:cBhvr additive="base">
                                        <p:cTn dur="750" fill="hold" id="15"/>
                                        <p:tgtEl>
                                          <p:spTgt spid="57"/>
                                        </p:tgtEl>
                                        <p:attrNameLst>
                                          <p:attrName>ppt_x</p:attrName>
                                        </p:attrNameLst>
                                      </p:cBhvr>
                                      <p:tavLst>
                                        <p:tav tm="0">
                                          <p:val>
                                            <p:strVal val="#ppt_x"/>
                                          </p:val>
                                        </p:tav>
                                        <p:tav tm="100000">
                                          <p:val>
                                            <p:strVal val="#ppt_x"/>
                                          </p:val>
                                        </p:tav>
                                      </p:tavLst>
                                    </p:anim>
                                    <p:anim calcmode="lin" valueType="num">
                                      <p:cBhvr additive="base">
                                        <p:cTn dur="750" fill="hold" id="16"/>
                                        <p:tgtEl>
                                          <p:spTgt spid="57"/>
                                        </p:tgtEl>
                                        <p:attrNameLst>
                                          <p:attrName>ppt_y</p:attrName>
                                        </p:attrNameLst>
                                      </p:cBhvr>
                                      <p:tavLst>
                                        <p:tav tm="0">
                                          <p:val>
                                            <p:strVal val="1+#ppt_h/2"/>
                                          </p:val>
                                        </p:tav>
                                        <p:tav tm="100000">
                                          <p:val>
                                            <p:strVal val="#ppt_y"/>
                                          </p:val>
                                        </p:tav>
                                      </p:tavLst>
                                    </p:anim>
                                  </p:childTnLst>
                                </p:cTn>
                              </p:par>
                              <p:par>
                                <p:cTn decel="44000" fill="hold" grpId="0" id="17" nodeType="withEffect" presetClass="entr" presetID="2" presetSubtype="1">
                                  <p:stCondLst>
                                    <p:cond delay="750"/>
                                  </p:stCondLst>
                                  <p:childTnLst>
                                    <p:set>
                                      <p:cBhvr>
                                        <p:cTn dur="1" fill="hold" id="18">
                                          <p:stCondLst>
                                            <p:cond delay="0"/>
                                          </p:stCondLst>
                                        </p:cTn>
                                        <p:tgtEl>
                                          <p:spTgt spid="77"/>
                                        </p:tgtEl>
                                        <p:attrNameLst>
                                          <p:attrName>style.visibility</p:attrName>
                                        </p:attrNameLst>
                                      </p:cBhvr>
                                      <p:to>
                                        <p:strVal val="visible"/>
                                      </p:to>
                                    </p:set>
                                    <p:anim calcmode="lin" valueType="num">
                                      <p:cBhvr additive="base">
                                        <p:cTn dur="750" fill="hold" id="19"/>
                                        <p:tgtEl>
                                          <p:spTgt spid="77"/>
                                        </p:tgtEl>
                                        <p:attrNameLst>
                                          <p:attrName>ppt_x</p:attrName>
                                        </p:attrNameLst>
                                      </p:cBhvr>
                                      <p:tavLst>
                                        <p:tav tm="0">
                                          <p:val>
                                            <p:strVal val="#ppt_x"/>
                                          </p:val>
                                        </p:tav>
                                        <p:tav tm="100000">
                                          <p:val>
                                            <p:strVal val="#ppt_x"/>
                                          </p:val>
                                        </p:tav>
                                      </p:tavLst>
                                    </p:anim>
                                    <p:anim calcmode="lin" valueType="num">
                                      <p:cBhvr additive="base">
                                        <p:cTn dur="750" fill="hold" id="20"/>
                                        <p:tgtEl>
                                          <p:spTgt spid="77"/>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1500"/>
                            </p:stCondLst>
                            <p:childTnLst>
                              <p:par>
                                <p:cTn fill="hold" id="22" nodeType="afterEffect" presetClass="entr" presetID="23" presetSubtype="32">
                                  <p:stCondLst>
                                    <p:cond delay="0"/>
                                  </p:stCondLst>
                                  <p:childTnLst>
                                    <p:set>
                                      <p:cBhvr>
                                        <p:cTn dur="1" fill="hold" id="23">
                                          <p:stCondLst>
                                            <p:cond delay="0"/>
                                          </p:stCondLst>
                                        </p:cTn>
                                        <p:tgtEl>
                                          <p:spTgt spid="15"/>
                                        </p:tgtEl>
                                        <p:attrNameLst>
                                          <p:attrName>style.visibility</p:attrName>
                                        </p:attrNameLst>
                                      </p:cBhvr>
                                      <p:to>
                                        <p:strVal val="visible"/>
                                      </p:to>
                                    </p:set>
                                    <p:anim calcmode="lin" valueType="num">
                                      <p:cBhvr>
                                        <p:cTn dur="750" fill="hold" id="24"/>
                                        <p:tgtEl>
                                          <p:spTgt spid="15"/>
                                        </p:tgtEl>
                                        <p:attrNameLst>
                                          <p:attrName>ppt_w</p:attrName>
                                        </p:attrNameLst>
                                      </p:cBhvr>
                                      <p:tavLst>
                                        <p:tav tm="0">
                                          <p:val>
                                            <p:strVal val="4*#ppt_w"/>
                                          </p:val>
                                        </p:tav>
                                        <p:tav tm="100000">
                                          <p:val>
                                            <p:strVal val="#ppt_w"/>
                                          </p:val>
                                        </p:tav>
                                      </p:tavLst>
                                    </p:anim>
                                    <p:anim calcmode="lin" valueType="num">
                                      <p:cBhvr>
                                        <p:cTn dur="750" fill="hold" id="25"/>
                                        <p:tgtEl>
                                          <p:spTgt spid="15"/>
                                        </p:tgtEl>
                                        <p:attrNameLst>
                                          <p:attrName>ppt_h</p:attrName>
                                        </p:attrNameLst>
                                      </p:cBhvr>
                                      <p:tavLst>
                                        <p:tav tm="0">
                                          <p:val>
                                            <p:strVal val="4*#ppt_h"/>
                                          </p:val>
                                        </p:tav>
                                        <p:tav tm="100000">
                                          <p:val>
                                            <p:strVal val="#ppt_h"/>
                                          </p:val>
                                        </p:tav>
                                      </p:tavLst>
                                    </p:anim>
                                  </p:childTnLst>
                                </p:cTn>
                              </p:par>
                              <p:par>
                                <p:cTn fill="hold" id="26" nodeType="withEffect" presetClass="entr" presetID="23" presetSubtype="32">
                                  <p:stCondLst>
                                    <p:cond delay="250"/>
                                  </p:stCondLst>
                                  <p:childTnLst>
                                    <p:set>
                                      <p:cBhvr>
                                        <p:cTn dur="1" fill="hold" id="27">
                                          <p:stCondLst>
                                            <p:cond delay="0"/>
                                          </p:stCondLst>
                                        </p:cTn>
                                        <p:tgtEl>
                                          <p:spTgt spid="18"/>
                                        </p:tgtEl>
                                        <p:attrNameLst>
                                          <p:attrName>style.visibility</p:attrName>
                                        </p:attrNameLst>
                                      </p:cBhvr>
                                      <p:to>
                                        <p:strVal val="visible"/>
                                      </p:to>
                                    </p:set>
                                    <p:anim calcmode="lin" valueType="num">
                                      <p:cBhvr>
                                        <p:cTn dur="750" fill="hold" id="28"/>
                                        <p:tgtEl>
                                          <p:spTgt spid="18"/>
                                        </p:tgtEl>
                                        <p:attrNameLst>
                                          <p:attrName>ppt_w</p:attrName>
                                        </p:attrNameLst>
                                      </p:cBhvr>
                                      <p:tavLst>
                                        <p:tav tm="0">
                                          <p:val>
                                            <p:strVal val="4*#ppt_w"/>
                                          </p:val>
                                        </p:tav>
                                        <p:tav tm="100000">
                                          <p:val>
                                            <p:strVal val="#ppt_w"/>
                                          </p:val>
                                        </p:tav>
                                      </p:tavLst>
                                    </p:anim>
                                    <p:anim calcmode="lin" valueType="num">
                                      <p:cBhvr>
                                        <p:cTn dur="750" fill="hold" id="29"/>
                                        <p:tgtEl>
                                          <p:spTgt spid="18"/>
                                        </p:tgtEl>
                                        <p:attrNameLst>
                                          <p:attrName>ppt_h</p:attrName>
                                        </p:attrNameLst>
                                      </p:cBhvr>
                                      <p:tavLst>
                                        <p:tav tm="0">
                                          <p:val>
                                            <p:strVal val="4*#ppt_h"/>
                                          </p:val>
                                        </p:tav>
                                        <p:tav tm="100000">
                                          <p:val>
                                            <p:strVal val="#ppt_h"/>
                                          </p:val>
                                        </p:tav>
                                      </p:tavLst>
                                    </p:anim>
                                  </p:childTnLst>
                                </p:cTn>
                              </p:par>
                              <p:par>
                                <p:cTn fill="hold" id="30" nodeType="withEffect" presetClass="entr" presetID="23" presetSubtype="32">
                                  <p:stCondLst>
                                    <p:cond delay="500"/>
                                  </p:stCondLst>
                                  <p:childTnLst>
                                    <p:set>
                                      <p:cBhvr>
                                        <p:cTn dur="1" fill="hold" id="31">
                                          <p:stCondLst>
                                            <p:cond delay="0"/>
                                          </p:stCondLst>
                                        </p:cTn>
                                        <p:tgtEl>
                                          <p:spTgt spid="21"/>
                                        </p:tgtEl>
                                        <p:attrNameLst>
                                          <p:attrName>style.visibility</p:attrName>
                                        </p:attrNameLst>
                                      </p:cBhvr>
                                      <p:to>
                                        <p:strVal val="visible"/>
                                      </p:to>
                                    </p:set>
                                    <p:anim calcmode="lin" valueType="num">
                                      <p:cBhvr>
                                        <p:cTn dur="750" fill="hold" id="32"/>
                                        <p:tgtEl>
                                          <p:spTgt spid="21"/>
                                        </p:tgtEl>
                                        <p:attrNameLst>
                                          <p:attrName>ppt_w</p:attrName>
                                        </p:attrNameLst>
                                      </p:cBhvr>
                                      <p:tavLst>
                                        <p:tav tm="0">
                                          <p:val>
                                            <p:strVal val="4*#ppt_w"/>
                                          </p:val>
                                        </p:tav>
                                        <p:tav tm="100000">
                                          <p:val>
                                            <p:strVal val="#ppt_w"/>
                                          </p:val>
                                        </p:tav>
                                      </p:tavLst>
                                    </p:anim>
                                    <p:anim calcmode="lin" valueType="num">
                                      <p:cBhvr>
                                        <p:cTn dur="750" fill="hold" id="33"/>
                                        <p:tgtEl>
                                          <p:spTgt spid="21"/>
                                        </p:tgtEl>
                                        <p:attrNameLst>
                                          <p:attrName>ppt_h</p:attrName>
                                        </p:attrNameLst>
                                      </p:cBhvr>
                                      <p:tavLst>
                                        <p:tav tm="0">
                                          <p:val>
                                            <p:strVal val="4*#ppt_h"/>
                                          </p:val>
                                        </p:tav>
                                        <p:tav tm="100000">
                                          <p:val>
                                            <p:strVal val="#ppt_h"/>
                                          </p:val>
                                        </p:tav>
                                      </p:tavLst>
                                    </p:anim>
                                  </p:childTnLst>
                                </p:cTn>
                              </p:par>
                              <p:par>
                                <p:cTn fill="hold" id="34" nodeType="withEffect" presetClass="entr" presetID="23" presetSubtype="32">
                                  <p:stCondLst>
                                    <p:cond delay="750"/>
                                  </p:stCondLst>
                                  <p:childTnLst>
                                    <p:set>
                                      <p:cBhvr>
                                        <p:cTn dur="1" fill="hold" id="35">
                                          <p:stCondLst>
                                            <p:cond delay="0"/>
                                          </p:stCondLst>
                                        </p:cTn>
                                        <p:tgtEl>
                                          <p:spTgt spid="24"/>
                                        </p:tgtEl>
                                        <p:attrNameLst>
                                          <p:attrName>style.visibility</p:attrName>
                                        </p:attrNameLst>
                                      </p:cBhvr>
                                      <p:to>
                                        <p:strVal val="visible"/>
                                      </p:to>
                                    </p:set>
                                    <p:anim calcmode="lin" valueType="num">
                                      <p:cBhvr>
                                        <p:cTn dur="750" fill="hold" id="36"/>
                                        <p:tgtEl>
                                          <p:spTgt spid="24"/>
                                        </p:tgtEl>
                                        <p:attrNameLst>
                                          <p:attrName>ppt_w</p:attrName>
                                        </p:attrNameLst>
                                      </p:cBhvr>
                                      <p:tavLst>
                                        <p:tav tm="0">
                                          <p:val>
                                            <p:strVal val="4*#ppt_w"/>
                                          </p:val>
                                        </p:tav>
                                        <p:tav tm="100000">
                                          <p:val>
                                            <p:strVal val="#ppt_w"/>
                                          </p:val>
                                        </p:tav>
                                      </p:tavLst>
                                    </p:anim>
                                    <p:anim calcmode="lin" valueType="num">
                                      <p:cBhvr>
                                        <p:cTn dur="750" fill="hold" id="37"/>
                                        <p:tgtEl>
                                          <p:spTgt spid="24"/>
                                        </p:tgtEl>
                                        <p:attrNameLst>
                                          <p:attrName>ppt_h</p:attrName>
                                        </p:attrNameLst>
                                      </p:cBhvr>
                                      <p:tavLst>
                                        <p:tav tm="0">
                                          <p:val>
                                            <p:strVal val="4*#ppt_h"/>
                                          </p:val>
                                        </p:tav>
                                        <p:tav tm="100000">
                                          <p:val>
                                            <p:strVal val="#ppt_h"/>
                                          </p:val>
                                        </p:tav>
                                      </p:tavLst>
                                    </p:anim>
                                  </p:childTnLst>
                                </p:cTn>
                              </p:par>
                            </p:childTnLst>
                          </p:cTn>
                        </p:par>
                        <p:par>
                          <p:cTn fill="hold" id="38" nodeType="afterGroup">
                            <p:stCondLst>
                              <p:cond delay="3000"/>
                            </p:stCondLst>
                            <p:childTnLst>
                              <p:par>
                                <p:cTn fill="hold" id="39" nodeType="afterEffect" presetClass="emph" presetID="26" presetSubtype="0">
                                  <p:stCondLst>
                                    <p:cond delay="0"/>
                                  </p:stCondLst>
                                  <p:childTnLst>
                                    <p:animEffect filter="fade" transition="out">
                                      <p:cBhvr>
                                        <p:cTn dur="500" id="40" tmFilter="0, 0; .2, .5; .8, .5; 1, 0"/>
                                        <p:tgtEl>
                                          <p:spTgt spid="15"/>
                                        </p:tgtEl>
                                      </p:cBhvr>
                                    </p:animEffect>
                                    <p:animScale>
                                      <p:cBhvr>
                                        <p:cTn autoRev="1" dur="250" fill="hold" id="41"/>
                                        <p:tgtEl>
                                          <p:spTgt spid="15"/>
                                        </p:tgtEl>
                                      </p:cBhvr>
                                      <p:by x="105000" y="105000"/>
                                    </p:animScale>
                                  </p:childTnLst>
                                </p:cTn>
                              </p:par>
                              <p:par>
                                <p:cTn fill="hold" id="42" nodeType="withEffect" presetClass="emph" presetID="26" presetSubtype="0">
                                  <p:stCondLst>
                                    <p:cond delay="250"/>
                                  </p:stCondLst>
                                  <p:childTnLst>
                                    <p:animEffect filter="fade" transition="out">
                                      <p:cBhvr>
                                        <p:cTn dur="500" id="43" tmFilter="0, 0; .2, .5; .8, .5; 1, 0"/>
                                        <p:tgtEl>
                                          <p:spTgt spid="18"/>
                                        </p:tgtEl>
                                      </p:cBhvr>
                                    </p:animEffect>
                                    <p:animScale>
                                      <p:cBhvr>
                                        <p:cTn autoRev="1" dur="250" fill="hold" id="44"/>
                                        <p:tgtEl>
                                          <p:spTgt spid="18"/>
                                        </p:tgtEl>
                                      </p:cBhvr>
                                      <p:by x="105000" y="105000"/>
                                    </p:animScale>
                                  </p:childTnLst>
                                </p:cTn>
                              </p:par>
                              <p:par>
                                <p:cTn fill="hold" id="45" nodeType="withEffect" presetClass="emph" presetID="26" presetSubtype="0">
                                  <p:stCondLst>
                                    <p:cond delay="500"/>
                                  </p:stCondLst>
                                  <p:childTnLst>
                                    <p:animEffect filter="fade" transition="out">
                                      <p:cBhvr>
                                        <p:cTn dur="500" id="46" tmFilter="0, 0; .2, .5; .8, .5; 1, 0"/>
                                        <p:tgtEl>
                                          <p:spTgt spid="21"/>
                                        </p:tgtEl>
                                      </p:cBhvr>
                                    </p:animEffect>
                                    <p:animScale>
                                      <p:cBhvr>
                                        <p:cTn autoRev="1" dur="250" fill="hold" id="47"/>
                                        <p:tgtEl>
                                          <p:spTgt spid="21"/>
                                        </p:tgtEl>
                                      </p:cBhvr>
                                      <p:by x="105000" y="105000"/>
                                    </p:animScale>
                                  </p:childTnLst>
                                </p:cTn>
                              </p:par>
                              <p:par>
                                <p:cTn fill="hold" id="48" nodeType="withEffect" presetClass="emph" presetID="26" presetSubtype="0">
                                  <p:stCondLst>
                                    <p:cond delay="750"/>
                                  </p:stCondLst>
                                  <p:childTnLst>
                                    <p:animEffect filter="fade" transition="out">
                                      <p:cBhvr>
                                        <p:cTn dur="500" id="49" tmFilter="0, 0; .2, .5; .8, .5; 1, 0"/>
                                        <p:tgtEl>
                                          <p:spTgt spid="24"/>
                                        </p:tgtEl>
                                      </p:cBhvr>
                                    </p:animEffect>
                                    <p:animScale>
                                      <p:cBhvr>
                                        <p:cTn autoRev="1" dur="250" fill="hold" id="50"/>
                                        <p:tgtEl>
                                          <p:spTgt spid="24"/>
                                        </p:tgtEl>
                                      </p:cBhvr>
                                      <p:by x="105000" y="105000"/>
                                    </p:animScale>
                                  </p:childTnLst>
                                </p:cTn>
                              </p:par>
                            </p:childTnLst>
                          </p:cTn>
                        </p:par>
                        <p:par>
                          <p:cTn fill="hold" id="51" nodeType="afterGroup">
                            <p:stCondLst>
                              <p:cond delay="4250"/>
                            </p:stCondLst>
                            <p:childTnLst>
                              <p:par>
                                <p:cTn fill="hold" grpId="0" id="52" nodeType="afterEffect" presetClass="entr" presetID="10" presetSubtype="0">
                                  <p:stCondLst>
                                    <p:cond delay="0"/>
                                  </p:stCondLst>
                                  <p:childTnLst>
                                    <p:set>
                                      <p:cBhvr>
                                        <p:cTn dur="1" fill="hold" id="53">
                                          <p:stCondLst>
                                            <p:cond delay="0"/>
                                          </p:stCondLst>
                                        </p:cTn>
                                        <p:tgtEl>
                                          <p:spTgt spid="10"/>
                                        </p:tgtEl>
                                        <p:attrNameLst>
                                          <p:attrName>style.visibility</p:attrName>
                                        </p:attrNameLst>
                                      </p:cBhvr>
                                      <p:to>
                                        <p:strVal val="visible"/>
                                      </p:to>
                                    </p:set>
                                    <p:animEffect filter="fade" transition="in">
                                      <p:cBhvr>
                                        <p:cTn dur="500" id="54"/>
                                        <p:tgtEl>
                                          <p:spTgt spid="10"/>
                                        </p:tgtEl>
                                      </p:cBhvr>
                                    </p:animEffect>
                                  </p:childTnLst>
                                </p:cTn>
                              </p:par>
                              <p:par>
                                <p:cTn fill="hold" grpId="0" id="55" nodeType="withEffect" presetClass="entr" presetID="10" presetSubtype="0">
                                  <p:stCondLst>
                                    <p:cond delay="250"/>
                                  </p:stCondLst>
                                  <p:childTnLst>
                                    <p:set>
                                      <p:cBhvr>
                                        <p:cTn dur="1" fill="hold" id="56">
                                          <p:stCondLst>
                                            <p:cond delay="0"/>
                                          </p:stCondLst>
                                        </p:cTn>
                                        <p:tgtEl>
                                          <p:spTgt spid="11"/>
                                        </p:tgtEl>
                                        <p:attrNameLst>
                                          <p:attrName>style.visibility</p:attrName>
                                        </p:attrNameLst>
                                      </p:cBhvr>
                                      <p:to>
                                        <p:strVal val="visible"/>
                                      </p:to>
                                    </p:set>
                                    <p:animEffect filter="fade" transition="in">
                                      <p:cBhvr>
                                        <p:cTn dur="500" id="57"/>
                                        <p:tgtEl>
                                          <p:spTgt spid="11"/>
                                        </p:tgtEl>
                                      </p:cBhvr>
                                    </p:animEffect>
                                  </p:childTnLst>
                                </p:cTn>
                              </p:par>
                              <p:par>
                                <p:cTn fill="hold" grpId="0" id="58" nodeType="withEffect" presetClass="entr" presetID="10" presetSubtype="0">
                                  <p:stCondLst>
                                    <p:cond delay="500"/>
                                  </p:stCondLst>
                                  <p:childTnLst>
                                    <p:set>
                                      <p:cBhvr>
                                        <p:cTn dur="1" fill="hold" id="59">
                                          <p:stCondLst>
                                            <p:cond delay="0"/>
                                          </p:stCondLst>
                                        </p:cTn>
                                        <p:tgtEl>
                                          <p:spTgt spid="12"/>
                                        </p:tgtEl>
                                        <p:attrNameLst>
                                          <p:attrName>style.visibility</p:attrName>
                                        </p:attrNameLst>
                                      </p:cBhvr>
                                      <p:to>
                                        <p:strVal val="visible"/>
                                      </p:to>
                                    </p:set>
                                    <p:animEffect filter="fade" transition="in">
                                      <p:cBhvr>
                                        <p:cTn dur="500" id="60"/>
                                        <p:tgtEl>
                                          <p:spTgt spid="12"/>
                                        </p:tgtEl>
                                      </p:cBhvr>
                                    </p:animEffect>
                                  </p:childTnLst>
                                </p:cTn>
                              </p:par>
                              <p:par>
                                <p:cTn fill="hold" grpId="0" id="61" nodeType="withEffect" presetClass="entr" presetID="10" presetSubtype="0">
                                  <p:stCondLst>
                                    <p:cond delay="750"/>
                                  </p:stCondLst>
                                  <p:childTnLst>
                                    <p:set>
                                      <p:cBhvr>
                                        <p:cTn dur="1" fill="hold" id="62">
                                          <p:stCondLst>
                                            <p:cond delay="0"/>
                                          </p:stCondLst>
                                        </p:cTn>
                                        <p:tgtEl>
                                          <p:spTgt spid="13"/>
                                        </p:tgtEl>
                                        <p:attrNameLst>
                                          <p:attrName>style.visibility</p:attrName>
                                        </p:attrNameLst>
                                      </p:cBhvr>
                                      <p:to>
                                        <p:strVal val="visible"/>
                                      </p:to>
                                    </p:set>
                                    <p:animEffect filter="fade" transition="in">
                                      <p:cBhvr>
                                        <p:cTn dur="500" id="63"/>
                                        <p:tgtEl>
                                          <p:spTgt spid="13"/>
                                        </p:tgtEl>
                                      </p:cBhvr>
                                    </p:animEffect>
                                  </p:childTnLst>
                                </p:cTn>
                              </p:par>
                              <p:par>
                                <p:cTn fill="hold" grpId="0" id="64" nodeType="withEffect" presetClass="entr" presetID="10" presetSubtype="0">
                                  <p:stCondLst>
                                    <p:cond delay="1000"/>
                                  </p:stCondLst>
                                  <p:childTnLst>
                                    <p:set>
                                      <p:cBhvr>
                                        <p:cTn dur="1" fill="hold" id="65">
                                          <p:stCondLst>
                                            <p:cond delay="0"/>
                                          </p:stCondLst>
                                        </p:cTn>
                                        <p:tgtEl>
                                          <p:spTgt spid="14"/>
                                        </p:tgtEl>
                                        <p:attrNameLst>
                                          <p:attrName>style.visibility</p:attrName>
                                        </p:attrNameLst>
                                      </p:cBhvr>
                                      <p:to>
                                        <p:strVal val="visible"/>
                                      </p:to>
                                    </p:set>
                                    <p:animEffect filter="fade" transition="in">
                                      <p:cBhvr>
                                        <p:cTn dur="500" id="66"/>
                                        <p:tgtEl>
                                          <p:spTgt spid="14"/>
                                        </p:tgtEl>
                                      </p:cBhvr>
                                    </p:animEffect>
                                  </p:childTnLst>
                                </p:cTn>
                              </p:par>
                            </p:childTnLst>
                          </p:cTn>
                        </p:par>
                        <p:par>
                          <p:cTn fill="hold" id="67" nodeType="afterGroup">
                            <p:stCondLst>
                              <p:cond delay="5750"/>
                            </p:stCondLst>
                            <p:childTnLst>
                              <p:par>
                                <p:cTn fill="hold" grpId="0" id="68" nodeType="afterEffect" presetClass="entr" presetID="53" presetSubtype="0">
                                  <p:stCondLst>
                                    <p:cond delay="0"/>
                                  </p:stCondLst>
                                  <p:childTnLst>
                                    <p:set>
                                      <p:cBhvr>
                                        <p:cTn dur="1" fill="hold" id="69">
                                          <p:stCondLst>
                                            <p:cond delay="0"/>
                                          </p:stCondLst>
                                        </p:cTn>
                                        <p:tgtEl>
                                          <p:spTgt spid="47"/>
                                        </p:tgtEl>
                                        <p:attrNameLst>
                                          <p:attrName>style.visibility</p:attrName>
                                        </p:attrNameLst>
                                      </p:cBhvr>
                                      <p:to>
                                        <p:strVal val="visible"/>
                                      </p:to>
                                    </p:set>
                                    <p:anim calcmode="lin" valueType="num">
                                      <p:cBhvr>
                                        <p:cTn dur="500" fill="hold" id="70"/>
                                        <p:tgtEl>
                                          <p:spTgt spid="47"/>
                                        </p:tgtEl>
                                        <p:attrNameLst>
                                          <p:attrName>ppt_w</p:attrName>
                                        </p:attrNameLst>
                                      </p:cBhvr>
                                      <p:tavLst>
                                        <p:tav tm="0">
                                          <p:val>
                                            <p:fltVal val="0"/>
                                          </p:val>
                                        </p:tav>
                                        <p:tav tm="100000">
                                          <p:val>
                                            <p:strVal val="#ppt_w"/>
                                          </p:val>
                                        </p:tav>
                                      </p:tavLst>
                                    </p:anim>
                                    <p:anim calcmode="lin" valueType="num">
                                      <p:cBhvr>
                                        <p:cTn dur="500" fill="hold" id="71"/>
                                        <p:tgtEl>
                                          <p:spTgt spid="47"/>
                                        </p:tgtEl>
                                        <p:attrNameLst>
                                          <p:attrName>ppt_h</p:attrName>
                                        </p:attrNameLst>
                                      </p:cBhvr>
                                      <p:tavLst>
                                        <p:tav tm="0">
                                          <p:val>
                                            <p:fltVal val="0"/>
                                          </p:val>
                                        </p:tav>
                                        <p:tav tm="100000">
                                          <p:val>
                                            <p:strVal val="#ppt_h"/>
                                          </p:val>
                                        </p:tav>
                                      </p:tavLst>
                                    </p:anim>
                                    <p:animEffect filter="fade" transition="in">
                                      <p:cBhvr>
                                        <p:cTn dur="500" id="72"/>
                                        <p:tgtEl>
                                          <p:spTgt spid="47"/>
                                        </p:tgtEl>
                                      </p:cBhvr>
                                    </p:animEffect>
                                    <p:anim calcmode="lin" valueType="num">
                                      <p:cBhvr>
                                        <p:cTn dur="500" fill="hold" id="73"/>
                                        <p:tgtEl>
                                          <p:spTgt spid="47"/>
                                        </p:tgtEl>
                                        <p:attrNameLst>
                                          <p:attrName>ppt_x</p:attrName>
                                        </p:attrNameLst>
                                      </p:cBhvr>
                                      <p:tavLst>
                                        <p:tav tm="0">
                                          <p:val>
                                            <p:fltVal val="0.5"/>
                                          </p:val>
                                        </p:tav>
                                        <p:tav tm="100000">
                                          <p:val>
                                            <p:strVal val="#ppt_x"/>
                                          </p:val>
                                        </p:tav>
                                      </p:tavLst>
                                    </p:anim>
                                    <p:anim calcmode="lin" valueType="num">
                                      <p:cBhvr>
                                        <p:cTn dur="500" fill="hold" id="74"/>
                                        <p:tgtEl>
                                          <p:spTgt spid="47"/>
                                        </p:tgtEl>
                                        <p:attrNameLst>
                                          <p:attrName>ppt_y</p:attrName>
                                        </p:attrNameLst>
                                      </p:cBhvr>
                                      <p:tavLst>
                                        <p:tav tm="0">
                                          <p:val>
                                            <p:fltVal val="0.5"/>
                                          </p:val>
                                        </p:tav>
                                        <p:tav tm="100000">
                                          <p:val>
                                            <p:strVal val="#ppt_y"/>
                                          </p:val>
                                        </p:tav>
                                      </p:tavLst>
                                    </p:anim>
                                  </p:childTnLst>
                                </p:cTn>
                              </p:par>
                            </p:childTnLst>
                          </p:cTn>
                        </p:par>
                        <p:par>
                          <p:cTn fill="hold" id="75" nodeType="afterGroup">
                            <p:stCondLst>
                              <p:cond delay="6250"/>
                            </p:stCondLst>
                            <p:childTnLst>
                              <p:par>
                                <p:cTn fill="hold" grpId="0" id="76" nodeType="afterEffect" presetClass="entr" presetID="16" presetSubtype="21">
                                  <p:stCondLst>
                                    <p:cond delay="0"/>
                                  </p:stCondLst>
                                  <p:childTnLst>
                                    <p:set>
                                      <p:cBhvr>
                                        <p:cTn dur="1" fill="hold" id="77">
                                          <p:stCondLst>
                                            <p:cond delay="0"/>
                                          </p:stCondLst>
                                        </p:cTn>
                                        <p:tgtEl>
                                          <p:spTgt spid="29"/>
                                        </p:tgtEl>
                                        <p:attrNameLst>
                                          <p:attrName>style.visibility</p:attrName>
                                        </p:attrNameLst>
                                      </p:cBhvr>
                                      <p:to>
                                        <p:strVal val="visible"/>
                                      </p:to>
                                    </p:set>
                                    <p:animEffect filter="barn(inVertical)" transition="in">
                                      <p:cBhvr>
                                        <p:cTn dur="750" id="78"/>
                                        <p:tgtEl>
                                          <p:spTgt spid="29"/>
                                        </p:tgtEl>
                                      </p:cBhvr>
                                    </p:animEffect>
                                  </p:childTnLst>
                                </p:cTn>
                              </p:par>
                            </p:childTnLst>
                          </p:cTn>
                        </p:par>
                        <p:par>
                          <p:cTn fill="hold" id="79" nodeType="afterGroup">
                            <p:stCondLst>
                              <p:cond delay="7000"/>
                            </p:stCondLst>
                            <p:childTnLst>
                              <p:par>
                                <p:cTn fill="hold" grpId="0" id="80" nodeType="afterEffect" presetClass="entr" presetID="47" presetSubtype="0">
                                  <p:stCondLst>
                                    <p:cond delay="0"/>
                                  </p:stCondLst>
                                  <p:iterate type="lt">
                                    <p:tmPct val="4138"/>
                                  </p:iterate>
                                  <p:childTnLst>
                                    <p:set>
                                      <p:cBhvr>
                                        <p:cTn dur="1" fill="hold" id="81">
                                          <p:stCondLst>
                                            <p:cond delay="0"/>
                                          </p:stCondLst>
                                        </p:cTn>
                                        <p:tgtEl>
                                          <p:spTgt spid="60"/>
                                        </p:tgtEl>
                                        <p:attrNameLst>
                                          <p:attrName>style.visibility</p:attrName>
                                        </p:attrNameLst>
                                      </p:cBhvr>
                                      <p:to>
                                        <p:strVal val="visible"/>
                                      </p:to>
                                    </p:set>
                                    <p:animEffect filter="fade" transition="in">
                                      <p:cBhvr>
                                        <p:cTn dur="500" id="82"/>
                                        <p:tgtEl>
                                          <p:spTgt spid="60"/>
                                        </p:tgtEl>
                                      </p:cBhvr>
                                    </p:animEffect>
                                    <p:anim calcmode="lin" valueType="num">
                                      <p:cBhvr>
                                        <p:cTn dur="500" fill="hold" id="83"/>
                                        <p:tgtEl>
                                          <p:spTgt spid="60"/>
                                        </p:tgtEl>
                                        <p:attrNameLst>
                                          <p:attrName>ppt_x</p:attrName>
                                        </p:attrNameLst>
                                      </p:cBhvr>
                                      <p:tavLst>
                                        <p:tav tm="0">
                                          <p:val>
                                            <p:strVal val="#ppt_x"/>
                                          </p:val>
                                        </p:tav>
                                        <p:tav tm="100000">
                                          <p:val>
                                            <p:strVal val="#ppt_x"/>
                                          </p:val>
                                        </p:tav>
                                      </p:tavLst>
                                    </p:anim>
                                    <p:anim calcmode="lin" valueType="num">
                                      <p:cBhvr>
                                        <p:cTn dur="500" fill="hold" id="84"/>
                                        <p:tgtEl>
                                          <p:spTgt spid="60"/>
                                        </p:tgtEl>
                                        <p:attrNameLst>
                                          <p:attrName>ppt_y</p:attrName>
                                        </p:attrNameLst>
                                      </p:cBhvr>
                                      <p:tavLst>
                                        <p:tav tm="0">
                                          <p:val>
                                            <p:strVal val="#ppt_y-.1"/>
                                          </p:val>
                                        </p:tav>
                                        <p:tav tm="100000">
                                          <p:val>
                                            <p:strVal val="#ppt_y"/>
                                          </p:val>
                                        </p:tav>
                                      </p:tavLst>
                                    </p:anim>
                                  </p:childTnLst>
                                </p:cTn>
                              </p:par>
                            </p:childTnLst>
                          </p:cTn>
                        </p:par>
                        <p:par>
                          <p:cTn fill="hold" id="85" nodeType="afterGroup">
                            <p:stCondLst>
                              <p:cond delay="7500"/>
                            </p:stCondLst>
                            <p:childTnLst>
                              <p:par>
                                <p:cTn fill="hold" grpId="0" id="86" nodeType="afterEffect" presetClass="entr" presetID="2" presetSubtype="4">
                                  <p:stCondLst>
                                    <p:cond delay="0"/>
                                  </p:stCondLst>
                                  <p:childTnLst>
                                    <p:set>
                                      <p:cBhvr>
                                        <p:cTn dur="1" fill="hold" id="87">
                                          <p:stCondLst>
                                            <p:cond delay="0"/>
                                          </p:stCondLst>
                                        </p:cTn>
                                        <p:tgtEl>
                                          <p:spTgt spid="38"/>
                                        </p:tgtEl>
                                        <p:attrNameLst>
                                          <p:attrName>style.visibility</p:attrName>
                                        </p:attrNameLst>
                                      </p:cBhvr>
                                      <p:to>
                                        <p:strVal val="visible"/>
                                      </p:to>
                                    </p:set>
                                    <p:anim calcmode="lin" valueType="num">
                                      <p:cBhvr additive="base">
                                        <p:cTn dur="500" fill="hold" id="88"/>
                                        <p:tgtEl>
                                          <p:spTgt spid="38"/>
                                        </p:tgtEl>
                                        <p:attrNameLst>
                                          <p:attrName>ppt_x</p:attrName>
                                        </p:attrNameLst>
                                      </p:cBhvr>
                                      <p:tavLst>
                                        <p:tav tm="0">
                                          <p:val>
                                            <p:strVal val="#ppt_x"/>
                                          </p:val>
                                        </p:tav>
                                        <p:tav tm="100000">
                                          <p:val>
                                            <p:strVal val="#ppt_x"/>
                                          </p:val>
                                        </p:tav>
                                      </p:tavLst>
                                    </p:anim>
                                    <p:anim calcmode="lin" valueType="num">
                                      <p:cBhvr additive="base">
                                        <p:cTn dur="500" fill="hold" id="89"/>
                                        <p:tgtEl>
                                          <p:spTgt spid="38"/>
                                        </p:tgtEl>
                                        <p:attrNameLst>
                                          <p:attrName>ppt_y</p:attrName>
                                        </p:attrNameLst>
                                      </p:cBhvr>
                                      <p:tavLst>
                                        <p:tav tm="0">
                                          <p:val>
                                            <p:strVal val="1+#ppt_h/2"/>
                                          </p:val>
                                        </p:tav>
                                        <p:tav tm="100000">
                                          <p:val>
                                            <p:strVal val="#ppt_y"/>
                                          </p:val>
                                        </p:tav>
                                      </p:tavLst>
                                    </p:anim>
                                  </p:childTnLst>
                                </p:cTn>
                              </p:par>
                            </p:childTnLst>
                          </p:cTn>
                        </p:par>
                        <p:par>
                          <p:cTn fill="hold" id="90" nodeType="afterGroup">
                            <p:stCondLst>
                              <p:cond delay="8000"/>
                            </p:stCondLst>
                            <p:childTnLst>
                              <p:par>
                                <p:cTn fill="hold" grpId="0" id="91" nodeType="afterEffect" presetClass="entr" presetID="2" presetSubtype="4">
                                  <p:stCondLst>
                                    <p:cond delay="0"/>
                                  </p:stCondLst>
                                  <p:childTnLst>
                                    <p:set>
                                      <p:cBhvr>
                                        <p:cTn dur="1" fill="hold" id="92">
                                          <p:stCondLst>
                                            <p:cond delay="0"/>
                                          </p:stCondLst>
                                        </p:cTn>
                                        <p:tgtEl>
                                          <p:spTgt spid="42"/>
                                        </p:tgtEl>
                                        <p:attrNameLst>
                                          <p:attrName>style.visibility</p:attrName>
                                        </p:attrNameLst>
                                      </p:cBhvr>
                                      <p:to>
                                        <p:strVal val="visible"/>
                                      </p:to>
                                    </p:set>
                                    <p:anim calcmode="lin" valueType="num">
                                      <p:cBhvr additive="base">
                                        <p:cTn dur="500" fill="hold" id="93"/>
                                        <p:tgtEl>
                                          <p:spTgt spid="42"/>
                                        </p:tgtEl>
                                        <p:attrNameLst>
                                          <p:attrName>ppt_x</p:attrName>
                                        </p:attrNameLst>
                                      </p:cBhvr>
                                      <p:tavLst>
                                        <p:tav tm="0">
                                          <p:val>
                                            <p:strVal val="#ppt_x"/>
                                          </p:val>
                                        </p:tav>
                                        <p:tav tm="100000">
                                          <p:val>
                                            <p:strVal val="#ppt_x"/>
                                          </p:val>
                                        </p:tav>
                                      </p:tavLst>
                                    </p:anim>
                                    <p:anim calcmode="lin" valueType="num">
                                      <p:cBhvr additive="base">
                                        <p:cTn dur="500" fill="hold" id="94"/>
                                        <p:tgtEl>
                                          <p:spTgt spid="42"/>
                                        </p:tgtEl>
                                        <p:attrNameLst>
                                          <p:attrName>ppt_y</p:attrName>
                                        </p:attrNameLst>
                                      </p:cBhvr>
                                      <p:tavLst>
                                        <p:tav tm="0">
                                          <p:val>
                                            <p:strVal val="1+#ppt_h/2"/>
                                          </p:val>
                                        </p:tav>
                                        <p:tav tm="100000">
                                          <p:val>
                                            <p:strVal val="#ppt_y"/>
                                          </p:val>
                                        </p:tav>
                                      </p:tavLst>
                                    </p:anim>
                                  </p:childTnLst>
                                </p:cTn>
                              </p:par>
                              <p:par>
                                <p:cTn fill="hold" grpId="0" id="95" nodeType="withEffect" presetClass="entr" presetID="2" presetSubtype="4">
                                  <p:stCondLst>
                                    <p:cond delay="250"/>
                                  </p:stCondLst>
                                  <p:childTnLst>
                                    <p:set>
                                      <p:cBhvr>
                                        <p:cTn dur="1" fill="hold" id="96">
                                          <p:stCondLst>
                                            <p:cond delay="0"/>
                                          </p:stCondLst>
                                        </p:cTn>
                                        <p:tgtEl>
                                          <p:spTgt spid="41"/>
                                        </p:tgtEl>
                                        <p:attrNameLst>
                                          <p:attrName>style.visibility</p:attrName>
                                        </p:attrNameLst>
                                      </p:cBhvr>
                                      <p:to>
                                        <p:strVal val="visible"/>
                                      </p:to>
                                    </p:set>
                                    <p:anim calcmode="lin" valueType="num">
                                      <p:cBhvr additive="base">
                                        <p:cTn dur="500" fill="hold" id="97"/>
                                        <p:tgtEl>
                                          <p:spTgt spid="41"/>
                                        </p:tgtEl>
                                        <p:attrNameLst>
                                          <p:attrName>ppt_x</p:attrName>
                                        </p:attrNameLst>
                                      </p:cBhvr>
                                      <p:tavLst>
                                        <p:tav tm="0">
                                          <p:val>
                                            <p:strVal val="#ppt_x"/>
                                          </p:val>
                                        </p:tav>
                                        <p:tav tm="100000">
                                          <p:val>
                                            <p:strVal val="#ppt_x"/>
                                          </p:val>
                                        </p:tav>
                                      </p:tavLst>
                                    </p:anim>
                                    <p:anim calcmode="lin" valueType="num">
                                      <p:cBhvr additive="base">
                                        <p:cTn dur="500" fill="hold" id="98"/>
                                        <p:tgtEl>
                                          <p:spTgt spid="41"/>
                                        </p:tgtEl>
                                        <p:attrNameLst>
                                          <p:attrName>ppt_y</p:attrName>
                                        </p:attrNameLst>
                                      </p:cBhvr>
                                      <p:tavLst>
                                        <p:tav tm="0">
                                          <p:val>
                                            <p:strVal val="1+#ppt_h/2"/>
                                          </p:val>
                                        </p:tav>
                                        <p:tav tm="100000">
                                          <p:val>
                                            <p:strVal val="#ppt_y"/>
                                          </p:val>
                                        </p:tav>
                                      </p:tavLst>
                                    </p:anim>
                                  </p:childTnLst>
                                </p:cTn>
                              </p:par>
                              <p:par>
                                <p:cTn fill="hold" grpId="0" id="99" nodeType="withEffect" presetClass="entr" presetID="2" presetSubtype="4">
                                  <p:stCondLst>
                                    <p:cond delay="250"/>
                                  </p:stCondLst>
                                  <p:childTnLst>
                                    <p:set>
                                      <p:cBhvr>
                                        <p:cTn dur="1" fill="hold" id="100">
                                          <p:stCondLst>
                                            <p:cond delay="0"/>
                                          </p:stCondLst>
                                        </p:cTn>
                                        <p:tgtEl>
                                          <p:spTgt spid="43"/>
                                        </p:tgtEl>
                                        <p:attrNameLst>
                                          <p:attrName>style.visibility</p:attrName>
                                        </p:attrNameLst>
                                      </p:cBhvr>
                                      <p:to>
                                        <p:strVal val="visible"/>
                                      </p:to>
                                    </p:set>
                                    <p:anim calcmode="lin" valueType="num">
                                      <p:cBhvr additive="base">
                                        <p:cTn dur="500" fill="hold" id="101"/>
                                        <p:tgtEl>
                                          <p:spTgt spid="43"/>
                                        </p:tgtEl>
                                        <p:attrNameLst>
                                          <p:attrName>ppt_x</p:attrName>
                                        </p:attrNameLst>
                                      </p:cBhvr>
                                      <p:tavLst>
                                        <p:tav tm="0">
                                          <p:val>
                                            <p:strVal val="#ppt_x"/>
                                          </p:val>
                                        </p:tav>
                                        <p:tav tm="100000">
                                          <p:val>
                                            <p:strVal val="#ppt_x"/>
                                          </p:val>
                                        </p:tav>
                                      </p:tavLst>
                                    </p:anim>
                                    <p:anim calcmode="lin" valueType="num">
                                      <p:cBhvr additive="base">
                                        <p:cTn dur="500" fill="hold" id="102"/>
                                        <p:tgtEl>
                                          <p:spTgt spid="43"/>
                                        </p:tgtEl>
                                        <p:attrNameLst>
                                          <p:attrName>ppt_y</p:attrName>
                                        </p:attrNameLst>
                                      </p:cBhvr>
                                      <p:tavLst>
                                        <p:tav tm="0">
                                          <p:val>
                                            <p:strVal val="1+#ppt_h/2"/>
                                          </p:val>
                                        </p:tav>
                                        <p:tav tm="100000">
                                          <p:val>
                                            <p:strVal val="#ppt_y"/>
                                          </p:val>
                                        </p:tav>
                                      </p:tavLst>
                                    </p:anim>
                                  </p:childTnLst>
                                </p:cTn>
                              </p:par>
                              <p:par>
                                <p:cTn fill="hold" grpId="0" id="103" nodeType="withEffect" presetClass="entr" presetID="2" presetSubtype="4">
                                  <p:stCondLst>
                                    <p:cond delay="500"/>
                                  </p:stCondLst>
                                  <p:childTnLst>
                                    <p:set>
                                      <p:cBhvr>
                                        <p:cTn dur="1" fill="hold" id="104">
                                          <p:stCondLst>
                                            <p:cond delay="0"/>
                                          </p:stCondLst>
                                        </p:cTn>
                                        <p:tgtEl>
                                          <p:spTgt spid="40"/>
                                        </p:tgtEl>
                                        <p:attrNameLst>
                                          <p:attrName>style.visibility</p:attrName>
                                        </p:attrNameLst>
                                      </p:cBhvr>
                                      <p:to>
                                        <p:strVal val="visible"/>
                                      </p:to>
                                    </p:set>
                                    <p:anim calcmode="lin" valueType="num">
                                      <p:cBhvr additive="base">
                                        <p:cTn dur="500" fill="hold" id="105"/>
                                        <p:tgtEl>
                                          <p:spTgt spid="40"/>
                                        </p:tgtEl>
                                        <p:attrNameLst>
                                          <p:attrName>ppt_x</p:attrName>
                                        </p:attrNameLst>
                                      </p:cBhvr>
                                      <p:tavLst>
                                        <p:tav tm="0">
                                          <p:val>
                                            <p:strVal val="#ppt_x"/>
                                          </p:val>
                                        </p:tav>
                                        <p:tav tm="100000">
                                          <p:val>
                                            <p:strVal val="#ppt_x"/>
                                          </p:val>
                                        </p:tav>
                                      </p:tavLst>
                                    </p:anim>
                                    <p:anim calcmode="lin" valueType="num">
                                      <p:cBhvr additive="base">
                                        <p:cTn dur="500" fill="hold" id="106"/>
                                        <p:tgtEl>
                                          <p:spTgt spid="40"/>
                                        </p:tgtEl>
                                        <p:attrNameLst>
                                          <p:attrName>ppt_y</p:attrName>
                                        </p:attrNameLst>
                                      </p:cBhvr>
                                      <p:tavLst>
                                        <p:tav tm="0">
                                          <p:val>
                                            <p:strVal val="1+#ppt_h/2"/>
                                          </p:val>
                                        </p:tav>
                                        <p:tav tm="100000">
                                          <p:val>
                                            <p:strVal val="#ppt_y"/>
                                          </p:val>
                                        </p:tav>
                                      </p:tavLst>
                                    </p:anim>
                                  </p:childTnLst>
                                </p:cTn>
                              </p:par>
                              <p:par>
                                <p:cTn fill="hold" grpId="0" id="107" nodeType="withEffect" presetClass="entr" presetID="2" presetSubtype="4">
                                  <p:stCondLst>
                                    <p:cond delay="500"/>
                                  </p:stCondLst>
                                  <p:childTnLst>
                                    <p:set>
                                      <p:cBhvr>
                                        <p:cTn dur="1" fill="hold" id="108">
                                          <p:stCondLst>
                                            <p:cond delay="0"/>
                                          </p:stCondLst>
                                        </p:cTn>
                                        <p:tgtEl>
                                          <p:spTgt spid="53"/>
                                        </p:tgtEl>
                                        <p:attrNameLst>
                                          <p:attrName>style.visibility</p:attrName>
                                        </p:attrNameLst>
                                      </p:cBhvr>
                                      <p:to>
                                        <p:strVal val="visible"/>
                                      </p:to>
                                    </p:set>
                                    <p:anim calcmode="lin" valueType="num">
                                      <p:cBhvr additive="base">
                                        <p:cTn dur="500" fill="hold" id="109"/>
                                        <p:tgtEl>
                                          <p:spTgt spid="53"/>
                                        </p:tgtEl>
                                        <p:attrNameLst>
                                          <p:attrName>ppt_x</p:attrName>
                                        </p:attrNameLst>
                                      </p:cBhvr>
                                      <p:tavLst>
                                        <p:tav tm="0">
                                          <p:val>
                                            <p:strVal val="#ppt_x"/>
                                          </p:val>
                                        </p:tav>
                                        <p:tav tm="100000">
                                          <p:val>
                                            <p:strVal val="#ppt_x"/>
                                          </p:val>
                                        </p:tav>
                                      </p:tavLst>
                                    </p:anim>
                                    <p:anim calcmode="lin" valueType="num">
                                      <p:cBhvr additive="base">
                                        <p:cTn dur="500" fill="hold" id="110"/>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7"/>
      <p:bldP grpId="0" spid="60"/>
      <p:bldP grpId="0" spid="47"/>
      <p:bldP grpId="0" spid="29"/>
      <p:bldP grpId="0" spid="10"/>
      <p:bldP grpId="0" spid="11"/>
      <p:bldP grpId="0" spid="12"/>
      <p:bldP grpId="0" spid="13"/>
      <p:bldP grpId="0" spid="14"/>
      <p:bldP grpId="0" spid="38"/>
      <p:bldP grpId="0" spid="40"/>
      <p:bldP grpId="0" spid="41"/>
      <p:bldP grpId="0" spid="42"/>
      <p:bldP grpId="0" spid="43"/>
      <p:bldP grpId="0" spid="53"/>
      <p:bldP grpId="0" spid="54"/>
      <p:bldP grpId="0" spid="55"/>
      <p:bldP grpId="0" spid="5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椭圆 2">
            <a:extLst>
              <a:ext uri="{FF2B5EF4-FFF2-40B4-BE49-F238E27FC236}">
                <a16:creationId xmlns:a16="http://schemas.microsoft.com/office/drawing/2014/main" id="{BF4573D5-7EF7-44B5-8A01-01B0E82DE2E7}"/>
              </a:ext>
            </a:extLst>
          </p:cNvPr>
          <p:cNvSpPr/>
          <p:nvPr/>
        </p:nvSpPr>
        <p:spPr>
          <a:xfrm>
            <a:off x="3841129" y="563605"/>
            <a:ext cx="4509743" cy="4509743"/>
          </a:xfrm>
          <a:prstGeom prst="ellipse">
            <a:avLst/>
          </a:prstGeom>
          <a:noFill/>
          <a:ln w="28575">
            <a:solidFill>
              <a:schemeClr val="tx1">
                <a:lumMod val="65000"/>
                <a:lumOff val="3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5" name="椭圆 4">
            <a:extLst>
              <a:ext uri="{FF2B5EF4-FFF2-40B4-BE49-F238E27FC236}">
                <a16:creationId xmlns:a16="http://schemas.microsoft.com/office/drawing/2014/main" id="{D647D34F-ADE9-4BEC-B570-EBBF1A87852F}"/>
              </a:ext>
            </a:extLst>
          </p:cNvPr>
          <p:cNvSpPr>
            <a:spLocks noChangeAspect="1"/>
          </p:cNvSpPr>
          <p:nvPr/>
        </p:nvSpPr>
        <p:spPr>
          <a:xfrm>
            <a:off x="4156791" y="864793"/>
            <a:ext cx="3868357" cy="3868357"/>
          </a:xfrm>
          <a:prstGeom prst="ellipse">
            <a:avLst/>
          </a:prstGeom>
          <a:gradFill>
            <a:gsLst>
              <a:gs pos="0">
                <a:schemeClr val="bg1"/>
              </a:gs>
              <a:gs pos="100000">
                <a:srgbClr val="C7C7C7"/>
              </a:gs>
            </a:gsLst>
            <a:lin ang="13200000" scaled="0"/>
          </a:gradFill>
          <a:ln w="22225">
            <a:solidFill>
              <a:schemeClr val="bg1"/>
            </a:solidFill>
          </a:ln>
          <a:effectLst>
            <a:outerShdw algn="tl" blurRad="3937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3" name="文本框 12">
            <a:extLst>
              <a:ext uri="{FF2B5EF4-FFF2-40B4-BE49-F238E27FC236}">
                <a16:creationId xmlns:a16="http://schemas.microsoft.com/office/drawing/2014/main" id="{27ACD412-869F-4747-88CA-37F63365E75E}"/>
              </a:ext>
            </a:extLst>
          </p:cNvPr>
          <p:cNvSpPr txBox="1"/>
          <p:nvPr/>
        </p:nvSpPr>
        <p:spPr>
          <a:xfrm>
            <a:off x="4556759" y="2967335"/>
            <a:ext cx="3078480" cy="914400"/>
          </a:xfrm>
          <a:prstGeom prst="rect">
            <a:avLst/>
          </a:prstGeom>
          <a:noFill/>
        </p:spPr>
        <p:txBody>
          <a:bodyPr rtlCol="0" wrap="none">
            <a:spAutoFit/>
          </a:bodyPr>
          <a:lstStyle/>
          <a:p>
            <a:pPr algn="ctr"/>
            <a:r>
              <a:rPr altLang="en-US" b="1" lang="zh-CN" spc="300" sz="5400">
                <a:solidFill>
                  <a:srgbClr val="966481"/>
                </a:solidFill>
                <a:cs typeface="+mn-ea"/>
                <a:sym typeface="+mn-lt"/>
              </a:rPr>
              <a:t>环境分析</a:t>
            </a: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7" name="椭圆 16">
            <a:extLst>
              <a:ext uri="{FF2B5EF4-FFF2-40B4-BE49-F238E27FC236}">
                <a16:creationId xmlns:a16="http://schemas.microsoft.com/office/drawing/2014/main" id="{914602A2-8BC7-4343-A2DC-0A4981A81297}"/>
              </a:ext>
            </a:extLst>
          </p:cNvPr>
          <p:cNvSpPr/>
          <p:nvPr/>
        </p:nvSpPr>
        <p:spPr>
          <a:xfrm>
            <a:off x="4813657" y="1726002"/>
            <a:ext cx="380124" cy="380124"/>
          </a:xfrm>
          <a:prstGeom prst="ellipse">
            <a:avLst/>
          </a:prstGeom>
          <a:solidFill>
            <a:srgbClr val="CA6B7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8" name="椭圆 17">
            <a:extLst>
              <a:ext uri="{FF2B5EF4-FFF2-40B4-BE49-F238E27FC236}">
                <a16:creationId xmlns:a16="http://schemas.microsoft.com/office/drawing/2014/main" id="{4E32C67B-DF30-4C95-88BC-2043619D21C1}"/>
              </a:ext>
            </a:extLst>
          </p:cNvPr>
          <p:cNvSpPr/>
          <p:nvPr/>
        </p:nvSpPr>
        <p:spPr>
          <a:xfrm>
            <a:off x="6920547" y="1726002"/>
            <a:ext cx="380124" cy="380124"/>
          </a:xfrm>
          <a:prstGeom prst="ellipse">
            <a:avLst/>
          </a:prstGeom>
          <a:solidFill>
            <a:srgbClr val="F8AD94"/>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1" name="椭圆 20">
            <a:extLst>
              <a:ext uri="{FF2B5EF4-FFF2-40B4-BE49-F238E27FC236}">
                <a16:creationId xmlns:a16="http://schemas.microsoft.com/office/drawing/2014/main" id="{B8C4E9C7-688B-40AD-A764-F94A931797D3}"/>
              </a:ext>
            </a:extLst>
          </p:cNvPr>
          <p:cNvSpPr/>
          <p:nvPr/>
        </p:nvSpPr>
        <p:spPr>
          <a:xfrm>
            <a:off x="6708447" y="620703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2" name="椭圆 21">
            <a:extLst>
              <a:ext uri="{FF2B5EF4-FFF2-40B4-BE49-F238E27FC236}">
                <a16:creationId xmlns:a16="http://schemas.microsoft.com/office/drawing/2014/main" id="{F09ACCD0-C518-4095-8407-F42FE44F8D7C}"/>
              </a:ext>
            </a:extLst>
          </p:cNvPr>
          <p:cNvSpPr/>
          <p:nvPr/>
        </p:nvSpPr>
        <p:spPr>
          <a:xfrm>
            <a:off x="6339229" y="620703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3" name="椭圆 22">
            <a:extLst>
              <a:ext uri="{FF2B5EF4-FFF2-40B4-BE49-F238E27FC236}">
                <a16:creationId xmlns:a16="http://schemas.microsoft.com/office/drawing/2014/main" id="{66910FFF-188B-4DFE-B5AF-69438EFB5444}"/>
              </a:ext>
            </a:extLst>
          </p:cNvPr>
          <p:cNvSpPr/>
          <p:nvPr/>
        </p:nvSpPr>
        <p:spPr>
          <a:xfrm>
            <a:off x="5970011" y="620703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4" name="椭圆 23">
            <a:extLst>
              <a:ext uri="{FF2B5EF4-FFF2-40B4-BE49-F238E27FC236}">
                <a16:creationId xmlns:a16="http://schemas.microsoft.com/office/drawing/2014/main" id="{73E638AC-C627-4A72-9561-C10664B41F8C}"/>
              </a:ext>
            </a:extLst>
          </p:cNvPr>
          <p:cNvSpPr/>
          <p:nvPr/>
        </p:nvSpPr>
        <p:spPr>
          <a:xfrm>
            <a:off x="5600793" y="620703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5" name="椭圆 24">
            <a:extLst>
              <a:ext uri="{FF2B5EF4-FFF2-40B4-BE49-F238E27FC236}">
                <a16:creationId xmlns:a16="http://schemas.microsoft.com/office/drawing/2014/main" id="{4EB9AEF9-5572-4404-A0B8-D2C28768C69A}"/>
              </a:ext>
            </a:extLst>
          </p:cNvPr>
          <p:cNvSpPr/>
          <p:nvPr/>
        </p:nvSpPr>
        <p:spPr>
          <a:xfrm>
            <a:off x="5231881" y="620703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4" name="Freeform 27">
            <a:extLst>
              <a:ext uri="{FF2B5EF4-FFF2-40B4-BE49-F238E27FC236}">
                <a16:creationId xmlns:a16="http://schemas.microsoft.com/office/drawing/2014/main" id="{F0706D1B-94A8-4E8B-8FBE-C03F27904314}"/>
              </a:ext>
            </a:extLst>
          </p:cNvPr>
          <p:cNvSpPr/>
          <p:nvPr/>
        </p:nvSpPr>
        <p:spPr bwMode="auto">
          <a:xfrm>
            <a:off x="5453376" y="1308142"/>
            <a:ext cx="1216756" cy="1268727"/>
          </a:xfrm>
          <a:custGeom>
            <a:gdLst>
              <a:gd fmla="*/ 6 w 38" name="T0"/>
              <a:gd fmla="*/ 24 h 38" name="T1"/>
              <a:gd fmla="*/ 7 w 38" name="T2"/>
              <a:gd fmla="*/ 22 h 38" name="T3"/>
              <a:gd fmla="*/ 8 w 38" name="T4"/>
              <a:gd fmla="*/ 22 h 38" name="T5"/>
              <a:gd fmla="*/ 10 w 38" name="T6"/>
              <a:gd fmla="*/ 21 h 38" name="T7"/>
              <a:gd fmla="*/ 28 w 38" name="T8"/>
              <a:gd fmla="*/ 21 h 38" name="T9"/>
              <a:gd fmla="*/ 32 w 38" name="T10"/>
              <a:gd fmla="*/ 21 h 38" name="T11"/>
              <a:gd fmla="*/ 35 w 38" name="T12"/>
              <a:gd fmla="*/ 19 h 38" name="T13"/>
              <a:gd fmla="*/ 38 w 38" name="T14"/>
              <a:gd fmla="*/ 16 h 38" name="T15"/>
              <a:gd fmla="*/ 38 w 38" name="T16"/>
              <a:gd fmla="*/ 13 h 38" name="T17"/>
              <a:gd fmla="*/ 38 w 38" name="T18"/>
              <a:gd fmla="*/ 8 h 38" name="T19"/>
              <a:gd fmla="*/ 38 w 38" name="T20"/>
              <a:gd fmla="*/ 5 h 38" name="T21"/>
              <a:gd fmla="*/ 35 w 38" name="T22"/>
              <a:gd fmla="*/ 2 h 38" name="T23"/>
              <a:gd fmla="*/ 32 w 38" name="T24"/>
              <a:gd fmla="*/ 1 h 38" name="T25"/>
              <a:gd fmla="*/ 28 w 38" name="T26"/>
              <a:gd fmla="*/ 0 h 38" name="T27"/>
              <a:gd fmla="*/ 9 w 38" name="T28"/>
              <a:gd fmla="*/ 0 h 38" name="T29"/>
              <a:gd fmla="*/ 6 w 38" name="T30"/>
              <a:gd fmla="*/ 2 h 38" name="T31"/>
              <a:gd fmla="*/ 9 w 38" name="T32"/>
              <a:gd fmla="*/ 5 h 38" name="T33"/>
              <a:gd fmla="*/ 28 w 38" name="T34"/>
              <a:gd fmla="*/ 5 h 38" name="T35"/>
              <a:gd fmla="*/ 30 w 38" name="T36"/>
              <a:gd fmla="*/ 5 h 38" name="T37"/>
              <a:gd fmla="*/ 32 w 38" name="T38"/>
              <a:gd fmla="*/ 6 h 38" name="T39"/>
              <a:gd fmla="*/ 33 w 38" name="T40"/>
              <a:gd fmla="*/ 7 h 38" name="T41"/>
              <a:gd fmla="*/ 33 w 38" name="T42"/>
              <a:gd fmla="*/ 8 h 38" name="T43"/>
              <a:gd fmla="*/ 33 w 38" name="T44"/>
              <a:gd fmla="*/ 13 h 38" name="T45"/>
              <a:gd fmla="*/ 33 w 38" name="T46"/>
              <a:gd fmla="*/ 14 h 38" name="T47"/>
              <a:gd fmla="*/ 32 w 38" name="T48"/>
              <a:gd fmla="*/ 16 h 38" name="T49"/>
              <a:gd fmla="*/ 30 w 38" name="T50"/>
              <a:gd fmla="*/ 16 h 38" name="T51"/>
              <a:gd fmla="*/ 28 w 38" name="T52"/>
              <a:gd fmla="*/ 17 h 38" name="T53"/>
              <a:gd fmla="*/ 10 w 38" name="T54"/>
              <a:gd fmla="*/ 17 h 38" name="T55"/>
              <a:gd fmla="*/ 6 w 38" name="T56"/>
              <a:gd fmla="*/ 17 h 38" name="T57"/>
              <a:gd fmla="*/ 3 w 38" name="T58"/>
              <a:gd fmla="*/ 19 h 38" name="T59"/>
              <a:gd fmla="*/ 1 w 38" name="T60"/>
              <a:gd fmla="*/ 22 h 38" name="T61"/>
              <a:gd fmla="*/ 0 w 38" name="T62"/>
              <a:gd fmla="*/ 25 h 38" name="T63"/>
              <a:gd fmla="*/ 0 w 38" name="T64"/>
              <a:gd fmla="*/ 29 h 38" name="T65"/>
              <a:gd fmla="*/ 1 w 38" name="T66"/>
              <a:gd fmla="*/ 33 h 38" name="T67"/>
              <a:gd fmla="*/ 3 w 38" name="T68"/>
              <a:gd fmla="*/ 36 h 38" name="T69"/>
              <a:gd fmla="*/ 6 w 38" name="T70"/>
              <a:gd fmla="*/ 37 h 38" name="T71"/>
              <a:gd fmla="*/ 10 w 38" name="T72"/>
              <a:gd fmla="*/ 38 h 38" name="T73"/>
              <a:gd fmla="*/ 36 w 38" name="T74"/>
              <a:gd fmla="*/ 38 h 38" name="T75"/>
              <a:gd fmla="*/ 38 w 38" name="T76"/>
              <a:gd fmla="*/ 35 h 38" name="T77"/>
              <a:gd fmla="*/ 36 w 38" name="T78"/>
              <a:gd fmla="*/ 33 h 38" name="T79"/>
              <a:gd fmla="*/ 10 w 38" name="T80"/>
              <a:gd fmla="*/ 33 h 38" name="T81"/>
              <a:gd fmla="*/ 8 w 38" name="T82"/>
              <a:gd fmla="*/ 33 h 38" name="T83"/>
              <a:gd fmla="*/ 7 w 38" name="T84"/>
              <a:gd fmla="*/ 32 h 38" name="T85"/>
              <a:gd fmla="*/ 6 w 38" name="T86"/>
              <a:gd fmla="*/ 31 h 38" name="T87"/>
              <a:gd fmla="*/ 5 w 38" name="T88"/>
              <a:gd fmla="*/ 29 h 38" name="T89"/>
              <a:gd fmla="*/ 5 w 38" name="T90"/>
              <a:gd fmla="*/ 25 h 38" name="T91"/>
              <a:gd fmla="*/ 6 w 38" name="T92"/>
              <a:gd fmla="*/ 24 h 3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8" w="38">
                <a:moveTo>
                  <a:pt x="6" y="24"/>
                </a:moveTo>
                <a:cubicBezTo>
                  <a:pt x="6" y="23"/>
                  <a:pt x="6" y="23"/>
                  <a:pt x="7" y="22"/>
                </a:cubicBezTo>
                <a:cubicBezTo>
                  <a:pt x="7" y="22"/>
                  <a:pt x="8" y="22"/>
                  <a:pt x="8" y="22"/>
                </a:cubicBezTo>
                <a:cubicBezTo>
                  <a:pt x="9" y="21"/>
                  <a:pt x="10" y="21"/>
                  <a:pt x="10" y="21"/>
                </a:cubicBezTo>
                <a:cubicBezTo>
                  <a:pt x="28" y="21"/>
                  <a:pt x="28" y="21"/>
                  <a:pt x="28" y="21"/>
                </a:cubicBezTo>
                <a:cubicBezTo>
                  <a:pt x="30" y="21"/>
                  <a:pt x="31" y="21"/>
                  <a:pt x="32" y="21"/>
                </a:cubicBezTo>
                <a:cubicBezTo>
                  <a:pt x="33" y="20"/>
                  <a:pt x="34" y="20"/>
                  <a:pt x="35" y="19"/>
                </a:cubicBezTo>
                <a:cubicBezTo>
                  <a:pt x="36" y="18"/>
                  <a:pt x="37" y="17"/>
                  <a:pt x="38" y="16"/>
                </a:cubicBezTo>
                <a:cubicBezTo>
                  <a:pt x="38" y="15"/>
                  <a:pt x="38" y="14"/>
                  <a:pt x="38" y="13"/>
                </a:cubicBezTo>
                <a:cubicBezTo>
                  <a:pt x="38" y="8"/>
                  <a:pt x="38" y="8"/>
                  <a:pt x="38" y="8"/>
                </a:cubicBezTo>
                <a:cubicBezTo>
                  <a:pt x="38" y="7"/>
                  <a:pt x="38" y="6"/>
                  <a:pt x="38" y="5"/>
                </a:cubicBezTo>
                <a:cubicBezTo>
                  <a:pt x="37" y="4"/>
                  <a:pt x="36" y="3"/>
                  <a:pt x="35" y="2"/>
                </a:cubicBezTo>
                <a:cubicBezTo>
                  <a:pt x="34" y="2"/>
                  <a:pt x="33" y="1"/>
                  <a:pt x="32" y="1"/>
                </a:cubicBezTo>
                <a:cubicBezTo>
                  <a:pt x="31" y="0"/>
                  <a:pt x="29" y="0"/>
                  <a:pt x="28" y="0"/>
                </a:cubicBezTo>
                <a:cubicBezTo>
                  <a:pt x="9" y="0"/>
                  <a:pt x="9" y="0"/>
                  <a:pt x="9" y="0"/>
                </a:cubicBezTo>
                <a:cubicBezTo>
                  <a:pt x="7" y="0"/>
                  <a:pt x="6" y="1"/>
                  <a:pt x="6" y="2"/>
                </a:cubicBezTo>
                <a:cubicBezTo>
                  <a:pt x="6" y="4"/>
                  <a:pt x="7" y="5"/>
                  <a:pt x="9" y="5"/>
                </a:cubicBezTo>
                <a:cubicBezTo>
                  <a:pt x="28" y="5"/>
                  <a:pt x="28" y="5"/>
                  <a:pt x="28" y="5"/>
                </a:cubicBezTo>
                <a:cubicBezTo>
                  <a:pt x="29" y="5"/>
                  <a:pt x="29" y="5"/>
                  <a:pt x="30" y="5"/>
                </a:cubicBezTo>
                <a:cubicBezTo>
                  <a:pt x="31" y="5"/>
                  <a:pt x="31" y="6"/>
                  <a:pt x="32" y="6"/>
                </a:cubicBezTo>
                <a:cubicBezTo>
                  <a:pt x="32" y="6"/>
                  <a:pt x="33" y="7"/>
                  <a:pt x="33" y="7"/>
                </a:cubicBezTo>
                <a:cubicBezTo>
                  <a:pt x="33" y="7"/>
                  <a:pt x="33" y="8"/>
                  <a:pt x="33" y="8"/>
                </a:cubicBezTo>
                <a:cubicBezTo>
                  <a:pt x="33" y="13"/>
                  <a:pt x="33" y="13"/>
                  <a:pt x="33" y="13"/>
                </a:cubicBezTo>
                <a:cubicBezTo>
                  <a:pt x="33" y="13"/>
                  <a:pt x="33" y="14"/>
                  <a:pt x="33" y="14"/>
                </a:cubicBezTo>
                <a:cubicBezTo>
                  <a:pt x="33" y="15"/>
                  <a:pt x="32" y="15"/>
                  <a:pt x="32" y="16"/>
                </a:cubicBezTo>
                <a:cubicBezTo>
                  <a:pt x="31" y="16"/>
                  <a:pt x="31" y="16"/>
                  <a:pt x="30" y="16"/>
                </a:cubicBezTo>
                <a:cubicBezTo>
                  <a:pt x="29" y="16"/>
                  <a:pt x="29" y="17"/>
                  <a:pt x="28" y="17"/>
                </a:cubicBezTo>
                <a:cubicBezTo>
                  <a:pt x="10" y="17"/>
                  <a:pt x="10" y="17"/>
                  <a:pt x="10" y="17"/>
                </a:cubicBezTo>
                <a:cubicBezTo>
                  <a:pt x="9" y="17"/>
                  <a:pt x="7" y="17"/>
                  <a:pt x="6" y="17"/>
                </a:cubicBezTo>
                <a:cubicBezTo>
                  <a:pt x="5" y="18"/>
                  <a:pt x="4" y="18"/>
                  <a:pt x="3" y="19"/>
                </a:cubicBezTo>
                <a:cubicBezTo>
                  <a:pt x="2" y="20"/>
                  <a:pt x="1" y="21"/>
                  <a:pt x="1" y="22"/>
                </a:cubicBezTo>
                <a:cubicBezTo>
                  <a:pt x="0" y="23"/>
                  <a:pt x="0" y="24"/>
                  <a:pt x="0" y="25"/>
                </a:cubicBezTo>
                <a:cubicBezTo>
                  <a:pt x="0" y="29"/>
                  <a:pt x="0" y="29"/>
                  <a:pt x="0" y="29"/>
                </a:cubicBezTo>
                <a:cubicBezTo>
                  <a:pt x="0" y="31"/>
                  <a:pt x="0" y="32"/>
                  <a:pt x="1" y="33"/>
                </a:cubicBezTo>
                <a:cubicBezTo>
                  <a:pt x="1" y="34"/>
                  <a:pt x="2" y="35"/>
                  <a:pt x="3" y="36"/>
                </a:cubicBezTo>
                <a:cubicBezTo>
                  <a:pt x="4" y="36"/>
                  <a:pt x="5" y="37"/>
                  <a:pt x="6" y="37"/>
                </a:cubicBezTo>
                <a:cubicBezTo>
                  <a:pt x="7" y="38"/>
                  <a:pt x="9" y="38"/>
                  <a:pt x="10" y="38"/>
                </a:cubicBezTo>
                <a:cubicBezTo>
                  <a:pt x="36" y="38"/>
                  <a:pt x="36" y="38"/>
                  <a:pt x="36" y="38"/>
                </a:cubicBezTo>
                <a:cubicBezTo>
                  <a:pt x="38" y="38"/>
                  <a:pt x="38" y="37"/>
                  <a:pt x="38" y="35"/>
                </a:cubicBezTo>
                <a:cubicBezTo>
                  <a:pt x="38" y="34"/>
                  <a:pt x="38" y="33"/>
                  <a:pt x="36" y="33"/>
                </a:cubicBezTo>
                <a:cubicBezTo>
                  <a:pt x="10" y="33"/>
                  <a:pt x="10" y="33"/>
                  <a:pt x="10" y="33"/>
                </a:cubicBezTo>
                <a:cubicBezTo>
                  <a:pt x="10" y="33"/>
                  <a:pt x="9" y="33"/>
                  <a:pt x="8" y="33"/>
                </a:cubicBezTo>
                <a:cubicBezTo>
                  <a:pt x="8" y="33"/>
                  <a:pt x="7" y="32"/>
                  <a:pt x="7" y="32"/>
                </a:cubicBezTo>
                <a:cubicBezTo>
                  <a:pt x="6" y="32"/>
                  <a:pt x="6" y="31"/>
                  <a:pt x="6" y="31"/>
                </a:cubicBezTo>
                <a:cubicBezTo>
                  <a:pt x="5" y="30"/>
                  <a:pt x="5" y="30"/>
                  <a:pt x="5" y="29"/>
                </a:cubicBezTo>
                <a:cubicBezTo>
                  <a:pt x="5" y="25"/>
                  <a:pt x="5" y="25"/>
                  <a:pt x="5" y="25"/>
                </a:cubicBezTo>
                <a:cubicBezTo>
                  <a:pt x="5" y="24"/>
                  <a:pt x="5" y="24"/>
                  <a:pt x="6" y="24"/>
                </a:cubicBezTo>
                <a:close/>
              </a:path>
            </a:pathLst>
          </a:custGeom>
          <a:solidFill>
            <a:srgbClr val="966481"/>
          </a:solid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Tree>
    <p:extLst>
      <p:ext uri="{BB962C8B-B14F-4D97-AF65-F5344CB8AC3E}">
        <p14:creationId val="59824529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fill="hold" grpId="0" id="10" nodeType="withEffect" presetClass="entr" presetID="53" presetSubtype="0">
                                  <p:stCondLst>
                                    <p:cond delay="25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grpId="1" id="15" nodeType="withEffect" presetClass="emph" presetID="26" presetSubtype="0">
                                  <p:stCondLst>
                                    <p:cond delay="250"/>
                                  </p:stCondLst>
                                  <p:childTnLst>
                                    <p:animEffect filter="fade" transition="out">
                                      <p:cBhvr>
                                        <p:cTn dur="500" id="16" tmFilter="0, 0; .2, .5; .8, .5; 1, 0"/>
                                        <p:tgtEl>
                                          <p:spTgt spid="5"/>
                                        </p:tgtEl>
                                      </p:cBhvr>
                                    </p:animEffect>
                                    <p:animScale>
                                      <p:cBhvr>
                                        <p:cTn autoRev="1" dur="250" fill="hold" id="17"/>
                                        <p:tgtEl>
                                          <p:spTgt spid="5"/>
                                        </p:tgtEl>
                                      </p:cBhvr>
                                      <p:by x="105000" y="105000"/>
                                    </p:animScale>
                                  </p:childTnLst>
                                </p:cTn>
                              </p:par>
                            </p:childTnLst>
                          </p:cTn>
                        </p:par>
                        <p:par>
                          <p:cTn fill="hold" id="18" nodeType="afterGroup">
                            <p:stCondLst>
                              <p:cond delay="750"/>
                            </p:stCondLst>
                            <p:childTnLst>
                              <p:par>
                                <p:cTn fill="hold" grpId="0" id="19" nodeType="afterEffect" presetClass="entr" presetID="2" presetSubtype="2">
                                  <p:stCondLst>
                                    <p:cond delay="0"/>
                                  </p:stCondLst>
                                  <p:childTnLst>
                                    <p:set>
                                      <p:cBhvr>
                                        <p:cTn dur="1" fill="hold" id="20">
                                          <p:stCondLst>
                                            <p:cond delay="0"/>
                                          </p:stCondLst>
                                        </p:cTn>
                                        <p:tgtEl>
                                          <p:spTgt spid="17"/>
                                        </p:tgtEl>
                                        <p:attrNameLst>
                                          <p:attrName>style.visibility</p:attrName>
                                        </p:attrNameLst>
                                      </p:cBhvr>
                                      <p:to>
                                        <p:strVal val="visible"/>
                                      </p:to>
                                    </p:set>
                                    <p:anim calcmode="lin" valueType="num">
                                      <p:cBhvr additive="base">
                                        <p:cTn dur="500" fill="hold" id="21"/>
                                        <p:tgtEl>
                                          <p:spTgt spid="17"/>
                                        </p:tgtEl>
                                        <p:attrNameLst>
                                          <p:attrName>ppt_x</p:attrName>
                                        </p:attrNameLst>
                                      </p:cBhvr>
                                      <p:tavLst>
                                        <p:tav tm="0">
                                          <p:val>
                                            <p:strVal val="1+#ppt_w/2"/>
                                          </p:val>
                                        </p:tav>
                                        <p:tav tm="100000">
                                          <p:val>
                                            <p:strVal val="#ppt_x"/>
                                          </p:val>
                                        </p:tav>
                                      </p:tavLst>
                                    </p:anim>
                                    <p:anim calcmode="lin" valueType="num">
                                      <p:cBhvr additive="base">
                                        <p:cTn dur="500" fill="hold" id="22"/>
                                        <p:tgtEl>
                                          <p:spTgt spid="17"/>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8">
                                  <p:stCondLst>
                                    <p:cond delay="0"/>
                                  </p:stCondLst>
                                  <p:childTnLst>
                                    <p:set>
                                      <p:cBhvr>
                                        <p:cTn dur="1" fill="hold" id="24">
                                          <p:stCondLst>
                                            <p:cond delay="0"/>
                                          </p:stCondLst>
                                        </p:cTn>
                                        <p:tgtEl>
                                          <p:spTgt spid="18"/>
                                        </p:tgtEl>
                                        <p:attrNameLst>
                                          <p:attrName>style.visibility</p:attrName>
                                        </p:attrNameLst>
                                      </p:cBhvr>
                                      <p:to>
                                        <p:strVal val="visible"/>
                                      </p:to>
                                    </p:set>
                                    <p:anim calcmode="lin" valueType="num">
                                      <p:cBhvr additive="base">
                                        <p:cTn dur="500" fill="hold" id="25"/>
                                        <p:tgtEl>
                                          <p:spTgt spid="18"/>
                                        </p:tgtEl>
                                        <p:attrNameLst>
                                          <p:attrName>ppt_x</p:attrName>
                                        </p:attrNameLst>
                                      </p:cBhvr>
                                      <p:tavLst>
                                        <p:tav tm="0">
                                          <p:val>
                                            <p:strVal val="0-#ppt_w/2"/>
                                          </p:val>
                                        </p:tav>
                                        <p:tav tm="100000">
                                          <p:val>
                                            <p:strVal val="#ppt_x"/>
                                          </p:val>
                                        </p:tav>
                                      </p:tavLst>
                                    </p:anim>
                                    <p:anim calcmode="lin" valueType="num">
                                      <p:cBhvr additive="base">
                                        <p:cTn dur="500" fill="hold" id="26"/>
                                        <p:tgtEl>
                                          <p:spTgt spid="18"/>
                                        </p:tgtEl>
                                        <p:attrNameLst>
                                          <p:attrName>ppt_y</p:attrName>
                                        </p:attrNameLst>
                                      </p:cBhvr>
                                      <p:tavLst>
                                        <p:tav tm="0">
                                          <p:val>
                                            <p:strVal val="#ppt_y"/>
                                          </p:val>
                                        </p:tav>
                                        <p:tav tm="100000">
                                          <p:val>
                                            <p:strVal val="#ppt_y"/>
                                          </p:val>
                                        </p:tav>
                                      </p:tavLst>
                                    </p:anim>
                                  </p:childTnLst>
                                </p:cTn>
                              </p:par>
                              <p:par>
                                <p:cTn fill="hold" grpId="0" id="27" nodeType="withEffect" presetClass="entr" presetID="53" presetSubtype="0">
                                  <p:stCondLst>
                                    <p:cond delay="250"/>
                                  </p:stCondLst>
                                  <p:childTnLst>
                                    <p:set>
                                      <p:cBhvr>
                                        <p:cTn dur="1" fill="hold" id="28">
                                          <p:stCondLst>
                                            <p:cond delay="0"/>
                                          </p:stCondLst>
                                        </p:cTn>
                                        <p:tgtEl>
                                          <p:spTgt spid="14"/>
                                        </p:tgtEl>
                                        <p:attrNameLst>
                                          <p:attrName>style.visibility</p:attrName>
                                        </p:attrNameLst>
                                      </p:cBhvr>
                                      <p:to>
                                        <p:strVal val="visible"/>
                                      </p:to>
                                    </p:set>
                                    <p:anim calcmode="lin" valueType="num">
                                      <p:cBhvr>
                                        <p:cTn dur="500" fill="hold" id="29"/>
                                        <p:tgtEl>
                                          <p:spTgt spid="14"/>
                                        </p:tgtEl>
                                        <p:attrNameLst>
                                          <p:attrName>ppt_w</p:attrName>
                                        </p:attrNameLst>
                                      </p:cBhvr>
                                      <p:tavLst>
                                        <p:tav tm="0">
                                          <p:val>
                                            <p:fltVal val="0"/>
                                          </p:val>
                                        </p:tav>
                                        <p:tav tm="100000">
                                          <p:val>
                                            <p:strVal val="#ppt_w"/>
                                          </p:val>
                                        </p:tav>
                                      </p:tavLst>
                                    </p:anim>
                                    <p:anim calcmode="lin" valueType="num">
                                      <p:cBhvr>
                                        <p:cTn dur="500" fill="hold" id="30"/>
                                        <p:tgtEl>
                                          <p:spTgt spid="14"/>
                                        </p:tgtEl>
                                        <p:attrNameLst>
                                          <p:attrName>ppt_h</p:attrName>
                                        </p:attrNameLst>
                                      </p:cBhvr>
                                      <p:tavLst>
                                        <p:tav tm="0">
                                          <p:val>
                                            <p:fltVal val="0"/>
                                          </p:val>
                                        </p:tav>
                                        <p:tav tm="100000">
                                          <p:val>
                                            <p:strVal val="#ppt_h"/>
                                          </p:val>
                                        </p:tav>
                                      </p:tavLst>
                                    </p:anim>
                                    <p:animEffect filter="fade" transition="in">
                                      <p:cBhvr>
                                        <p:cTn dur="500" id="31"/>
                                        <p:tgtEl>
                                          <p:spTgt spid="14"/>
                                        </p:tgtEl>
                                      </p:cBhvr>
                                    </p:animEffect>
                                  </p:childTnLst>
                                </p:cTn>
                              </p:par>
                            </p:childTnLst>
                          </p:cTn>
                        </p:par>
                        <p:par>
                          <p:cTn fill="hold" id="32" nodeType="afterGroup">
                            <p:stCondLst>
                              <p:cond delay="1500"/>
                            </p:stCondLst>
                            <p:childTnLst>
                              <p:par>
                                <p:cTn decel="100000" fill="hold" grpId="0" id="33" nodeType="afterEffect" presetClass="entr" presetID="50" presetSubtype="0">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p:cTn dur="1000" fill="hold" id="35"/>
                                        <p:tgtEl>
                                          <p:spTgt spid="13"/>
                                        </p:tgtEl>
                                        <p:attrNameLst>
                                          <p:attrName>ppt_w</p:attrName>
                                        </p:attrNameLst>
                                      </p:cBhvr>
                                      <p:tavLst>
                                        <p:tav tm="0">
                                          <p:val>
                                            <p:strVal val="#ppt_w+.3"/>
                                          </p:val>
                                        </p:tav>
                                        <p:tav tm="100000">
                                          <p:val>
                                            <p:strVal val="#ppt_w"/>
                                          </p:val>
                                        </p:tav>
                                      </p:tavLst>
                                    </p:anim>
                                    <p:anim calcmode="lin" valueType="num">
                                      <p:cBhvr>
                                        <p:cTn dur="1000" fill="hold" id="36"/>
                                        <p:tgtEl>
                                          <p:spTgt spid="13"/>
                                        </p:tgtEl>
                                        <p:attrNameLst>
                                          <p:attrName>ppt_h</p:attrName>
                                        </p:attrNameLst>
                                      </p:cBhvr>
                                      <p:tavLst>
                                        <p:tav tm="0">
                                          <p:val>
                                            <p:strVal val="#ppt_h"/>
                                          </p:val>
                                        </p:tav>
                                        <p:tav tm="100000">
                                          <p:val>
                                            <p:strVal val="#ppt_h"/>
                                          </p:val>
                                        </p:tav>
                                      </p:tavLst>
                                    </p:anim>
                                    <p:animEffect filter="fade" transition="in">
                                      <p:cBhvr>
                                        <p:cTn dur="1000" id="37"/>
                                        <p:tgtEl>
                                          <p:spTgt spid="13"/>
                                        </p:tgtEl>
                                      </p:cBhvr>
                                    </p:animEffect>
                                  </p:childTnLst>
                                </p:cTn>
                              </p:par>
                            </p:childTnLst>
                          </p:cTn>
                        </p:par>
                        <p:par>
                          <p:cTn fill="hold" id="38" nodeType="afterGroup">
                            <p:stCondLst>
                              <p:cond delay="2500"/>
                            </p:stCondLst>
                            <p:childTnLst>
                              <p:par>
                                <p:cTn fill="hold" grpId="0" id="39" nodeType="afterEffect" presetClass="entr" presetID="2" presetSubtype="4">
                                  <p:stCondLst>
                                    <p:cond delay="0"/>
                                  </p:stCondLst>
                                  <p:childTnLst>
                                    <p:set>
                                      <p:cBhvr>
                                        <p:cTn dur="1" fill="hold" id="40">
                                          <p:stCondLst>
                                            <p:cond delay="0"/>
                                          </p:stCondLst>
                                        </p:cTn>
                                        <p:tgtEl>
                                          <p:spTgt spid="23"/>
                                        </p:tgtEl>
                                        <p:attrNameLst>
                                          <p:attrName>style.visibility</p:attrName>
                                        </p:attrNameLst>
                                      </p:cBhvr>
                                      <p:to>
                                        <p:strVal val="visible"/>
                                      </p:to>
                                    </p:set>
                                    <p:anim calcmode="lin" valueType="num">
                                      <p:cBhvr additive="base">
                                        <p:cTn dur="250" fill="hold" id="41"/>
                                        <p:tgtEl>
                                          <p:spTgt spid="23"/>
                                        </p:tgtEl>
                                        <p:attrNameLst>
                                          <p:attrName>ppt_x</p:attrName>
                                        </p:attrNameLst>
                                      </p:cBhvr>
                                      <p:tavLst>
                                        <p:tav tm="0">
                                          <p:val>
                                            <p:strVal val="#ppt_x"/>
                                          </p:val>
                                        </p:tav>
                                        <p:tav tm="100000">
                                          <p:val>
                                            <p:strVal val="#ppt_x"/>
                                          </p:val>
                                        </p:tav>
                                      </p:tavLst>
                                    </p:anim>
                                    <p:anim calcmode="lin" valueType="num">
                                      <p:cBhvr additive="base">
                                        <p:cTn dur="250" fill="hold" id="42"/>
                                        <p:tgtEl>
                                          <p:spTgt spid="23"/>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4">
                                  <p:stCondLst>
                                    <p:cond delay="250"/>
                                  </p:stCondLst>
                                  <p:childTnLst>
                                    <p:set>
                                      <p:cBhvr>
                                        <p:cTn dur="1" fill="hold" id="44">
                                          <p:stCondLst>
                                            <p:cond delay="0"/>
                                          </p:stCondLst>
                                        </p:cTn>
                                        <p:tgtEl>
                                          <p:spTgt spid="24"/>
                                        </p:tgtEl>
                                        <p:attrNameLst>
                                          <p:attrName>style.visibility</p:attrName>
                                        </p:attrNameLst>
                                      </p:cBhvr>
                                      <p:to>
                                        <p:strVal val="visible"/>
                                      </p:to>
                                    </p:set>
                                    <p:anim calcmode="lin" valueType="num">
                                      <p:cBhvr additive="base">
                                        <p:cTn dur="250" fill="hold" id="45"/>
                                        <p:tgtEl>
                                          <p:spTgt spid="24"/>
                                        </p:tgtEl>
                                        <p:attrNameLst>
                                          <p:attrName>ppt_x</p:attrName>
                                        </p:attrNameLst>
                                      </p:cBhvr>
                                      <p:tavLst>
                                        <p:tav tm="0">
                                          <p:val>
                                            <p:strVal val="#ppt_x"/>
                                          </p:val>
                                        </p:tav>
                                        <p:tav tm="100000">
                                          <p:val>
                                            <p:strVal val="#ppt_x"/>
                                          </p:val>
                                        </p:tav>
                                      </p:tavLst>
                                    </p:anim>
                                    <p:anim calcmode="lin" valueType="num">
                                      <p:cBhvr additive="base">
                                        <p:cTn dur="250" fill="hold" id="46"/>
                                        <p:tgtEl>
                                          <p:spTgt spid="24"/>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4">
                                  <p:stCondLst>
                                    <p:cond delay="250"/>
                                  </p:stCondLst>
                                  <p:childTnLst>
                                    <p:set>
                                      <p:cBhvr>
                                        <p:cTn dur="1" fill="hold" id="48">
                                          <p:stCondLst>
                                            <p:cond delay="0"/>
                                          </p:stCondLst>
                                        </p:cTn>
                                        <p:tgtEl>
                                          <p:spTgt spid="22"/>
                                        </p:tgtEl>
                                        <p:attrNameLst>
                                          <p:attrName>style.visibility</p:attrName>
                                        </p:attrNameLst>
                                      </p:cBhvr>
                                      <p:to>
                                        <p:strVal val="visible"/>
                                      </p:to>
                                    </p:set>
                                    <p:anim calcmode="lin" valueType="num">
                                      <p:cBhvr additive="base">
                                        <p:cTn dur="250" fill="hold" id="49"/>
                                        <p:tgtEl>
                                          <p:spTgt spid="22"/>
                                        </p:tgtEl>
                                        <p:attrNameLst>
                                          <p:attrName>ppt_x</p:attrName>
                                        </p:attrNameLst>
                                      </p:cBhvr>
                                      <p:tavLst>
                                        <p:tav tm="0">
                                          <p:val>
                                            <p:strVal val="#ppt_x"/>
                                          </p:val>
                                        </p:tav>
                                        <p:tav tm="100000">
                                          <p:val>
                                            <p:strVal val="#ppt_x"/>
                                          </p:val>
                                        </p:tav>
                                      </p:tavLst>
                                    </p:anim>
                                    <p:anim calcmode="lin" valueType="num">
                                      <p:cBhvr additive="base">
                                        <p:cTn dur="250" fill="hold" id="50"/>
                                        <p:tgtEl>
                                          <p:spTgt spid="22"/>
                                        </p:tgtEl>
                                        <p:attrNameLst>
                                          <p:attrName>ppt_y</p:attrName>
                                        </p:attrNameLst>
                                      </p:cBhvr>
                                      <p:tavLst>
                                        <p:tav tm="0">
                                          <p:val>
                                            <p:strVal val="1+#ppt_h/2"/>
                                          </p:val>
                                        </p:tav>
                                        <p:tav tm="100000">
                                          <p:val>
                                            <p:strVal val="#ppt_y"/>
                                          </p:val>
                                        </p:tav>
                                      </p:tavLst>
                                    </p:anim>
                                  </p:childTnLst>
                                </p:cTn>
                              </p:par>
                              <p:par>
                                <p:cTn fill="hold" grpId="0" id="51" nodeType="withEffect" presetClass="entr" presetID="2" presetSubtype="4">
                                  <p:stCondLst>
                                    <p:cond delay="500"/>
                                  </p:stCondLst>
                                  <p:childTnLst>
                                    <p:set>
                                      <p:cBhvr>
                                        <p:cTn dur="1" fill="hold" id="52">
                                          <p:stCondLst>
                                            <p:cond delay="0"/>
                                          </p:stCondLst>
                                        </p:cTn>
                                        <p:tgtEl>
                                          <p:spTgt spid="25"/>
                                        </p:tgtEl>
                                        <p:attrNameLst>
                                          <p:attrName>style.visibility</p:attrName>
                                        </p:attrNameLst>
                                      </p:cBhvr>
                                      <p:to>
                                        <p:strVal val="visible"/>
                                      </p:to>
                                    </p:set>
                                    <p:anim calcmode="lin" valueType="num">
                                      <p:cBhvr additive="base">
                                        <p:cTn dur="250" fill="hold" id="53"/>
                                        <p:tgtEl>
                                          <p:spTgt spid="25"/>
                                        </p:tgtEl>
                                        <p:attrNameLst>
                                          <p:attrName>ppt_x</p:attrName>
                                        </p:attrNameLst>
                                      </p:cBhvr>
                                      <p:tavLst>
                                        <p:tav tm="0">
                                          <p:val>
                                            <p:strVal val="#ppt_x"/>
                                          </p:val>
                                        </p:tav>
                                        <p:tav tm="100000">
                                          <p:val>
                                            <p:strVal val="#ppt_x"/>
                                          </p:val>
                                        </p:tav>
                                      </p:tavLst>
                                    </p:anim>
                                    <p:anim calcmode="lin" valueType="num">
                                      <p:cBhvr additive="base">
                                        <p:cTn dur="250" fill="hold" id="54"/>
                                        <p:tgtEl>
                                          <p:spTgt spid="25"/>
                                        </p:tgtEl>
                                        <p:attrNameLst>
                                          <p:attrName>ppt_y</p:attrName>
                                        </p:attrNameLst>
                                      </p:cBhvr>
                                      <p:tavLst>
                                        <p:tav tm="0">
                                          <p:val>
                                            <p:strVal val="1+#ppt_h/2"/>
                                          </p:val>
                                        </p:tav>
                                        <p:tav tm="100000">
                                          <p:val>
                                            <p:strVal val="#ppt_y"/>
                                          </p:val>
                                        </p:tav>
                                      </p:tavLst>
                                    </p:anim>
                                  </p:childTnLst>
                                </p:cTn>
                              </p:par>
                              <p:par>
                                <p:cTn fill="hold" grpId="0" id="55" nodeType="withEffect" presetClass="entr" presetID="2" presetSubtype="4">
                                  <p:stCondLst>
                                    <p:cond delay="500"/>
                                  </p:stCondLst>
                                  <p:childTnLst>
                                    <p:set>
                                      <p:cBhvr>
                                        <p:cTn dur="1" fill="hold" id="56">
                                          <p:stCondLst>
                                            <p:cond delay="0"/>
                                          </p:stCondLst>
                                        </p:cTn>
                                        <p:tgtEl>
                                          <p:spTgt spid="21"/>
                                        </p:tgtEl>
                                        <p:attrNameLst>
                                          <p:attrName>style.visibility</p:attrName>
                                        </p:attrNameLst>
                                      </p:cBhvr>
                                      <p:to>
                                        <p:strVal val="visible"/>
                                      </p:to>
                                    </p:set>
                                    <p:anim calcmode="lin" valueType="num">
                                      <p:cBhvr additive="base">
                                        <p:cTn dur="250" fill="hold" id="57"/>
                                        <p:tgtEl>
                                          <p:spTgt spid="21"/>
                                        </p:tgtEl>
                                        <p:attrNameLst>
                                          <p:attrName>ppt_x</p:attrName>
                                        </p:attrNameLst>
                                      </p:cBhvr>
                                      <p:tavLst>
                                        <p:tav tm="0">
                                          <p:val>
                                            <p:strVal val="#ppt_x"/>
                                          </p:val>
                                        </p:tav>
                                        <p:tav tm="100000">
                                          <p:val>
                                            <p:strVal val="#ppt_x"/>
                                          </p:val>
                                        </p:tav>
                                      </p:tavLst>
                                    </p:anim>
                                    <p:anim calcmode="lin" valueType="num">
                                      <p:cBhvr additive="base">
                                        <p:cTn dur="250" fill="hold" id="58"/>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1" spid="5"/>
      <p:bldP grpId="0" spid="13"/>
      <p:bldP grpId="0" spid="17"/>
      <p:bldP grpId="0" spid="18"/>
      <p:bldP grpId="0" spid="21"/>
      <p:bldP grpId="0" spid="22"/>
      <p:bldP grpId="0" spid="23"/>
      <p:bldP grpId="0" spid="24"/>
      <p:bldP grpId="0" spid="25"/>
      <p:bldP grpId="0" spid="1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596A7E7E-BE14-43E3-B931-A9C8FB413E39}"/>
              </a:ext>
            </a:extLst>
          </p:cNvPr>
          <p:cNvSpPr/>
          <p:nvPr/>
        </p:nvSpPr>
        <p:spPr>
          <a:xfrm>
            <a:off x="0" y="1026120"/>
            <a:ext cx="12192000" cy="527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 name="圆角矩形 7">
            <a:extLst>
              <a:ext uri="{FF2B5EF4-FFF2-40B4-BE49-F238E27FC236}">
                <a16:creationId xmlns:a16="http://schemas.microsoft.com/office/drawing/2014/main" id="{427515B8-5F07-4474-BD9E-82FCFA183A53}"/>
              </a:ext>
            </a:extLst>
          </p:cNvPr>
          <p:cNvSpPr/>
          <p:nvPr/>
        </p:nvSpPr>
        <p:spPr>
          <a:xfrm>
            <a:off x="0" y="0"/>
            <a:ext cx="12192000" cy="1026120"/>
          </a:xfrm>
          <a:prstGeom prst="roundRect">
            <a:avLst>
              <a:gd fmla="val 0" name="adj"/>
            </a:avLst>
          </a:prstGeom>
          <a:solidFill>
            <a:srgbClr val="355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 name="文本框 3">
            <a:extLst>
              <a:ext uri="{FF2B5EF4-FFF2-40B4-BE49-F238E27FC236}">
                <a16:creationId xmlns:a16="http://schemas.microsoft.com/office/drawing/2014/main" id="{5065B14B-0DCB-4F93-88B2-96C141808D9E}"/>
              </a:ext>
            </a:extLst>
          </p:cNvPr>
          <p:cNvSpPr txBox="1"/>
          <p:nvPr/>
        </p:nvSpPr>
        <p:spPr>
          <a:xfrm>
            <a:off x="1160398" y="133400"/>
            <a:ext cx="2570480" cy="762000"/>
          </a:xfrm>
          <a:prstGeom prst="rect">
            <a:avLst/>
          </a:prstGeom>
          <a:noFill/>
        </p:spPr>
        <p:txBody>
          <a:bodyPr rtlCol="0" wrap="none">
            <a:spAutoFit/>
          </a:bodyPr>
          <a:lstStyle/>
          <a:p>
            <a:r>
              <a:rPr altLang="en-US" b="1" lang="zh-CN" spc="300" sz="4400">
                <a:solidFill>
                  <a:srgbClr val="FEFEFE"/>
                </a:solidFill>
                <a:effectLst>
                  <a:outerShdw algn="tl" blurRad="38100" dir="2700000" dist="38100">
                    <a:srgbClr val="000000">
                      <a:alpha val="43137"/>
                    </a:srgbClr>
                  </a:outerShdw>
                </a:effectLst>
                <a:cs typeface="+mn-ea"/>
                <a:sym typeface="+mn-lt"/>
              </a:rPr>
              <a:t>家庭因素</a:t>
            </a:r>
          </a:p>
        </p:txBody>
      </p:sp>
      <p:sp>
        <p:nvSpPr>
          <p:cNvPr id="5" name="圆角矩形 38">
            <a:extLst>
              <a:ext uri="{FF2B5EF4-FFF2-40B4-BE49-F238E27FC236}">
                <a16:creationId xmlns:a16="http://schemas.microsoft.com/office/drawing/2014/main" id="{C68838E2-2A6E-448E-BD4F-1F4624EAAD85}"/>
              </a:ext>
            </a:extLst>
          </p:cNvPr>
          <p:cNvSpPr/>
          <p:nvPr/>
        </p:nvSpPr>
        <p:spPr>
          <a:xfrm rot="572624">
            <a:off x="195140" y="191809"/>
            <a:ext cx="755690" cy="744790"/>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55979"/>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 name="椭圆 5">
            <a:extLst>
              <a:ext uri="{FF2B5EF4-FFF2-40B4-BE49-F238E27FC236}">
                <a16:creationId xmlns:a16="http://schemas.microsoft.com/office/drawing/2014/main" id="{E89EC83F-874C-45F9-B0D3-0EE554138786}"/>
              </a:ext>
            </a:extLst>
          </p:cNvPr>
          <p:cNvSpPr/>
          <p:nvPr/>
        </p:nvSpPr>
        <p:spPr>
          <a:xfrm>
            <a:off x="11734017" y="646680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 name="椭圆 6">
            <a:extLst>
              <a:ext uri="{FF2B5EF4-FFF2-40B4-BE49-F238E27FC236}">
                <a16:creationId xmlns:a16="http://schemas.microsoft.com/office/drawing/2014/main" id="{220FBCDA-E1DD-439D-B7C1-9510528B681E}"/>
              </a:ext>
            </a:extLst>
          </p:cNvPr>
          <p:cNvSpPr/>
          <p:nvPr/>
        </p:nvSpPr>
        <p:spPr>
          <a:xfrm>
            <a:off x="11364799" y="646680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 name="椭圆 7">
            <a:extLst>
              <a:ext uri="{FF2B5EF4-FFF2-40B4-BE49-F238E27FC236}">
                <a16:creationId xmlns:a16="http://schemas.microsoft.com/office/drawing/2014/main" id="{D21F3F9B-498B-4257-B728-1F0CF1C12983}"/>
              </a:ext>
            </a:extLst>
          </p:cNvPr>
          <p:cNvSpPr/>
          <p:nvPr/>
        </p:nvSpPr>
        <p:spPr>
          <a:xfrm>
            <a:off x="10995581" y="646680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 name="椭圆 8">
            <a:extLst>
              <a:ext uri="{FF2B5EF4-FFF2-40B4-BE49-F238E27FC236}">
                <a16:creationId xmlns:a16="http://schemas.microsoft.com/office/drawing/2014/main" id="{B5F9ACEC-95F0-4C5B-A14F-A0C4B05806EA}"/>
              </a:ext>
            </a:extLst>
          </p:cNvPr>
          <p:cNvSpPr/>
          <p:nvPr/>
        </p:nvSpPr>
        <p:spPr>
          <a:xfrm>
            <a:off x="10626363" y="646680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0" name="椭圆 9">
            <a:extLst>
              <a:ext uri="{FF2B5EF4-FFF2-40B4-BE49-F238E27FC236}">
                <a16:creationId xmlns:a16="http://schemas.microsoft.com/office/drawing/2014/main" id="{E7629EF8-F37B-4068-836F-ECE4B680DC4B}"/>
              </a:ext>
            </a:extLst>
          </p:cNvPr>
          <p:cNvSpPr/>
          <p:nvPr/>
        </p:nvSpPr>
        <p:spPr>
          <a:xfrm>
            <a:off x="10257451" y="646680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11" name="Group 32">
            <a:extLst>
              <a:ext uri="{FF2B5EF4-FFF2-40B4-BE49-F238E27FC236}">
                <a16:creationId xmlns:a16="http://schemas.microsoft.com/office/drawing/2014/main" id="{420886C7-FC2D-434D-A3FA-F225EC56B651}"/>
              </a:ext>
            </a:extLst>
          </p:cNvPr>
          <p:cNvGrpSpPr/>
          <p:nvPr/>
        </p:nvGrpSpPr>
        <p:grpSpPr>
          <a:xfrm>
            <a:off x="1758462" y="1949628"/>
            <a:ext cx="1042982" cy="3473834"/>
            <a:chOff x="4129088" y="2282825"/>
            <a:chExt cx="531813" cy="2159000"/>
          </a:xfrm>
          <a:solidFill>
            <a:srgbClr val="F77983"/>
          </a:solidFill>
        </p:grpSpPr>
        <p:sp>
          <p:nvSpPr>
            <p:cNvPr id="12" name="Freeform 9">
              <a:extLst>
                <a:ext uri="{FF2B5EF4-FFF2-40B4-BE49-F238E27FC236}">
                  <a16:creationId xmlns:a16="http://schemas.microsoft.com/office/drawing/2014/main" id="{ADE3BB85-7802-436C-9072-2845A44D002E}"/>
                </a:ext>
              </a:extLst>
            </p:cNvPr>
            <p:cNvSpPr>
              <a:spLocks noEditPoints="1"/>
            </p:cNvSpPr>
            <p:nvPr/>
          </p:nvSpPr>
          <p:spPr bwMode="auto">
            <a:xfrm>
              <a:off x="4129088" y="2282825"/>
              <a:ext cx="531813" cy="2159000"/>
            </a:xfrm>
            <a:custGeom>
              <a:cxnLst>
                <a:cxn ang="0">
                  <a:pos x="107" y="1"/>
                </a:cxn>
                <a:cxn ang="0">
                  <a:pos x="147" y="36"/>
                </a:cxn>
                <a:cxn ang="0">
                  <a:pos x="154" y="62"/>
                </a:cxn>
                <a:cxn ang="0">
                  <a:pos x="160" y="98"/>
                </a:cxn>
                <a:cxn ang="0">
                  <a:pos x="171" y="133"/>
                </a:cxn>
                <a:cxn ang="0">
                  <a:pos x="178" y="151"/>
                </a:cxn>
                <a:cxn ang="0">
                  <a:pos x="210" y="170"/>
                </a:cxn>
                <a:cxn ang="0">
                  <a:pos x="221" y="238"/>
                </a:cxn>
                <a:cxn ang="0">
                  <a:pos x="214" y="296"/>
                </a:cxn>
                <a:cxn ang="0">
                  <a:pos x="191" y="313"/>
                </a:cxn>
                <a:cxn ang="0">
                  <a:pos x="198" y="371"/>
                </a:cxn>
                <a:cxn ang="0">
                  <a:pos x="206" y="414"/>
                </a:cxn>
                <a:cxn ang="0">
                  <a:pos x="194" y="416"/>
                </a:cxn>
                <a:cxn ang="0">
                  <a:pos x="189" y="474"/>
                </a:cxn>
                <a:cxn ang="0">
                  <a:pos x="172" y="570"/>
                </a:cxn>
                <a:cxn ang="0">
                  <a:pos x="165" y="582"/>
                </a:cxn>
                <a:cxn ang="0">
                  <a:pos x="157" y="582"/>
                </a:cxn>
                <a:cxn ang="0">
                  <a:pos x="155" y="611"/>
                </a:cxn>
                <a:cxn ang="0">
                  <a:pos x="149" y="670"/>
                </a:cxn>
                <a:cxn ang="0">
                  <a:pos x="123" y="764"/>
                </a:cxn>
                <a:cxn ang="0">
                  <a:pos x="141" y="817"/>
                </a:cxn>
                <a:cxn ang="0">
                  <a:pos x="156" y="852"/>
                </a:cxn>
                <a:cxn ang="0">
                  <a:pos x="133" y="854"/>
                </a:cxn>
                <a:cxn ang="0">
                  <a:pos x="122" y="846"/>
                </a:cxn>
                <a:cxn ang="0">
                  <a:pos x="125" y="864"/>
                </a:cxn>
                <a:cxn ang="0">
                  <a:pos x="112" y="905"/>
                </a:cxn>
                <a:cxn ang="0">
                  <a:pos x="107" y="905"/>
                </a:cxn>
                <a:cxn ang="0">
                  <a:pos x="107" y="636"/>
                </a:cxn>
                <a:cxn ang="0">
                  <a:pos x="109" y="621"/>
                </a:cxn>
                <a:cxn ang="0">
                  <a:pos x="109" y="580"/>
                </a:cxn>
                <a:cxn ang="0">
                  <a:pos x="107" y="596"/>
                </a:cxn>
                <a:cxn ang="0">
                  <a:pos x="107" y="1"/>
                </a:cxn>
                <a:cxn ang="0">
                  <a:pos x="106" y="1"/>
                </a:cxn>
                <a:cxn ang="0">
                  <a:pos x="107" y="1"/>
                </a:cxn>
                <a:cxn ang="0">
                  <a:pos x="107" y="596"/>
                </a:cxn>
                <a:cxn ang="0">
                  <a:pos x="104" y="611"/>
                </a:cxn>
                <a:cxn ang="0">
                  <a:pos x="105" y="632"/>
                </a:cxn>
                <a:cxn ang="0">
                  <a:pos x="106" y="645"/>
                </a:cxn>
                <a:cxn ang="0">
                  <a:pos x="107" y="636"/>
                </a:cxn>
                <a:cxn ang="0">
                  <a:pos x="107" y="905"/>
                </a:cxn>
                <a:cxn ang="0">
                  <a:pos x="89" y="869"/>
                </a:cxn>
                <a:cxn ang="0">
                  <a:pos x="88" y="831"/>
                </a:cxn>
                <a:cxn ang="0">
                  <a:pos x="81" y="789"/>
                </a:cxn>
                <a:cxn ang="0">
                  <a:pos x="52" y="662"/>
                </a:cxn>
                <a:cxn ang="0">
                  <a:pos x="53" y="606"/>
                </a:cxn>
                <a:cxn ang="0">
                  <a:pos x="50" y="579"/>
                </a:cxn>
                <a:cxn ang="0">
                  <a:pos x="34" y="565"/>
                </a:cxn>
                <a:cxn ang="0">
                  <a:pos x="29" y="465"/>
                </a:cxn>
                <a:cxn ang="0">
                  <a:pos x="31" y="410"/>
                </a:cxn>
                <a:cxn ang="0">
                  <a:pos x="11" y="407"/>
                </a:cxn>
                <a:cxn ang="0">
                  <a:pos x="27" y="360"/>
                </a:cxn>
                <a:cxn ang="0">
                  <a:pos x="30" y="326"/>
                </a:cxn>
                <a:cxn ang="0">
                  <a:pos x="2" y="302"/>
                </a:cxn>
                <a:cxn ang="0">
                  <a:pos x="2" y="234"/>
                </a:cxn>
                <a:cxn ang="0">
                  <a:pos x="7" y="204"/>
                </a:cxn>
                <a:cxn ang="0">
                  <a:pos x="27" y="154"/>
                </a:cxn>
                <a:cxn ang="0">
                  <a:pos x="48" y="145"/>
                </a:cxn>
                <a:cxn ang="0">
                  <a:pos x="50" y="126"/>
                </a:cxn>
                <a:cxn ang="0">
                  <a:pos x="63" y="101"/>
                </a:cxn>
                <a:cxn ang="0">
                  <a:pos x="64" y="64"/>
                </a:cxn>
                <a:cxn ang="0">
                  <a:pos x="106" y="1"/>
                </a:cxn>
              </a:cxnLst>
              <a:rect b="b" l="0" r="r" t="0"/>
              <a:pathLst>
                <a:path h="905" w="223">
                  <a:moveTo>
                    <a:pt x="107" y="1"/>
                  </a:moveTo>
                  <a:cubicBezTo>
                    <a:pt x="127" y="0"/>
                    <a:pt x="143" y="19"/>
                    <a:pt x="147" y="36"/>
                  </a:cubicBezTo>
                  <a:cubicBezTo>
                    <a:pt x="151" y="54"/>
                    <a:pt x="154" y="53"/>
                    <a:pt x="154" y="62"/>
                  </a:cubicBezTo>
                  <a:cubicBezTo>
                    <a:pt x="154" y="72"/>
                    <a:pt x="158" y="83"/>
                    <a:pt x="160" y="98"/>
                  </a:cubicBezTo>
                  <a:cubicBezTo>
                    <a:pt x="162" y="114"/>
                    <a:pt x="163" y="124"/>
                    <a:pt x="171" y="133"/>
                  </a:cubicBezTo>
                  <a:cubicBezTo>
                    <a:pt x="179" y="142"/>
                    <a:pt x="178" y="151"/>
                    <a:pt x="178" y="151"/>
                  </a:cubicBezTo>
                  <a:cubicBezTo>
                    <a:pt x="178" y="151"/>
                    <a:pt x="204" y="153"/>
                    <a:pt x="210" y="170"/>
                  </a:cubicBezTo>
                  <a:cubicBezTo>
                    <a:pt x="217" y="188"/>
                    <a:pt x="218" y="218"/>
                    <a:pt x="221" y="238"/>
                  </a:cubicBezTo>
                  <a:cubicBezTo>
                    <a:pt x="223" y="258"/>
                    <a:pt x="221" y="281"/>
                    <a:pt x="214" y="296"/>
                  </a:cubicBezTo>
                  <a:cubicBezTo>
                    <a:pt x="207" y="311"/>
                    <a:pt x="191" y="313"/>
                    <a:pt x="191" y="313"/>
                  </a:cubicBezTo>
                  <a:cubicBezTo>
                    <a:pt x="191" y="313"/>
                    <a:pt x="189" y="344"/>
                    <a:pt x="198" y="371"/>
                  </a:cubicBezTo>
                  <a:cubicBezTo>
                    <a:pt x="207" y="399"/>
                    <a:pt x="213" y="413"/>
                    <a:pt x="206" y="414"/>
                  </a:cubicBezTo>
                  <a:cubicBezTo>
                    <a:pt x="198" y="416"/>
                    <a:pt x="194" y="416"/>
                    <a:pt x="194" y="416"/>
                  </a:cubicBezTo>
                  <a:cubicBezTo>
                    <a:pt x="194" y="416"/>
                    <a:pt x="194" y="451"/>
                    <a:pt x="189" y="474"/>
                  </a:cubicBezTo>
                  <a:cubicBezTo>
                    <a:pt x="184" y="497"/>
                    <a:pt x="172" y="555"/>
                    <a:pt x="172" y="570"/>
                  </a:cubicBezTo>
                  <a:cubicBezTo>
                    <a:pt x="172" y="584"/>
                    <a:pt x="171" y="582"/>
                    <a:pt x="165" y="582"/>
                  </a:cubicBezTo>
                  <a:cubicBezTo>
                    <a:pt x="160" y="582"/>
                    <a:pt x="157" y="582"/>
                    <a:pt x="157" y="582"/>
                  </a:cubicBezTo>
                  <a:cubicBezTo>
                    <a:pt x="157" y="582"/>
                    <a:pt x="158" y="605"/>
                    <a:pt x="155" y="611"/>
                  </a:cubicBezTo>
                  <a:cubicBezTo>
                    <a:pt x="152" y="616"/>
                    <a:pt x="157" y="642"/>
                    <a:pt x="149" y="670"/>
                  </a:cubicBezTo>
                  <a:cubicBezTo>
                    <a:pt x="140" y="697"/>
                    <a:pt x="123" y="744"/>
                    <a:pt x="123" y="764"/>
                  </a:cubicBezTo>
                  <a:cubicBezTo>
                    <a:pt x="123" y="783"/>
                    <a:pt x="132" y="807"/>
                    <a:pt x="141" y="817"/>
                  </a:cubicBezTo>
                  <a:cubicBezTo>
                    <a:pt x="150" y="827"/>
                    <a:pt x="163" y="847"/>
                    <a:pt x="156" y="852"/>
                  </a:cubicBezTo>
                  <a:cubicBezTo>
                    <a:pt x="149" y="857"/>
                    <a:pt x="139" y="856"/>
                    <a:pt x="133" y="854"/>
                  </a:cubicBezTo>
                  <a:cubicBezTo>
                    <a:pt x="127" y="852"/>
                    <a:pt x="122" y="846"/>
                    <a:pt x="122" y="846"/>
                  </a:cubicBezTo>
                  <a:cubicBezTo>
                    <a:pt x="122" y="846"/>
                    <a:pt x="122" y="856"/>
                    <a:pt x="125" y="864"/>
                  </a:cubicBezTo>
                  <a:cubicBezTo>
                    <a:pt x="128" y="871"/>
                    <a:pt x="125" y="905"/>
                    <a:pt x="112" y="905"/>
                  </a:cubicBezTo>
                  <a:cubicBezTo>
                    <a:pt x="110" y="905"/>
                    <a:pt x="108" y="905"/>
                    <a:pt x="107" y="905"/>
                  </a:cubicBezTo>
                  <a:cubicBezTo>
                    <a:pt x="107" y="636"/>
                    <a:pt x="107" y="636"/>
                    <a:pt x="107" y="636"/>
                  </a:cubicBezTo>
                  <a:cubicBezTo>
                    <a:pt x="107" y="631"/>
                    <a:pt x="108" y="624"/>
                    <a:pt x="109" y="621"/>
                  </a:cubicBezTo>
                  <a:cubicBezTo>
                    <a:pt x="112" y="614"/>
                    <a:pt x="110" y="600"/>
                    <a:pt x="109" y="580"/>
                  </a:cubicBezTo>
                  <a:cubicBezTo>
                    <a:pt x="109" y="580"/>
                    <a:pt x="108" y="588"/>
                    <a:pt x="107" y="596"/>
                  </a:cubicBezTo>
                  <a:lnTo>
                    <a:pt x="107" y="1"/>
                  </a:lnTo>
                  <a:close/>
                  <a:moveTo>
                    <a:pt x="106" y="1"/>
                  </a:moveTo>
                  <a:cubicBezTo>
                    <a:pt x="107" y="1"/>
                    <a:pt x="107" y="1"/>
                    <a:pt x="107" y="1"/>
                  </a:cubicBezTo>
                  <a:cubicBezTo>
                    <a:pt x="107" y="596"/>
                    <a:pt x="107" y="596"/>
                    <a:pt x="107" y="596"/>
                  </a:cubicBezTo>
                  <a:cubicBezTo>
                    <a:pt x="106" y="602"/>
                    <a:pt x="105" y="608"/>
                    <a:pt x="104" y="611"/>
                  </a:cubicBezTo>
                  <a:cubicBezTo>
                    <a:pt x="102" y="620"/>
                    <a:pt x="105" y="626"/>
                    <a:pt x="105" y="632"/>
                  </a:cubicBezTo>
                  <a:cubicBezTo>
                    <a:pt x="105" y="637"/>
                    <a:pt x="106" y="645"/>
                    <a:pt x="106" y="645"/>
                  </a:cubicBezTo>
                  <a:cubicBezTo>
                    <a:pt x="106" y="645"/>
                    <a:pt x="106" y="641"/>
                    <a:pt x="107" y="636"/>
                  </a:cubicBezTo>
                  <a:cubicBezTo>
                    <a:pt x="107" y="905"/>
                    <a:pt x="107" y="905"/>
                    <a:pt x="107" y="905"/>
                  </a:cubicBezTo>
                  <a:cubicBezTo>
                    <a:pt x="96" y="901"/>
                    <a:pt x="88" y="888"/>
                    <a:pt x="89" y="869"/>
                  </a:cubicBezTo>
                  <a:cubicBezTo>
                    <a:pt x="89" y="847"/>
                    <a:pt x="84" y="843"/>
                    <a:pt x="88" y="831"/>
                  </a:cubicBezTo>
                  <a:cubicBezTo>
                    <a:pt x="91" y="818"/>
                    <a:pt x="87" y="809"/>
                    <a:pt x="81" y="789"/>
                  </a:cubicBezTo>
                  <a:cubicBezTo>
                    <a:pt x="75" y="769"/>
                    <a:pt x="51" y="684"/>
                    <a:pt x="52" y="662"/>
                  </a:cubicBezTo>
                  <a:cubicBezTo>
                    <a:pt x="53" y="640"/>
                    <a:pt x="56" y="621"/>
                    <a:pt x="53" y="606"/>
                  </a:cubicBezTo>
                  <a:cubicBezTo>
                    <a:pt x="51" y="592"/>
                    <a:pt x="50" y="579"/>
                    <a:pt x="50" y="579"/>
                  </a:cubicBezTo>
                  <a:cubicBezTo>
                    <a:pt x="50" y="579"/>
                    <a:pt x="34" y="586"/>
                    <a:pt x="34" y="565"/>
                  </a:cubicBezTo>
                  <a:cubicBezTo>
                    <a:pt x="34" y="544"/>
                    <a:pt x="31" y="483"/>
                    <a:pt x="29" y="465"/>
                  </a:cubicBezTo>
                  <a:cubicBezTo>
                    <a:pt x="28" y="446"/>
                    <a:pt x="31" y="410"/>
                    <a:pt x="31" y="410"/>
                  </a:cubicBezTo>
                  <a:cubicBezTo>
                    <a:pt x="31" y="410"/>
                    <a:pt x="16" y="409"/>
                    <a:pt x="11" y="407"/>
                  </a:cubicBezTo>
                  <a:cubicBezTo>
                    <a:pt x="6" y="405"/>
                    <a:pt x="24" y="373"/>
                    <a:pt x="27" y="360"/>
                  </a:cubicBezTo>
                  <a:cubicBezTo>
                    <a:pt x="31" y="348"/>
                    <a:pt x="30" y="326"/>
                    <a:pt x="30" y="326"/>
                  </a:cubicBezTo>
                  <a:cubicBezTo>
                    <a:pt x="30" y="326"/>
                    <a:pt x="3" y="325"/>
                    <a:pt x="2" y="302"/>
                  </a:cubicBezTo>
                  <a:cubicBezTo>
                    <a:pt x="1" y="279"/>
                    <a:pt x="0" y="247"/>
                    <a:pt x="2" y="234"/>
                  </a:cubicBezTo>
                  <a:cubicBezTo>
                    <a:pt x="4" y="220"/>
                    <a:pt x="5" y="222"/>
                    <a:pt x="7" y="204"/>
                  </a:cubicBezTo>
                  <a:cubicBezTo>
                    <a:pt x="9" y="186"/>
                    <a:pt x="18" y="155"/>
                    <a:pt x="27" y="154"/>
                  </a:cubicBezTo>
                  <a:cubicBezTo>
                    <a:pt x="36" y="153"/>
                    <a:pt x="48" y="145"/>
                    <a:pt x="48" y="145"/>
                  </a:cubicBezTo>
                  <a:cubicBezTo>
                    <a:pt x="48" y="145"/>
                    <a:pt x="39" y="135"/>
                    <a:pt x="50" y="126"/>
                  </a:cubicBezTo>
                  <a:cubicBezTo>
                    <a:pt x="61" y="117"/>
                    <a:pt x="68" y="113"/>
                    <a:pt x="63" y="101"/>
                  </a:cubicBezTo>
                  <a:cubicBezTo>
                    <a:pt x="58" y="89"/>
                    <a:pt x="61" y="80"/>
                    <a:pt x="64" y="64"/>
                  </a:cubicBezTo>
                  <a:cubicBezTo>
                    <a:pt x="67" y="49"/>
                    <a:pt x="75" y="1"/>
                    <a:pt x="106" y="1"/>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13" name="Freeform 10">
              <a:extLst>
                <a:ext uri="{FF2B5EF4-FFF2-40B4-BE49-F238E27FC236}">
                  <a16:creationId xmlns:a16="http://schemas.microsoft.com/office/drawing/2014/main" id="{83F1A6EB-F191-4712-9758-ED6D8AE8F2B7}"/>
                </a:ext>
              </a:extLst>
            </p:cNvPr>
            <p:cNvSpPr/>
            <p:nvPr/>
          </p:nvSpPr>
          <p:spPr bwMode="auto">
            <a:xfrm>
              <a:off x="4343401" y="2589213"/>
              <a:ext cx="127000" cy="244475"/>
            </a:xfrm>
            <a:custGeom>
              <a:cxnLst>
                <a:cxn ang="0">
                  <a:pos x="1" y="3"/>
                </a:cxn>
                <a:cxn ang="0">
                  <a:pos x="15" y="24"/>
                </a:cxn>
                <a:cxn ang="0">
                  <a:pos x="24" y="72"/>
                </a:cxn>
                <a:cxn ang="0">
                  <a:pos x="33" y="52"/>
                </a:cxn>
                <a:cxn ang="0">
                  <a:pos x="37" y="28"/>
                </a:cxn>
                <a:cxn ang="0">
                  <a:pos x="52" y="0"/>
                </a:cxn>
                <a:cxn ang="0">
                  <a:pos x="53" y="19"/>
                </a:cxn>
                <a:cxn ang="0">
                  <a:pos x="38" y="65"/>
                </a:cxn>
                <a:cxn ang="0">
                  <a:pos x="25" y="97"/>
                </a:cxn>
                <a:cxn ang="0">
                  <a:pos x="13" y="67"/>
                </a:cxn>
                <a:cxn ang="0">
                  <a:pos x="1" y="3"/>
                </a:cxn>
              </a:cxnLst>
              <a:rect b="b" l="0" r="r" t="0"/>
              <a:pathLst>
                <a:path h="103" w="52">
                  <a:moveTo>
                    <a:pt x="1" y="3"/>
                  </a:moveTo>
                  <a:cubicBezTo>
                    <a:pt x="1" y="3"/>
                    <a:pt x="15" y="15"/>
                    <a:pt x="15" y="24"/>
                  </a:cubicBezTo>
                  <a:cubicBezTo>
                    <a:pt x="15" y="33"/>
                    <a:pt x="21" y="63"/>
                    <a:pt x="24" y="72"/>
                  </a:cubicBezTo>
                  <a:cubicBezTo>
                    <a:pt x="27" y="82"/>
                    <a:pt x="28" y="61"/>
                    <a:pt x="33" y="52"/>
                  </a:cubicBezTo>
                  <a:cubicBezTo>
                    <a:pt x="38" y="43"/>
                    <a:pt x="40" y="35"/>
                    <a:pt x="37" y="28"/>
                  </a:cubicBezTo>
                  <a:cubicBezTo>
                    <a:pt x="35" y="21"/>
                    <a:pt x="45" y="18"/>
                    <a:pt x="52" y="0"/>
                  </a:cubicBezTo>
                  <a:cubicBezTo>
                    <a:pt x="53" y="7"/>
                    <a:pt x="53" y="12"/>
                    <a:pt x="53" y="19"/>
                  </a:cubicBezTo>
                  <a:cubicBezTo>
                    <a:pt x="52" y="26"/>
                    <a:pt x="41" y="58"/>
                    <a:pt x="38" y="65"/>
                  </a:cubicBezTo>
                  <a:cubicBezTo>
                    <a:pt x="35" y="71"/>
                    <a:pt x="26" y="91"/>
                    <a:pt x="25" y="97"/>
                  </a:cubicBezTo>
                  <a:cubicBezTo>
                    <a:pt x="25" y="103"/>
                    <a:pt x="17" y="86"/>
                    <a:pt x="13" y="67"/>
                  </a:cubicBezTo>
                  <a:cubicBezTo>
                    <a:pt x="8" y="48"/>
                    <a:pt x="0" y="21"/>
                    <a:pt x="1" y="3"/>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14" name="Freeform 11">
              <a:extLst>
                <a:ext uri="{FF2B5EF4-FFF2-40B4-BE49-F238E27FC236}">
                  <a16:creationId xmlns:a16="http://schemas.microsoft.com/office/drawing/2014/main" id="{83F188E1-EFC8-4DD4-AC46-C8AF731512C6}"/>
                </a:ext>
              </a:extLst>
            </p:cNvPr>
            <p:cNvSpPr/>
            <p:nvPr/>
          </p:nvSpPr>
          <p:spPr bwMode="auto">
            <a:xfrm>
              <a:off x="4279901" y="2927350"/>
              <a:ext cx="23813" cy="52387"/>
            </a:xfrm>
            <a:custGeom>
              <a:cxnLst>
                <a:cxn ang="0">
                  <a:pos x="7" y="22"/>
                </a:cxn>
                <a:cxn ang="0">
                  <a:pos x="9" y="9"/>
                </a:cxn>
                <a:cxn ang="0">
                  <a:pos x="9" y="0"/>
                </a:cxn>
                <a:cxn ang="0">
                  <a:pos x="2" y="1"/>
                </a:cxn>
                <a:cxn ang="0">
                  <a:pos x="0" y="19"/>
                </a:cxn>
                <a:cxn ang="0">
                  <a:pos x="7" y="22"/>
                </a:cxn>
              </a:cxnLst>
              <a:rect b="b" l="0" r="r" t="0"/>
              <a:pathLst>
                <a:path h="22" w="10">
                  <a:moveTo>
                    <a:pt x="7" y="22"/>
                  </a:moveTo>
                  <a:cubicBezTo>
                    <a:pt x="7" y="22"/>
                    <a:pt x="9" y="16"/>
                    <a:pt x="9" y="9"/>
                  </a:cubicBezTo>
                  <a:cubicBezTo>
                    <a:pt x="10" y="2"/>
                    <a:pt x="9" y="0"/>
                    <a:pt x="9" y="0"/>
                  </a:cubicBezTo>
                  <a:cubicBezTo>
                    <a:pt x="2" y="1"/>
                    <a:pt x="2" y="1"/>
                    <a:pt x="2" y="1"/>
                  </a:cubicBezTo>
                  <a:cubicBezTo>
                    <a:pt x="2" y="1"/>
                    <a:pt x="1" y="15"/>
                    <a:pt x="0" y="19"/>
                  </a:cubicBezTo>
                  <a:cubicBezTo>
                    <a:pt x="3" y="22"/>
                    <a:pt x="7" y="22"/>
                    <a:pt x="7" y="22"/>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15" name="Freeform 12">
              <a:extLst>
                <a:ext uri="{FF2B5EF4-FFF2-40B4-BE49-F238E27FC236}">
                  <a16:creationId xmlns:a16="http://schemas.microsoft.com/office/drawing/2014/main" id="{BDEDBB7A-981E-45F3-B137-1EBC63A11913}"/>
                </a:ext>
              </a:extLst>
            </p:cNvPr>
            <p:cNvSpPr/>
            <p:nvPr/>
          </p:nvSpPr>
          <p:spPr bwMode="auto">
            <a:xfrm>
              <a:off x="4456113" y="3035300"/>
              <a:ext cx="26988" cy="53975"/>
            </a:xfrm>
            <a:custGeom>
              <a:cxnLst>
                <a:cxn ang="0">
                  <a:pos x="3" y="0"/>
                </a:cxn>
                <a:cxn ang="0">
                  <a:pos x="1" y="18"/>
                </a:cxn>
                <a:cxn ang="0">
                  <a:pos x="11" y="18"/>
                </a:cxn>
                <a:cxn ang="0">
                  <a:pos x="11" y="0"/>
                </a:cxn>
                <a:cxn ang="0">
                  <a:pos x="3" y="0"/>
                </a:cxn>
              </a:cxnLst>
              <a:rect b="b" l="0" r="r" t="0"/>
              <a:pathLst>
                <a:path h="23" w="11">
                  <a:moveTo>
                    <a:pt x="3" y="0"/>
                  </a:moveTo>
                  <a:cubicBezTo>
                    <a:pt x="3" y="0"/>
                    <a:pt x="1" y="14"/>
                    <a:pt x="1" y="18"/>
                  </a:cubicBezTo>
                  <a:cubicBezTo>
                    <a:pt x="0" y="23"/>
                    <a:pt x="11" y="18"/>
                    <a:pt x="11" y="18"/>
                  </a:cubicBezTo>
                  <a:cubicBezTo>
                    <a:pt x="11" y="0"/>
                    <a:pt x="11" y="0"/>
                    <a:pt x="11" y="0"/>
                  </a:cubicBezTo>
                  <a:lnTo>
                    <a:pt x="3" y="0"/>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cs typeface="+mn-ea"/>
                <a:sym typeface="+mn-lt"/>
              </a:endParaRPr>
            </a:p>
          </p:txBody>
        </p:sp>
      </p:grpSp>
      <p:grpSp>
        <p:nvGrpSpPr>
          <p:cNvPr id="16" name="Group 33">
            <a:extLst>
              <a:ext uri="{FF2B5EF4-FFF2-40B4-BE49-F238E27FC236}">
                <a16:creationId xmlns:a16="http://schemas.microsoft.com/office/drawing/2014/main" id="{526BBF0B-AFC4-441D-AC42-5D241DEBD90A}"/>
              </a:ext>
            </a:extLst>
          </p:cNvPr>
          <p:cNvGrpSpPr/>
          <p:nvPr/>
        </p:nvGrpSpPr>
        <p:grpSpPr>
          <a:xfrm>
            <a:off x="2909860" y="1949628"/>
            <a:ext cx="1216545" cy="3503900"/>
            <a:chOff x="4948238" y="2751138"/>
            <a:chExt cx="585788" cy="2011362"/>
          </a:xfrm>
          <a:solidFill>
            <a:srgbClr val="355979"/>
          </a:solidFill>
        </p:grpSpPr>
        <p:sp>
          <p:nvSpPr>
            <p:cNvPr id="17" name="Freeform 13">
              <a:extLst>
                <a:ext uri="{FF2B5EF4-FFF2-40B4-BE49-F238E27FC236}">
                  <a16:creationId xmlns:a16="http://schemas.microsoft.com/office/drawing/2014/main" id="{6D51C5F0-D5CC-40A1-BCB8-2F80FB8C70E2}"/>
                </a:ext>
              </a:extLst>
            </p:cNvPr>
            <p:cNvSpPr/>
            <p:nvPr/>
          </p:nvSpPr>
          <p:spPr bwMode="auto">
            <a:xfrm>
              <a:off x="4948238" y="2751138"/>
              <a:ext cx="585788" cy="2011362"/>
            </a:xfrm>
            <a:custGeom>
              <a:cxnLst>
                <a:cxn ang="0">
                  <a:pos x="102" y="0"/>
                </a:cxn>
                <a:cxn ang="0">
                  <a:pos x="144" y="41"/>
                </a:cxn>
                <a:cxn ang="0">
                  <a:pos x="140" y="85"/>
                </a:cxn>
                <a:cxn ang="0">
                  <a:pos x="136" y="92"/>
                </a:cxn>
                <a:cxn ang="0">
                  <a:pos x="131" y="113"/>
                </a:cxn>
                <a:cxn ang="0">
                  <a:pos x="124" y="124"/>
                </a:cxn>
                <a:cxn ang="0">
                  <a:pos x="132" y="139"/>
                </a:cxn>
                <a:cxn ang="0">
                  <a:pos x="168" y="154"/>
                </a:cxn>
                <a:cxn ang="0">
                  <a:pos x="194" y="179"/>
                </a:cxn>
                <a:cxn ang="0">
                  <a:pos x="220" y="221"/>
                </a:cxn>
                <a:cxn ang="0">
                  <a:pos x="242" y="268"/>
                </a:cxn>
                <a:cxn ang="0">
                  <a:pos x="200" y="292"/>
                </a:cxn>
                <a:cxn ang="0">
                  <a:pos x="181" y="284"/>
                </a:cxn>
                <a:cxn ang="0">
                  <a:pos x="194" y="361"/>
                </a:cxn>
                <a:cxn ang="0">
                  <a:pos x="203" y="440"/>
                </a:cxn>
                <a:cxn ang="0">
                  <a:pos x="188" y="448"/>
                </a:cxn>
                <a:cxn ang="0">
                  <a:pos x="176" y="549"/>
                </a:cxn>
                <a:cxn ang="0">
                  <a:pos x="162" y="646"/>
                </a:cxn>
                <a:cxn ang="0">
                  <a:pos x="160" y="707"/>
                </a:cxn>
                <a:cxn ang="0">
                  <a:pos x="188" y="746"/>
                </a:cxn>
                <a:cxn ang="0">
                  <a:pos x="221" y="753"/>
                </a:cxn>
                <a:cxn ang="0">
                  <a:pos x="217" y="768"/>
                </a:cxn>
                <a:cxn ang="0">
                  <a:pos x="165" y="763"/>
                </a:cxn>
                <a:cxn ang="0">
                  <a:pos x="146" y="755"/>
                </a:cxn>
                <a:cxn ang="0">
                  <a:pos x="132" y="765"/>
                </a:cxn>
                <a:cxn ang="0">
                  <a:pos x="112" y="753"/>
                </a:cxn>
                <a:cxn ang="0">
                  <a:pos x="109" y="720"/>
                </a:cxn>
                <a:cxn ang="0">
                  <a:pos x="113" y="683"/>
                </a:cxn>
                <a:cxn ang="0">
                  <a:pos x="106" y="629"/>
                </a:cxn>
                <a:cxn ang="0">
                  <a:pos x="106" y="585"/>
                </a:cxn>
                <a:cxn ang="0">
                  <a:pos x="111" y="544"/>
                </a:cxn>
                <a:cxn ang="0">
                  <a:pos x="110" y="516"/>
                </a:cxn>
                <a:cxn ang="0">
                  <a:pos x="95" y="594"/>
                </a:cxn>
                <a:cxn ang="0">
                  <a:pos x="87" y="685"/>
                </a:cxn>
                <a:cxn ang="0">
                  <a:pos x="73" y="742"/>
                </a:cxn>
                <a:cxn ang="0">
                  <a:pos x="68" y="767"/>
                </a:cxn>
                <a:cxn ang="0">
                  <a:pos x="75" y="798"/>
                </a:cxn>
                <a:cxn ang="0">
                  <a:pos x="69" y="843"/>
                </a:cxn>
                <a:cxn ang="0">
                  <a:pos x="30" y="816"/>
                </a:cxn>
                <a:cxn ang="0">
                  <a:pos x="27" y="772"/>
                </a:cxn>
                <a:cxn ang="0">
                  <a:pos x="22" y="738"/>
                </a:cxn>
                <a:cxn ang="0">
                  <a:pos x="22" y="690"/>
                </a:cxn>
                <a:cxn ang="0">
                  <a:pos x="29" y="607"/>
                </a:cxn>
                <a:cxn ang="0">
                  <a:pos x="38" y="506"/>
                </a:cxn>
                <a:cxn ang="0">
                  <a:pos x="39" y="453"/>
                </a:cxn>
                <a:cxn ang="0">
                  <a:pos x="13" y="442"/>
                </a:cxn>
                <a:cxn ang="0">
                  <a:pos x="23" y="379"/>
                </a:cxn>
                <a:cxn ang="0">
                  <a:pos x="37" y="314"/>
                </a:cxn>
                <a:cxn ang="0">
                  <a:pos x="33" y="270"/>
                </a:cxn>
                <a:cxn ang="0">
                  <a:pos x="10" y="214"/>
                </a:cxn>
                <a:cxn ang="0">
                  <a:pos x="9" y="152"/>
                </a:cxn>
                <a:cxn ang="0">
                  <a:pos x="47" y="139"/>
                </a:cxn>
                <a:cxn ang="0">
                  <a:pos x="67" y="116"/>
                </a:cxn>
                <a:cxn ang="0">
                  <a:pos x="74" y="107"/>
                </a:cxn>
                <a:cxn ang="0">
                  <a:pos x="72" y="93"/>
                </a:cxn>
                <a:cxn ang="0">
                  <a:pos x="61" y="79"/>
                </a:cxn>
                <a:cxn ang="0">
                  <a:pos x="60" y="33"/>
                </a:cxn>
                <a:cxn ang="0">
                  <a:pos x="102" y="0"/>
                </a:cxn>
              </a:cxnLst>
              <a:rect b="b" l="0" r="r" t="0"/>
              <a:pathLst>
                <a:path h="843" w="246">
                  <a:moveTo>
                    <a:pt x="102" y="0"/>
                  </a:moveTo>
                  <a:cubicBezTo>
                    <a:pt x="118" y="0"/>
                    <a:pt x="144" y="16"/>
                    <a:pt x="144" y="41"/>
                  </a:cubicBezTo>
                  <a:cubicBezTo>
                    <a:pt x="144" y="66"/>
                    <a:pt x="142" y="77"/>
                    <a:pt x="140" y="85"/>
                  </a:cubicBezTo>
                  <a:cubicBezTo>
                    <a:pt x="138" y="93"/>
                    <a:pt x="136" y="92"/>
                    <a:pt x="136" y="92"/>
                  </a:cubicBezTo>
                  <a:cubicBezTo>
                    <a:pt x="136" y="92"/>
                    <a:pt x="136" y="109"/>
                    <a:pt x="131" y="113"/>
                  </a:cubicBezTo>
                  <a:cubicBezTo>
                    <a:pt x="125" y="117"/>
                    <a:pt x="124" y="119"/>
                    <a:pt x="124" y="124"/>
                  </a:cubicBezTo>
                  <a:cubicBezTo>
                    <a:pt x="124" y="129"/>
                    <a:pt x="127" y="133"/>
                    <a:pt x="132" y="139"/>
                  </a:cubicBezTo>
                  <a:cubicBezTo>
                    <a:pt x="137" y="144"/>
                    <a:pt x="157" y="150"/>
                    <a:pt x="168" y="154"/>
                  </a:cubicBezTo>
                  <a:cubicBezTo>
                    <a:pt x="179" y="158"/>
                    <a:pt x="188" y="165"/>
                    <a:pt x="194" y="179"/>
                  </a:cubicBezTo>
                  <a:cubicBezTo>
                    <a:pt x="200" y="192"/>
                    <a:pt x="209" y="209"/>
                    <a:pt x="220" y="221"/>
                  </a:cubicBezTo>
                  <a:cubicBezTo>
                    <a:pt x="232" y="232"/>
                    <a:pt x="246" y="251"/>
                    <a:pt x="242" y="268"/>
                  </a:cubicBezTo>
                  <a:cubicBezTo>
                    <a:pt x="238" y="286"/>
                    <a:pt x="213" y="299"/>
                    <a:pt x="200" y="292"/>
                  </a:cubicBezTo>
                  <a:cubicBezTo>
                    <a:pt x="186" y="284"/>
                    <a:pt x="181" y="284"/>
                    <a:pt x="181" y="284"/>
                  </a:cubicBezTo>
                  <a:cubicBezTo>
                    <a:pt x="181" y="284"/>
                    <a:pt x="190" y="322"/>
                    <a:pt x="194" y="361"/>
                  </a:cubicBezTo>
                  <a:cubicBezTo>
                    <a:pt x="198" y="400"/>
                    <a:pt x="209" y="437"/>
                    <a:pt x="203" y="440"/>
                  </a:cubicBezTo>
                  <a:cubicBezTo>
                    <a:pt x="197" y="444"/>
                    <a:pt x="188" y="448"/>
                    <a:pt x="188" y="448"/>
                  </a:cubicBezTo>
                  <a:cubicBezTo>
                    <a:pt x="188" y="448"/>
                    <a:pt x="186" y="502"/>
                    <a:pt x="176" y="549"/>
                  </a:cubicBezTo>
                  <a:cubicBezTo>
                    <a:pt x="167" y="597"/>
                    <a:pt x="163" y="618"/>
                    <a:pt x="162" y="646"/>
                  </a:cubicBezTo>
                  <a:cubicBezTo>
                    <a:pt x="160" y="674"/>
                    <a:pt x="157" y="695"/>
                    <a:pt x="160" y="707"/>
                  </a:cubicBezTo>
                  <a:cubicBezTo>
                    <a:pt x="162" y="718"/>
                    <a:pt x="179" y="742"/>
                    <a:pt x="188" y="746"/>
                  </a:cubicBezTo>
                  <a:cubicBezTo>
                    <a:pt x="197" y="750"/>
                    <a:pt x="214" y="750"/>
                    <a:pt x="221" y="753"/>
                  </a:cubicBezTo>
                  <a:cubicBezTo>
                    <a:pt x="228" y="756"/>
                    <a:pt x="233" y="765"/>
                    <a:pt x="217" y="768"/>
                  </a:cubicBezTo>
                  <a:cubicBezTo>
                    <a:pt x="202" y="770"/>
                    <a:pt x="172" y="766"/>
                    <a:pt x="165" y="763"/>
                  </a:cubicBezTo>
                  <a:cubicBezTo>
                    <a:pt x="157" y="761"/>
                    <a:pt x="146" y="755"/>
                    <a:pt x="146" y="755"/>
                  </a:cubicBezTo>
                  <a:cubicBezTo>
                    <a:pt x="146" y="755"/>
                    <a:pt x="149" y="765"/>
                    <a:pt x="132" y="765"/>
                  </a:cubicBezTo>
                  <a:cubicBezTo>
                    <a:pt x="116" y="765"/>
                    <a:pt x="112" y="763"/>
                    <a:pt x="112" y="753"/>
                  </a:cubicBezTo>
                  <a:cubicBezTo>
                    <a:pt x="111" y="742"/>
                    <a:pt x="112" y="728"/>
                    <a:pt x="109" y="720"/>
                  </a:cubicBezTo>
                  <a:cubicBezTo>
                    <a:pt x="107" y="713"/>
                    <a:pt x="119" y="693"/>
                    <a:pt x="113" y="683"/>
                  </a:cubicBezTo>
                  <a:cubicBezTo>
                    <a:pt x="107" y="672"/>
                    <a:pt x="101" y="645"/>
                    <a:pt x="106" y="629"/>
                  </a:cubicBezTo>
                  <a:cubicBezTo>
                    <a:pt x="112" y="612"/>
                    <a:pt x="104" y="596"/>
                    <a:pt x="106" y="585"/>
                  </a:cubicBezTo>
                  <a:cubicBezTo>
                    <a:pt x="108" y="575"/>
                    <a:pt x="111" y="561"/>
                    <a:pt x="111" y="544"/>
                  </a:cubicBezTo>
                  <a:cubicBezTo>
                    <a:pt x="111" y="528"/>
                    <a:pt x="110" y="516"/>
                    <a:pt x="110" y="516"/>
                  </a:cubicBezTo>
                  <a:cubicBezTo>
                    <a:pt x="110" y="516"/>
                    <a:pt x="98" y="577"/>
                    <a:pt x="95" y="594"/>
                  </a:cubicBezTo>
                  <a:cubicBezTo>
                    <a:pt x="92" y="610"/>
                    <a:pt x="87" y="668"/>
                    <a:pt x="87" y="685"/>
                  </a:cubicBezTo>
                  <a:cubicBezTo>
                    <a:pt x="87" y="703"/>
                    <a:pt x="74" y="727"/>
                    <a:pt x="73" y="742"/>
                  </a:cubicBezTo>
                  <a:cubicBezTo>
                    <a:pt x="73" y="758"/>
                    <a:pt x="72" y="767"/>
                    <a:pt x="68" y="767"/>
                  </a:cubicBezTo>
                  <a:cubicBezTo>
                    <a:pt x="63" y="767"/>
                    <a:pt x="72" y="785"/>
                    <a:pt x="75" y="798"/>
                  </a:cubicBezTo>
                  <a:cubicBezTo>
                    <a:pt x="78" y="812"/>
                    <a:pt x="87" y="843"/>
                    <a:pt x="69" y="843"/>
                  </a:cubicBezTo>
                  <a:cubicBezTo>
                    <a:pt x="51" y="843"/>
                    <a:pt x="31" y="835"/>
                    <a:pt x="30" y="816"/>
                  </a:cubicBezTo>
                  <a:cubicBezTo>
                    <a:pt x="29" y="796"/>
                    <a:pt x="32" y="780"/>
                    <a:pt x="27" y="772"/>
                  </a:cubicBezTo>
                  <a:cubicBezTo>
                    <a:pt x="22" y="765"/>
                    <a:pt x="21" y="748"/>
                    <a:pt x="22" y="738"/>
                  </a:cubicBezTo>
                  <a:cubicBezTo>
                    <a:pt x="23" y="728"/>
                    <a:pt x="19" y="712"/>
                    <a:pt x="22" y="690"/>
                  </a:cubicBezTo>
                  <a:cubicBezTo>
                    <a:pt x="24" y="669"/>
                    <a:pt x="24" y="634"/>
                    <a:pt x="29" y="607"/>
                  </a:cubicBezTo>
                  <a:cubicBezTo>
                    <a:pt x="34" y="580"/>
                    <a:pt x="36" y="539"/>
                    <a:pt x="38" y="506"/>
                  </a:cubicBezTo>
                  <a:cubicBezTo>
                    <a:pt x="41" y="474"/>
                    <a:pt x="43" y="458"/>
                    <a:pt x="39" y="453"/>
                  </a:cubicBezTo>
                  <a:cubicBezTo>
                    <a:pt x="36" y="448"/>
                    <a:pt x="18" y="443"/>
                    <a:pt x="13" y="442"/>
                  </a:cubicBezTo>
                  <a:cubicBezTo>
                    <a:pt x="8" y="441"/>
                    <a:pt x="19" y="407"/>
                    <a:pt x="23" y="379"/>
                  </a:cubicBezTo>
                  <a:cubicBezTo>
                    <a:pt x="26" y="351"/>
                    <a:pt x="33" y="334"/>
                    <a:pt x="37" y="314"/>
                  </a:cubicBezTo>
                  <a:cubicBezTo>
                    <a:pt x="41" y="294"/>
                    <a:pt x="41" y="285"/>
                    <a:pt x="33" y="270"/>
                  </a:cubicBezTo>
                  <a:cubicBezTo>
                    <a:pt x="24" y="256"/>
                    <a:pt x="14" y="247"/>
                    <a:pt x="10" y="214"/>
                  </a:cubicBezTo>
                  <a:cubicBezTo>
                    <a:pt x="6" y="182"/>
                    <a:pt x="0" y="160"/>
                    <a:pt x="9" y="152"/>
                  </a:cubicBezTo>
                  <a:cubicBezTo>
                    <a:pt x="18" y="144"/>
                    <a:pt x="34" y="149"/>
                    <a:pt x="47" y="139"/>
                  </a:cubicBezTo>
                  <a:cubicBezTo>
                    <a:pt x="59" y="129"/>
                    <a:pt x="61" y="117"/>
                    <a:pt x="67" y="116"/>
                  </a:cubicBezTo>
                  <a:cubicBezTo>
                    <a:pt x="73" y="115"/>
                    <a:pt x="74" y="114"/>
                    <a:pt x="74" y="107"/>
                  </a:cubicBezTo>
                  <a:cubicBezTo>
                    <a:pt x="74" y="100"/>
                    <a:pt x="72" y="93"/>
                    <a:pt x="72" y="93"/>
                  </a:cubicBezTo>
                  <a:cubicBezTo>
                    <a:pt x="72" y="93"/>
                    <a:pt x="63" y="87"/>
                    <a:pt x="61" y="79"/>
                  </a:cubicBezTo>
                  <a:cubicBezTo>
                    <a:pt x="59" y="70"/>
                    <a:pt x="58" y="48"/>
                    <a:pt x="60" y="33"/>
                  </a:cubicBezTo>
                  <a:cubicBezTo>
                    <a:pt x="63" y="18"/>
                    <a:pt x="76" y="0"/>
                    <a:pt x="102" y="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18" name="Freeform 14">
              <a:extLst>
                <a:ext uri="{FF2B5EF4-FFF2-40B4-BE49-F238E27FC236}">
                  <a16:creationId xmlns:a16="http://schemas.microsoft.com/office/drawing/2014/main" id="{DF048D0D-1582-44DA-8B32-24158F8045A7}"/>
                </a:ext>
              </a:extLst>
            </p:cNvPr>
            <p:cNvSpPr/>
            <p:nvPr/>
          </p:nvSpPr>
          <p:spPr bwMode="auto">
            <a:xfrm>
              <a:off x="5111751" y="3011488"/>
              <a:ext cx="146050" cy="111125"/>
            </a:xfrm>
            <a:custGeom>
              <a:cxnLst>
                <a:cxn ang="0">
                  <a:pos x="57" y="21"/>
                </a:cxn>
                <a:cxn ang="0">
                  <a:pos x="61" y="27"/>
                </a:cxn>
                <a:cxn ang="0">
                  <a:pos x="58" y="47"/>
                </a:cxn>
                <a:cxn ang="0">
                  <a:pos x="45" y="27"/>
                </a:cxn>
                <a:cxn ang="0">
                  <a:pos x="35" y="35"/>
                </a:cxn>
                <a:cxn ang="0">
                  <a:pos x="33" y="44"/>
                </a:cxn>
                <a:cxn ang="0">
                  <a:pos x="0" y="7"/>
                </a:cxn>
                <a:cxn ang="0">
                  <a:pos x="5" y="0"/>
                </a:cxn>
                <a:cxn ang="0">
                  <a:pos x="44" y="26"/>
                </a:cxn>
                <a:cxn ang="0">
                  <a:pos x="57" y="21"/>
                </a:cxn>
              </a:cxnLst>
              <a:rect b="b" l="0" r="r" t="0"/>
              <a:pathLst>
                <a:path h="47" w="61">
                  <a:moveTo>
                    <a:pt x="57" y="21"/>
                  </a:moveTo>
                  <a:cubicBezTo>
                    <a:pt x="58" y="23"/>
                    <a:pt x="59" y="25"/>
                    <a:pt x="61" y="27"/>
                  </a:cubicBezTo>
                  <a:cubicBezTo>
                    <a:pt x="59" y="34"/>
                    <a:pt x="58" y="41"/>
                    <a:pt x="58" y="47"/>
                  </a:cubicBezTo>
                  <a:cubicBezTo>
                    <a:pt x="49" y="41"/>
                    <a:pt x="53" y="28"/>
                    <a:pt x="45" y="27"/>
                  </a:cubicBezTo>
                  <a:cubicBezTo>
                    <a:pt x="37" y="26"/>
                    <a:pt x="36" y="30"/>
                    <a:pt x="35" y="35"/>
                  </a:cubicBezTo>
                  <a:cubicBezTo>
                    <a:pt x="34" y="40"/>
                    <a:pt x="33" y="44"/>
                    <a:pt x="33" y="44"/>
                  </a:cubicBezTo>
                  <a:cubicBezTo>
                    <a:pt x="33" y="44"/>
                    <a:pt x="7" y="17"/>
                    <a:pt x="0" y="7"/>
                  </a:cubicBezTo>
                  <a:cubicBezTo>
                    <a:pt x="3" y="6"/>
                    <a:pt x="4" y="4"/>
                    <a:pt x="5" y="0"/>
                  </a:cubicBezTo>
                  <a:cubicBezTo>
                    <a:pt x="13" y="9"/>
                    <a:pt x="34" y="26"/>
                    <a:pt x="44" y="26"/>
                  </a:cubicBezTo>
                  <a:cubicBezTo>
                    <a:pt x="49" y="26"/>
                    <a:pt x="53" y="24"/>
                    <a:pt x="57" y="21"/>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19" name="Freeform 15">
              <a:extLst>
                <a:ext uri="{FF2B5EF4-FFF2-40B4-BE49-F238E27FC236}">
                  <a16:creationId xmlns:a16="http://schemas.microsoft.com/office/drawing/2014/main" id="{6D5F2ED7-5828-40EC-A331-68305216ACF8}"/>
                </a:ext>
              </a:extLst>
            </p:cNvPr>
            <p:cNvSpPr/>
            <p:nvPr/>
          </p:nvSpPr>
          <p:spPr bwMode="auto">
            <a:xfrm>
              <a:off x="5262563" y="3311525"/>
              <a:ext cx="66675" cy="84137"/>
            </a:xfrm>
            <a:custGeom>
              <a:cxnLst>
                <a:cxn ang="0">
                  <a:pos x="15" y="1"/>
                </a:cxn>
                <a:cxn ang="0">
                  <a:pos x="0" y="0"/>
                </a:cxn>
                <a:cxn ang="0">
                  <a:pos x="13" y="19"/>
                </a:cxn>
                <a:cxn ang="0">
                  <a:pos x="13" y="33"/>
                </a:cxn>
                <a:cxn ang="0">
                  <a:pos x="24" y="35"/>
                </a:cxn>
                <a:cxn ang="0">
                  <a:pos x="25" y="16"/>
                </a:cxn>
                <a:cxn ang="0">
                  <a:pos x="15" y="1"/>
                </a:cxn>
              </a:cxnLst>
              <a:rect b="b" l="0" r="r" t="0"/>
              <a:pathLst>
                <a:path h="35" w="28">
                  <a:moveTo>
                    <a:pt x="15" y="1"/>
                  </a:moveTo>
                  <a:cubicBezTo>
                    <a:pt x="0" y="0"/>
                    <a:pt x="0" y="0"/>
                    <a:pt x="0" y="0"/>
                  </a:cubicBezTo>
                  <a:cubicBezTo>
                    <a:pt x="0" y="0"/>
                    <a:pt x="13" y="9"/>
                    <a:pt x="13" y="19"/>
                  </a:cubicBezTo>
                  <a:cubicBezTo>
                    <a:pt x="13" y="28"/>
                    <a:pt x="13" y="33"/>
                    <a:pt x="13" y="33"/>
                  </a:cubicBezTo>
                  <a:cubicBezTo>
                    <a:pt x="24" y="35"/>
                    <a:pt x="24" y="35"/>
                    <a:pt x="24" y="35"/>
                  </a:cubicBezTo>
                  <a:cubicBezTo>
                    <a:pt x="24" y="35"/>
                    <a:pt x="28" y="26"/>
                    <a:pt x="25" y="16"/>
                  </a:cubicBezTo>
                  <a:cubicBezTo>
                    <a:pt x="21" y="7"/>
                    <a:pt x="18" y="4"/>
                    <a:pt x="15" y="1"/>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20" name="Freeform 16">
              <a:extLst>
                <a:ext uri="{FF2B5EF4-FFF2-40B4-BE49-F238E27FC236}">
                  <a16:creationId xmlns:a16="http://schemas.microsoft.com/office/drawing/2014/main" id="{D70F4256-D876-44A0-8F85-860D2E7F4C0C}"/>
                </a:ext>
              </a:extLst>
            </p:cNvPr>
            <p:cNvSpPr/>
            <p:nvPr/>
          </p:nvSpPr>
          <p:spPr bwMode="auto">
            <a:xfrm>
              <a:off x="5300663" y="3514725"/>
              <a:ext cx="25400" cy="73025"/>
            </a:xfrm>
            <a:custGeom>
              <a:cxnLst>
                <a:cxn ang="0">
                  <a:pos x="3" y="0"/>
                </a:cxn>
                <a:cxn ang="0">
                  <a:pos x="0" y="23"/>
                </a:cxn>
                <a:cxn ang="0">
                  <a:pos x="0" y="31"/>
                </a:cxn>
                <a:cxn ang="0">
                  <a:pos x="11" y="29"/>
                </a:cxn>
                <a:cxn ang="0">
                  <a:pos x="3" y="0"/>
                </a:cxn>
              </a:cxnLst>
              <a:rect b="b" l="0" r="r" t="0"/>
              <a:pathLst>
                <a:path h="31" w="11">
                  <a:moveTo>
                    <a:pt x="3" y="0"/>
                  </a:moveTo>
                  <a:cubicBezTo>
                    <a:pt x="3" y="0"/>
                    <a:pt x="1" y="18"/>
                    <a:pt x="0" y="23"/>
                  </a:cubicBezTo>
                  <a:cubicBezTo>
                    <a:pt x="0" y="29"/>
                    <a:pt x="0" y="31"/>
                    <a:pt x="0" y="31"/>
                  </a:cubicBezTo>
                  <a:cubicBezTo>
                    <a:pt x="11" y="29"/>
                    <a:pt x="11" y="29"/>
                    <a:pt x="11" y="29"/>
                  </a:cubicBezTo>
                  <a:cubicBezTo>
                    <a:pt x="11" y="29"/>
                    <a:pt x="8" y="15"/>
                    <a:pt x="3" y="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cs typeface="+mn-ea"/>
                <a:sym typeface="+mn-lt"/>
              </a:endParaRPr>
            </a:p>
          </p:txBody>
        </p:sp>
      </p:grpSp>
      <p:grpSp>
        <p:nvGrpSpPr>
          <p:cNvPr id="21" name="Group 30">
            <a:extLst>
              <a:ext uri="{FF2B5EF4-FFF2-40B4-BE49-F238E27FC236}">
                <a16:creationId xmlns:a16="http://schemas.microsoft.com/office/drawing/2014/main" id="{BED9A199-4DC9-40D6-99E9-99DECDBC6AA0}"/>
              </a:ext>
            </a:extLst>
          </p:cNvPr>
          <p:cNvGrpSpPr/>
          <p:nvPr/>
        </p:nvGrpSpPr>
        <p:grpSpPr>
          <a:xfrm>
            <a:off x="6081548" y="1787990"/>
            <a:ext cx="4245516" cy="839208"/>
            <a:chOff x="1315498" y="866086"/>
            <a:chExt cx="3741460" cy="839208"/>
          </a:xfrm>
        </p:grpSpPr>
        <p:sp>
          <p:nvSpPr>
            <p:cNvPr id="22" name="Text Placeholder 3">
              <a:extLst>
                <a:ext uri="{FF2B5EF4-FFF2-40B4-BE49-F238E27FC236}">
                  <a16:creationId xmlns:a16="http://schemas.microsoft.com/office/drawing/2014/main" id="{C0F938F9-A86E-4F48-AB40-070A033F27E8}"/>
                </a:ext>
              </a:extLst>
            </p:cNvPr>
            <p:cNvSpPr txBox="1"/>
            <p:nvPr/>
          </p:nvSpPr>
          <p:spPr>
            <a:xfrm>
              <a:off x="1315500" y="867574"/>
              <a:ext cx="1343061" cy="30480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1" lang="zh-CN" noProof="0" sz="2000">
                  <a:solidFill>
                    <a:schemeClr val="tx1">
                      <a:lumMod val="75000"/>
                      <a:lumOff val="25000"/>
                    </a:schemeClr>
                  </a:solidFill>
                  <a:cs typeface="+mn-ea"/>
                  <a:sym typeface="+mn-lt"/>
                </a:rPr>
                <a:t>父母寄托厚望</a:t>
              </a:r>
            </a:p>
          </p:txBody>
        </p:sp>
        <p:sp>
          <p:nvSpPr>
            <p:cNvPr id="23" name="Text Placeholder 3">
              <a:extLst>
                <a:ext uri="{FF2B5EF4-FFF2-40B4-BE49-F238E27FC236}">
                  <a16:creationId xmlns:a16="http://schemas.microsoft.com/office/drawing/2014/main" id="{46C3AAE4-8233-4DF1-92B7-61DABF8B961E}"/>
                </a:ext>
              </a:extLst>
            </p:cNvPr>
            <p:cNvSpPr txBox="1"/>
            <p:nvPr/>
          </p:nvSpPr>
          <p:spPr>
            <a:xfrm>
              <a:off x="1315498" y="1276490"/>
              <a:ext cx="3741460" cy="42672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a:r>
                <a:rPr altLang="en-US" lang="zh-CN" sz="1400">
                  <a:solidFill>
                    <a:schemeClr val="tx1">
                      <a:lumMod val="75000"/>
                      <a:lumOff val="25000"/>
                    </a:schemeClr>
                  </a:solidFill>
                  <a:cs typeface="+mn-ea"/>
                  <a:sym typeface="+mn-lt"/>
                </a:rPr>
                <a:t>用户可以在投影仪或者计算机上进行演示也可以将演示文稿打印出来制作成胶片用户以在投影仪</a:t>
              </a:r>
            </a:p>
          </p:txBody>
        </p:sp>
      </p:grpSp>
      <p:grpSp>
        <p:nvGrpSpPr>
          <p:cNvPr id="25" name="Group 31">
            <a:extLst>
              <a:ext uri="{FF2B5EF4-FFF2-40B4-BE49-F238E27FC236}">
                <a16:creationId xmlns:a16="http://schemas.microsoft.com/office/drawing/2014/main" id="{D212D12A-8CA0-4E1C-82E8-A79C8EBF5DB6}"/>
              </a:ext>
            </a:extLst>
          </p:cNvPr>
          <p:cNvGrpSpPr/>
          <p:nvPr/>
        </p:nvGrpSpPr>
        <p:grpSpPr>
          <a:xfrm>
            <a:off x="6081548" y="3123538"/>
            <a:ext cx="4235023" cy="815879"/>
            <a:chOff x="1324745" y="1929884"/>
            <a:chExt cx="3732213" cy="815879"/>
          </a:xfrm>
        </p:grpSpPr>
        <p:sp>
          <p:nvSpPr>
            <p:cNvPr id="26" name="Text Placeholder 3">
              <a:extLst>
                <a:ext uri="{FF2B5EF4-FFF2-40B4-BE49-F238E27FC236}">
                  <a16:creationId xmlns:a16="http://schemas.microsoft.com/office/drawing/2014/main" id="{359BF360-1FFB-4A79-A496-0BAD605818CB}"/>
                </a:ext>
              </a:extLst>
            </p:cNvPr>
            <p:cNvSpPr txBox="1"/>
            <p:nvPr/>
          </p:nvSpPr>
          <p:spPr>
            <a:xfrm>
              <a:off x="1324745" y="1931372"/>
              <a:ext cx="1343061" cy="30480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spcBef>
                  <a:spcPct val="20000"/>
                </a:spcBef>
                <a:defRPr/>
              </a:pPr>
              <a:r>
                <a:rPr altLang="en-US" b="1" lang="zh-CN" sz="2000">
                  <a:solidFill>
                    <a:schemeClr val="tx1">
                      <a:lumMod val="75000"/>
                      <a:lumOff val="25000"/>
                    </a:schemeClr>
                  </a:solidFill>
                  <a:cs typeface="+mn-ea"/>
                  <a:sym typeface="+mn-lt"/>
                </a:rPr>
                <a:t>传统家风浓厚</a:t>
              </a:r>
            </a:p>
          </p:txBody>
        </p:sp>
        <p:sp>
          <p:nvSpPr>
            <p:cNvPr id="27" name="Text Placeholder 3">
              <a:extLst>
                <a:ext uri="{FF2B5EF4-FFF2-40B4-BE49-F238E27FC236}">
                  <a16:creationId xmlns:a16="http://schemas.microsoft.com/office/drawing/2014/main" id="{47F9DEE9-BA8E-4B0A-97F5-842468139AF0}"/>
                </a:ext>
              </a:extLst>
            </p:cNvPr>
            <p:cNvSpPr txBox="1"/>
            <p:nvPr/>
          </p:nvSpPr>
          <p:spPr>
            <a:xfrm>
              <a:off x="1324745" y="2316960"/>
              <a:ext cx="3732213" cy="42672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a:r>
                <a:rPr altLang="en-US" lang="zh-CN" sz="1400">
                  <a:solidFill>
                    <a:schemeClr val="tx1">
                      <a:lumMod val="75000"/>
                      <a:lumOff val="25000"/>
                    </a:schemeClr>
                  </a:solidFill>
                  <a:cs typeface="+mn-ea"/>
                  <a:sym typeface="+mn-lt"/>
                </a:rPr>
                <a:t>用户可以在投影仪或者计算机上进行演示也可以将演示文稿打印出来制作成胶片用户以在投影仪</a:t>
              </a:r>
            </a:p>
          </p:txBody>
        </p:sp>
      </p:grpSp>
      <p:grpSp>
        <p:nvGrpSpPr>
          <p:cNvPr id="29" name="Group 32">
            <a:extLst>
              <a:ext uri="{FF2B5EF4-FFF2-40B4-BE49-F238E27FC236}">
                <a16:creationId xmlns:a16="http://schemas.microsoft.com/office/drawing/2014/main" id="{BB776E8F-3E3C-40DD-A406-8740767E4626}"/>
              </a:ext>
            </a:extLst>
          </p:cNvPr>
          <p:cNvGrpSpPr/>
          <p:nvPr/>
        </p:nvGrpSpPr>
        <p:grpSpPr>
          <a:xfrm>
            <a:off x="6081548" y="4435757"/>
            <a:ext cx="4247409" cy="848930"/>
            <a:chOff x="1313830" y="2645657"/>
            <a:chExt cx="3743128" cy="848930"/>
          </a:xfrm>
        </p:grpSpPr>
        <p:sp>
          <p:nvSpPr>
            <p:cNvPr id="30" name="Text Placeholder 3">
              <a:extLst>
                <a:ext uri="{FF2B5EF4-FFF2-40B4-BE49-F238E27FC236}">
                  <a16:creationId xmlns:a16="http://schemas.microsoft.com/office/drawing/2014/main" id="{E41708AC-DA90-4A83-A802-C5AC1CF77E0C}"/>
                </a:ext>
              </a:extLst>
            </p:cNvPr>
            <p:cNvSpPr txBox="1"/>
            <p:nvPr/>
          </p:nvSpPr>
          <p:spPr>
            <a:xfrm>
              <a:off x="1313830" y="2647146"/>
              <a:ext cx="1343060" cy="30480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spcBef>
                  <a:spcPct val="20000"/>
                </a:spcBef>
                <a:defRPr/>
              </a:pPr>
              <a:r>
                <a:rPr altLang="en-US" b="1" lang="zh-CN" sz="2000">
                  <a:solidFill>
                    <a:schemeClr val="tx1">
                      <a:lumMod val="75000"/>
                      <a:lumOff val="25000"/>
                    </a:schemeClr>
                  </a:solidFill>
                  <a:cs typeface="+mn-ea"/>
                  <a:sym typeface="+mn-lt"/>
                </a:rPr>
                <a:t>家庭职业帮助</a:t>
              </a:r>
            </a:p>
          </p:txBody>
        </p:sp>
        <p:sp>
          <p:nvSpPr>
            <p:cNvPr id="31" name="Text Placeholder 3">
              <a:extLst>
                <a:ext uri="{FF2B5EF4-FFF2-40B4-BE49-F238E27FC236}">
                  <a16:creationId xmlns:a16="http://schemas.microsoft.com/office/drawing/2014/main" id="{96897957-FC17-4231-BD8B-1FC805C87813}"/>
                </a:ext>
              </a:extLst>
            </p:cNvPr>
            <p:cNvSpPr txBox="1"/>
            <p:nvPr/>
          </p:nvSpPr>
          <p:spPr>
            <a:xfrm>
              <a:off x="1313830" y="3065784"/>
              <a:ext cx="3743128" cy="42672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a:r>
                <a:rPr altLang="en-US" lang="zh-CN" sz="1400">
                  <a:solidFill>
                    <a:schemeClr val="tx1">
                      <a:lumMod val="75000"/>
                      <a:lumOff val="25000"/>
                    </a:schemeClr>
                  </a:solidFill>
                  <a:cs typeface="+mn-ea"/>
                  <a:sym typeface="+mn-lt"/>
                </a:rPr>
                <a:t>用户可以在投影仪或者计算机上进行演示也可以将演示文稿打印出来制作成胶片用户以在投影仪</a:t>
              </a:r>
            </a:p>
          </p:txBody>
        </p:sp>
      </p:grpSp>
      <p:grpSp>
        <p:nvGrpSpPr>
          <p:cNvPr id="47" name="组合 46">
            <a:extLst>
              <a:ext uri="{FF2B5EF4-FFF2-40B4-BE49-F238E27FC236}">
                <a16:creationId xmlns:a16="http://schemas.microsoft.com/office/drawing/2014/main" id="{D9AE1373-C2B1-4029-8286-6A71EDDF9E27}"/>
              </a:ext>
            </a:extLst>
          </p:cNvPr>
          <p:cNvGrpSpPr/>
          <p:nvPr/>
        </p:nvGrpSpPr>
        <p:grpSpPr>
          <a:xfrm>
            <a:off x="5038752" y="1721558"/>
            <a:ext cx="778407" cy="778407"/>
            <a:chOff x="6257858" y="2041079"/>
            <a:chExt cx="2091797" cy="2091797"/>
          </a:xfrm>
        </p:grpSpPr>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3" name="椭圆 42">
              <a:extLst>
                <a:ext uri="{FF2B5EF4-FFF2-40B4-BE49-F238E27FC236}">
                  <a16:creationId xmlns:a16="http://schemas.microsoft.com/office/drawing/2014/main" id="{4BE1E340-C0BA-42EB-B47C-9464CAA81AC0}"/>
                </a:ext>
              </a:extLst>
            </p:cNvPr>
            <p:cNvSpPr/>
            <p:nvPr/>
          </p:nvSpPr>
          <p:spPr>
            <a:xfrm>
              <a:off x="6257858" y="2041079"/>
              <a:ext cx="2091797" cy="2091797"/>
            </a:xfrm>
            <a:prstGeom prst="ellipse">
              <a:avLst/>
            </a:prstGeom>
            <a:solidFill>
              <a:srgbClr val="355979"/>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cs typeface="+mn-ea"/>
                <a:sym typeface="+mn-lt"/>
              </a:endParaRP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4" name="组合 43">
              <a:extLst>
                <a:ext uri="{FF2B5EF4-FFF2-40B4-BE49-F238E27FC236}">
                  <a16:creationId xmlns:a16="http://schemas.microsoft.com/office/drawing/2014/main" id="{A556157B-BD81-41F6-AFDC-A076C3FA1012}"/>
                </a:ext>
              </a:extLst>
            </p:cNvPr>
            <p:cNvGrpSpPr/>
            <p:nvPr/>
          </p:nvGrpSpPr>
          <p:grpSpPr>
            <a:xfrm>
              <a:off x="6408138" y="2160629"/>
              <a:ext cx="1791239" cy="1902287"/>
              <a:chOff x="6260735" y="2004586"/>
              <a:chExt cx="1791239" cy="1902287"/>
            </a:xfrm>
          </p:grpSpPr>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45" name="椭圆 44">
                <a:extLst>
                  <a:ext uri="{FF2B5EF4-FFF2-40B4-BE49-F238E27FC236}">
                    <a16:creationId xmlns:a16="http://schemas.microsoft.com/office/drawing/2014/main" id="{E893DFC3-858C-43E8-A66C-1B5808D2354F}"/>
                  </a:ext>
                </a:extLst>
              </p:cNvPr>
              <p:cNvSpPr>
                <a:spLocks noChangeAspect="1"/>
              </p:cNvSpPr>
              <p:nvPr/>
            </p:nvSpPr>
            <p:spPr>
              <a:xfrm>
                <a:off x="6260735" y="2035320"/>
                <a:ext cx="1791239" cy="1791239"/>
              </a:xfrm>
              <a:prstGeom prst="ellipse">
                <a:avLst/>
              </a:prstGeom>
              <a:gradFill>
                <a:gsLst>
                  <a:gs pos="0">
                    <a:schemeClr val="bg1"/>
                  </a:gs>
                  <a:gs pos="100000">
                    <a:srgbClr val="C7C7C7"/>
                  </a:gs>
                </a:gsLst>
                <a:lin ang="13200000" scaled="0"/>
              </a:gradFill>
              <a:ln w="22225">
                <a:solidFill>
                  <a:schemeClr val="bg1"/>
                </a:solidFill>
              </a:ln>
              <a:effectLst>
                <a:outerShdw algn="tl" blurRad="3937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cs typeface="+mn-ea"/>
                  <a:sym typeface="+mn-lt"/>
                </a:endParaRPr>
              </a:p>
            </p:txBody>
          </p:sp>
          <p:sp>
            <p:nvSpPr>
              <p:cNvPr id="46" name="TextBox 53">
                <a:extLst>
                  <a:ext uri="{FF2B5EF4-FFF2-40B4-BE49-F238E27FC236}">
                    <a16:creationId xmlns:a16="http://schemas.microsoft.com/office/drawing/2014/main" id="{A6A757A7-5A0C-4F78-8D9C-D56B97EAA09C}"/>
                  </a:ext>
                </a:extLst>
              </p:cNvPr>
              <p:cNvSpPr txBox="1"/>
              <p:nvPr/>
            </p:nvSpPr>
            <p:spPr>
              <a:xfrm>
                <a:off x="6601543" y="2004585"/>
                <a:ext cx="1058275" cy="1883890"/>
              </a:xfrm>
              <a:prstGeom prst="rect">
                <a:avLst/>
              </a:prstGeom>
              <a:noFill/>
            </p:spPr>
            <p:txBody>
              <a:bodyPr rtlCol="0" wrap="square">
                <a:spAutoFit/>
              </a:bodyPr>
              <a:lstStyle/>
              <a:p>
                <a:pPr algn="ctr"/>
                <a:r>
                  <a:rPr altLang="zh-CN" b="1" lang="en-US" sz="4000">
                    <a:solidFill>
                      <a:srgbClr val="355979"/>
                    </a:solidFill>
                    <a:cs typeface="+mn-ea"/>
                    <a:sym typeface="+mn-lt"/>
                  </a:rPr>
                  <a:t>1</a:t>
                </a:r>
              </a:p>
            </p:txBody>
          </p:sp>
        </p:grpSp>
      </p:grpSp>
      <p:grpSp>
        <p:nvGrpSpPr>
          <p:cNvPr id="48" name="组合 47">
            <a:extLst>
              <a:ext uri="{FF2B5EF4-FFF2-40B4-BE49-F238E27FC236}">
                <a16:creationId xmlns:a16="http://schemas.microsoft.com/office/drawing/2014/main" id="{35C4805A-438C-4FBE-A9AE-8979A086FE65}"/>
              </a:ext>
            </a:extLst>
          </p:cNvPr>
          <p:cNvGrpSpPr/>
          <p:nvPr/>
        </p:nvGrpSpPr>
        <p:grpSpPr>
          <a:xfrm>
            <a:off x="5038752" y="3012272"/>
            <a:ext cx="778407" cy="778407"/>
            <a:chOff x="6257858" y="2041079"/>
            <a:chExt cx="2091797" cy="2091797"/>
          </a:xfrm>
        </p:grpSpPr>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9" name="椭圆 48">
              <a:extLst>
                <a:ext uri="{FF2B5EF4-FFF2-40B4-BE49-F238E27FC236}">
                  <a16:creationId xmlns:a16="http://schemas.microsoft.com/office/drawing/2014/main" id="{A257D69F-4478-4E6B-A6AD-DE83DB21C7CE}"/>
                </a:ext>
              </a:extLst>
            </p:cNvPr>
            <p:cNvSpPr/>
            <p:nvPr/>
          </p:nvSpPr>
          <p:spPr>
            <a:xfrm>
              <a:off x="6257858" y="2041079"/>
              <a:ext cx="2091797" cy="2091797"/>
            </a:xfrm>
            <a:prstGeom prst="ellipse">
              <a:avLst/>
            </a:prstGeom>
            <a:solidFill>
              <a:srgbClr val="CA6B7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solidFill>
                  <a:srgbClr val="966481"/>
                </a:solidFill>
                <a:cs typeface="+mn-ea"/>
                <a:sym typeface="+mn-lt"/>
              </a:endParaRP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50" name="组合 49">
              <a:extLst>
                <a:ext uri="{FF2B5EF4-FFF2-40B4-BE49-F238E27FC236}">
                  <a16:creationId xmlns:a16="http://schemas.microsoft.com/office/drawing/2014/main" id="{8A18AC8F-EE95-4762-AFD2-D6477D586045}"/>
                </a:ext>
              </a:extLst>
            </p:cNvPr>
            <p:cNvGrpSpPr/>
            <p:nvPr/>
          </p:nvGrpSpPr>
          <p:grpSpPr>
            <a:xfrm>
              <a:off x="6408138" y="2160629"/>
              <a:ext cx="1791239" cy="1902287"/>
              <a:chOff x="6260735" y="2004586"/>
              <a:chExt cx="1791239" cy="1902287"/>
            </a:xfrm>
          </p:grpSpPr>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51" name="椭圆 50">
                <a:extLst>
                  <a:ext uri="{FF2B5EF4-FFF2-40B4-BE49-F238E27FC236}">
                    <a16:creationId xmlns:a16="http://schemas.microsoft.com/office/drawing/2014/main" id="{7713988C-9329-48DC-9227-136B9B0BED4F}"/>
                  </a:ext>
                </a:extLst>
              </p:cNvPr>
              <p:cNvSpPr>
                <a:spLocks noChangeAspect="1"/>
              </p:cNvSpPr>
              <p:nvPr/>
            </p:nvSpPr>
            <p:spPr>
              <a:xfrm>
                <a:off x="6260735" y="2035320"/>
                <a:ext cx="1791239" cy="1791239"/>
              </a:xfrm>
              <a:prstGeom prst="ellipse">
                <a:avLst/>
              </a:prstGeom>
              <a:gradFill>
                <a:gsLst>
                  <a:gs pos="0">
                    <a:schemeClr val="bg1"/>
                  </a:gs>
                  <a:gs pos="100000">
                    <a:srgbClr val="C7C7C7"/>
                  </a:gs>
                </a:gsLst>
                <a:lin ang="13200000" scaled="0"/>
              </a:gradFill>
              <a:ln w="22225">
                <a:solidFill>
                  <a:schemeClr val="bg1"/>
                </a:solidFill>
              </a:ln>
              <a:effectLst>
                <a:outerShdw algn="tl" blurRad="3937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solidFill>
                    <a:srgbClr val="966481"/>
                  </a:solidFill>
                  <a:cs typeface="+mn-ea"/>
                  <a:sym typeface="+mn-lt"/>
                </a:endParaRPr>
              </a:p>
            </p:txBody>
          </p:sp>
          <p:sp>
            <p:nvSpPr>
              <p:cNvPr id="52" name="TextBox 53">
                <a:extLst>
                  <a:ext uri="{FF2B5EF4-FFF2-40B4-BE49-F238E27FC236}">
                    <a16:creationId xmlns:a16="http://schemas.microsoft.com/office/drawing/2014/main" id="{8B926C5D-10DD-4061-85A4-F90BEFA063CA}"/>
                  </a:ext>
                </a:extLst>
              </p:cNvPr>
              <p:cNvSpPr txBox="1"/>
              <p:nvPr/>
            </p:nvSpPr>
            <p:spPr>
              <a:xfrm>
                <a:off x="6601543" y="2004586"/>
                <a:ext cx="1058275" cy="1883890"/>
              </a:xfrm>
              <a:prstGeom prst="rect">
                <a:avLst/>
              </a:prstGeom>
              <a:noFill/>
            </p:spPr>
            <p:txBody>
              <a:bodyPr rtlCol="0" wrap="square">
                <a:spAutoFit/>
              </a:bodyPr>
              <a:lstStyle/>
              <a:p>
                <a:pPr algn="ctr"/>
                <a:r>
                  <a:rPr altLang="zh-CN" b="1" lang="en-US" sz="4000">
                    <a:solidFill>
                      <a:srgbClr val="D06F83"/>
                    </a:solidFill>
                    <a:cs typeface="+mn-ea"/>
                    <a:sym typeface="+mn-lt"/>
                  </a:rPr>
                  <a:t>2</a:t>
                </a:r>
              </a:p>
            </p:txBody>
          </p:sp>
        </p:grpSp>
      </p:grpSp>
      <p:grpSp>
        <p:nvGrpSpPr>
          <p:cNvPr id="58" name="组合 57">
            <a:extLst>
              <a:ext uri="{FF2B5EF4-FFF2-40B4-BE49-F238E27FC236}">
                <a16:creationId xmlns:a16="http://schemas.microsoft.com/office/drawing/2014/main" id="{24B7AEDC-7E7F-4D79-9603-B68F06073E48}"/>
              </a:ext>
            </a:extLst>
          </p:cNvPr>
          <p:cNvGrpSpPr/>
          <p:nvPr/>
        </p:nvGrpSpPr>
        <p:grpSpPr>
          <a:xfrm>
            <a:off x="5038752" y="4302985"/>
            <a:ext cx="778407" cy="778407"/>
            <a:chOff x="6257858" y="2041079"/>
            <a:chExt cx="2091797" cy="2091797"/>
          </a:xfrm>
        </p:grpSpPr>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59" name="椭圆 58">
              <a:extLst>
                <a:ext uri="{FF2B5EF4-FFF2-40B4-BE49-F238E27FC236}">
                  <a16:creationId xmlns:a16="http://schemas.microsoft.com/office/drawing/2014/main" id="{4B1DF424-4902-4DD6-94F7-02CA21057B73}"/>
                </a:ext>
              </a:extLst>
            </p:cNvPr>
            <p:cNvSpPr/>
            <p:nvPr/>
          </p:nvSpPr>
          <p:spPr>
            <a:xfrm>
              <a:off x="6257858" y="2041079"/>
              <a:ext cx="2091797" cy="2091797"/>
            </a:xfrm>
            <a:prstGeom prst="ellipse">
              <a:avLst/>
            </a:prstGeom>
            <a:solidFill>
              <a:srgbClr val="96648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cs typeface="+mn-ea"/>
                <a:sym typeface="+mn-lt"/>
              </a:endParaRP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0" name="组合 59">
              <a:extLst>
                <a:ext uri="{FF2B5EF4-FFF2-40B4-BE49-F238E27FC236}">
                  <a16:creationId xmlns:a16="http://schemas.microsoft.com/office/drawing/2014/main" id="{9A8A14F3-5DDB-42F6-8982-B6F1A6D67D0A}"/>
                </a:ext>
              </a:extLst>
            </p:cNvPr>
            <p:cNvGrpSpPr/>
            <p:nvPr/>
          </p:nvGrpSpPr>
          <p:grpSpPr>
            <a:xfrm>
              <a:off x="6408138" y="2160629"/>
              <a:ext cx="1791239" cy="1902287"/>
              <a:chOff x="6260735" y="2004586"/>
              <a:chExt cx="1791239" cy="1902287"/>
            </a:xfrm>
          </p:grpSpPr>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61" name="椭圆 60">
                <a:extLst>
                  <a:ext uri="{FF2B5EF4-FFF2-40B4-BE49-F238E27FC236}">
                    <a16:creationId xmlns:a16="http://schemas.microsoft.com/office/drawing/2014/main" id="{B3D912DE-EC0C-47A0-BAB6-E38117A8AAA2}"/>
                  </a:ext>
                </a:extLst>
              </p:cNvPr>
              <p:cNvSpPr>
                <a:spLocks noChangeAspect="1"/>
              </p:cNvSpPr>
              <p:nvPr/>
            </p:nvSpPr>
            <p:spPr>
              <a:xfrm>
                <a:off x="6260735" y="2035320"/>
                <a:ext cx="1791239" cy="1791239"/>
              </a:xfrm>
              <a:prstGeom prst="ellipse">
                <a:avLst/>
              </a:prstGeom>
              <a:gradFill>
                <a:gsLst>
                  <a:gs pos="0">
                    <a:schemeClr val="bg1"/>
                  </a:gs>
                  <a:gs pos="100000">
                    <a:srgbClr val="C7C7C7"/>
                  </a:gs>
                </a:gsLst>
                <a:lin ang="13200000" scaled="0"/>
              </a:gradFill>
              <a:ln w="22225">
                <a:solidFill>
                  <a:schemeClr val="bg1"/>
                </a:solidFill>
              </a:ln>
              <a:effectLst>
                <a:outerShdw algn="tl" blurRad="3937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cs typeface="+mn-ea"/>
                  <a:sym typeface="+mn-lt"/>
                </a:endParaRPr>
              </a:p>
            </p:txBody>
          </p:sp>
          <p:sp>
            <p:nvSpPr>
              <p:cNvPr id="62" name="TextBox 53">
                <a:extLst>
                  <a:ext uri="{FF2B5EF4-FFF2-40B4-BE49-F238E27FC236}">
                    <a16:creationId xmlns:a16="http://schemas.microsoft.com/office/drawing/2014/main" id="{40F44F15-15EC-4D0B-888F-AD2D211C923A}"/>
                  </a:ext>
                </a:extLst>
              </p:cNvPr>
              <p:cNvSpPr txBox="1"/>
              <p:nvPr/>
            </p:nvSpPr>
            <p:spPr>
              <a:xfrm>
                <a:off x="6601543" y="2004587"/>
                <a:ext cx="1058275" cy="1883890"/>
              </a:xfrm>
              <a:prstGeom prst="rect">
                <a:avLst/>
              </a:prstGeom>
              <a:noFill/>
            </p:spPr>
            <p:txBody>
              <a:bodyPr rtlCol="0" wrap="square">
                <a:spAutoFit/>
              </a:bodyPr>
              <a:lstStyle/>
              <a:p>
                <a:pPr algn="ctr"/>
                <a:r>
                  <a:rPr altLang="zh-CN" b="1" lang="en-US" sz="4000">
                    <a:solidFill>
                      <a:srgbClr val="966481"/>
                    </a:solidFill>
                    <a:cs typeface="+mn-ea"/>
                    <a:sym typeface="+mn-lt"/>
                  </a:rPr>
                  <a:t>3</a:t>
                </a:r>
              </a:p>
            </p:txBody>
          </p:sp>
        </p:grpSp>
      </p:grpSp>
    </p:spTree>
    <p:extLst>
      <p:ext uri="{BB962C8B-B14F-4D97-AF65-F5344CB8AC3E}">
        <p14:creationId val="323782355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1+#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8">
                                  <p:stCondLst>
                                    <p:cond delay="0"/>
                                  </p:stCondLst>
                                  <p:iterate type="lt">
                                    <p:tmPct val="10000"/>
                                  </p:iterate>
                                  <p:childTnLst>
                                    <p:set>
                                      <p:cBhvr>
                                        <p:cTn dur="1" fill="hold" id="31">
                                          <p:stCondLst>
                                            <p:cond delay="0"/>
                                          </p:stCondLst>
                                        </p:cTn>
                                        <p:tgtEl>
                                          <p:spTgt spid="4"/>
                                        </p:tgtEl>
                                        <p:attrNameLst>
                                          <p:attrName>style.visibility</p:attrName>
                                        </p:attrNameLst>
                                      </p:cBhvr>
                                      <p:to>
                                        <p:strVal val="visible"/>
                                      </p:to>
                                    </p:set>
                                    <p:anim calcmode="lin" valueType="num">
                                      <p:cBhvr additive="base">
                                        <p:cTn dur="500" id="32"/>
                                        <p:tgtEl>
                                          <p:spTgt spid="4"/>
                                        </p:tgtEl>
                                        <p:attrNameLst>
                                          <p:attrName>ppt_x</p:attrName>
                                        </p:attrNameLst>
                                      </p:cBhvr>
                                      <p:tavLst>
                                        <p:tav tm="0">
                                          <p:val>
                                            <p:strVal val="#ppt_x-#ppt_w*1.125000"/>
                                          </p:val>
                                        </p:tav>
                                        <p:tav tm="100000">
                                          <p:val>
                                            <p:strVal val="#ppt_x"/>
                                          </p:val>
                                        </p:tav>
                                      </p:tavLst>
                                    </p:anim>
                                    <p:animEffect filter="wipe(right)" transition="in">
                                      <p:cBhvr>
                                        <p:cTn dur="500" id="33"/>
                                        <p:tgtEl>
                                          <p:spTgt spid="4"/>
                                        </p:tgtEl>
                                      </p:cBhvr>
                                    </p:animEffect>
                                  </p:childTnLst>
                                </p:cTn>
                              </p:par>
                            </p:childTnLst>
                          </p:cTn>
                        </p:par>
                        <p:par>
                          <p:cTn fill="hold" id="34" nodeType="afterGroup">
                            <p:stCondLst>
                              <p:cond delay="1000"/>
                            </p:stCondLst>
                            <p:childTnLst>
                              <p:par>
                                <p:cTn fill="hold" id="35" nodeType="afterEffect" presetClass="entr" presetID="17" presetSubtype="2">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p:cTn dur="500" fill="hold" id="37"/>
                                        <p:tgtEl>
                                          <p:spTgt spid="11"/>
                                        </p:tgtEl>
                                        <p:attrNameLst>
                                          <p:attrName>ppt_x</p:attrName>
                                        </p:attrNameLst>
                                      </p:cBhvr>
                                      <p:tavLst>
                                        <p:tav tm="0">
                                          <p:val>
                                            <p:strVal val="#ppt_x+#ppt_w/2"/>
                                          </p:val>
                                        </p:tav>
                                        <p:tav tm="100000">
                                          <p:val>
                                            <p:strVal val="#ppt_x"/>
                                          </p:val>
                                        </p:tav>
                                      </p:tavLst>
                                    </p:anim>
                                    <p:anim calcmode="lin" valueType="num">
                                      <p:cBhvr>
                                        <p:cTn dur="500" fill="hold" id="38"/>
                                        <p:tgtEl>
                                          <p:spTgt spid="11"/>
                                        </p:tgtEl>
                                        <p:attrNameLst>
                                          <p:attrName>ppt_y</p:attrName>
                                        </p:attrNameLst>
                                      </p:cBhvr>
                                      <p:tavLst>
                                        <p:tav tm="0">
                                          <p:val>
                                            <p:strVal val="#ppt_y"/>
                                          </p:val>
                                        </p:tav>
                                        <p:tav tm="100000">
                                          <p:val>
                                            <p:strVal val="#ppt_y"/>
                                          </p:val>
                                        </p:tav>
                                      </p:tavLst>
                                    </p:anim>
                                    <p:anim calcmode="lin" valueType="num">
                                      <p:cBhvr>
                                        <p:cTn dur="500" fill="hold" id="39"/>
                                        <p:tgtEl>
                                          <p:spTgt spid="11"/>
                                        </p:tgtEl>
                                        <p:attrNameLst>
                                          <p:attrName>ppt_w</p:attrName>
                                        </p:attrNameLst>
                                      </p:cBhvr>
                                      <p:tavLst>
                                        <p:tav tm="0">
                                          <p:val>
                                            <p:fltVal val="0"/>
                                          </p:val>
                                        </p:tav>
                                        <p:tav tm="100000">
                                          <p:val>
                                            <p:strVal val="#ppt_w"/>
                                          </p:val>
                                        </p:tav>
                                      </p:tavLst>
                                    </p:anim>
                                    <p:anim calcmode="lin" valueType="num">
                                      <p:cBhvr>
                                        <p:cTn dur="500" fill="hold" id="40"/>
                                        <p:tgtEl>
                                          <p:spTgt spid="11"/>
                                        </p:tgtEl>
                                        <p:attrNameLst>
                                          <p:attrName>ppt_h</p:attrName>
                                        </p:attrNameLst>
                                      </p:cBhvr>
                                      <p:tavLst>
                                        <p:tav tm="0">
                                          <p:val>
                                            <p:strVal val="#ppt_h"/>
                                          </p:val>
                                        </p:tav>
                                        <p:tav tm="100000">
                                          <p:val>
                                            <p:strVal val="#ppt_h"/>
                                          </p:val>
                                        </p:tav>
                                      </p:tavLst>
                                    </p:anim>
                                  </p:childTnLst>
                                </p:cTn>
                              </p:par>
                              <p:par>
                                <p:cTn fill="hold" id="41" nodeType="withEffect" presetClass="entr" presetID="17" presetSubtype="8">
                                  <p:stCondLst>
                                    <p:cond delay="0"/>
                                  </p:stCondLst>
                                  <p:childTnLst>
                                    <p:set>
                                      <p:cBhvr>
                                        <p:cTn dur="1" fill="hold" id="42">
                                          <p:stCondLst>
                                            <p:cond delay="0"/>
                                          </p:stCondLst>
                                        </p:cTn>
                                        <p:tgtEl>
                                          <p:spTgt spid="16"/>
                                        </p:tgtEl>
                                        <p:attrNameLst>
                                          <p:attrName>style.visibility</p:attrName>
                                        </p:attrNameLst>
                                      </p:cBhvr>
                                      <p:to>
                                        <p:strVal val="visible"/>
                                      </p:to>
                                    </p:set>
                                    <p:anim calcmode="lin" valueType="num">
                                      <p:cBhvr>
                                        <p:cTn dur="500" fill="hold" id="43"/>
                                        <p:tgtEl>
                                          <p:spTgt spid="16"/>
                                        </p:tgtEl>
                                        <p:attrNameLst>
                                          <p:attrName>ppt_x</p:attrName>
                                        </p:attrNameLst>
                                      </p:cBhvr>
                                      <p:tavLst>
                                        <p:tav tm="0">
                                          <p:val>
                                            <p:strVal val="#ppt_x-#ppt_w/2"/>
                                          </p:val>
                                        </p:tav>
                                        <p:tav tm="100000">
                                          <p:val>
                                            <p:strVal val="#ppt_x"/>
                                          </p:val>
                                        </p:tav>
                                      </p:tavLst>
                                    </p:anim>
                                    <p:anim calcmode="lin" valueType="num">
                                      <p:cBhvr>
                                        <p:cTn dur="500" fill="hold" id="44"/>
                                        <p:tgtEl>
                                          <p:spTgt spid="16"/>
                                        </p:tgtEl>
                                        <p:attrNameLst>
                                          <p:attrName>ppt_y</p:attrName>
                                        </p:attrNameLst>
                                      </p:cBhvr>
                                      <p:tavLst>
                                        <p:tav tm="0">
                                          <p:val>
                                            <p:strVal val="#ppt_y"/>
                                          </p:val>
                                        </p:tav>
                                        <p:tav tm="100000">
                                          <p:val>
                                            <p:strVal val="#ppt_y"/>
                                          </p:val>
                                        </p:tav>
                                      </p:tavLst>
                                    </p:anim>
                                    <p:anim calcmode="lin" valueType="num">
                                      <p:cBhvr>
                                        <p:cTn dur="500" fill="hold" id="45"/>
                                        <p:tgtEl>
                                          <p:spTgt spid="16"/>
                                        </p:tgtEl>
                                        <p:attrNameLst>
                                          <p:attrName>ppt_w</p:attrName>
                                        </p:attrNameLst>
                                      </p:cBhvr>
                                      <p:tavLst>
                                        <p:tav tm="0">
                                          <p:val>
                                            <p:fltVal val="0"/>
                                          </p:val>
                                        </p:tav>
                                        <p:tav tm="100000">
                                          <p:val>
                                            <p:strVal val="#ppt_w"/>
                                          </p:val>
                                        </p:tav>
                                      </p:tavLst>
                                    </p:anim>
                                    <p:anim calcmode="lin" valueType="num">
                                      <p:cBhvr>
                                        <p:cTn dur="500" fill="hold" id="46"/>
                                        <p:tgtEl>
                                          <p:spTgt spid="16"/>
                                        </p:tgtEl>
                                        <p:attrNameLst>
                                          <p:attrName>ppt_h</p:attrName>
                                        </p:attrNameLst>
                                      </p:cBhvr>
                                      <p:tavLst>
                                        <p:tav tm="0">
                                          <p:val>
                                            <p:strVal val="#ppt_h"/>
                                          </p:val>
                                        </p:tav>
                                        <p:tav tm="100000">
                                          <p:val>
                                            <p:strVal val="#ppt_h"/>
                                          </p:val>
                                        </p:tav>
                                      </p:tavLst>
                                    </p:anim>
                                  </p:childTnLst>
                                </p:cTn>
                              </p:par>
                            </p:childTnLst>
                          </p:cTn>
                        </p:par>
                        <p:par>
                          <p:cTn fill="hold" id="47" nodeType="afterGroup">
                            <p:stCondLst>
                              <p:cond delay="1500"/>
                            </p:stCondLst>
                            <p:childTnLst>
                              <p:par>
                                <p:cTn fill="hold" id="48" nodeType="afterEffect" presetClass="entr" presetID="2" presetSubtype="4">
                                  <p:stCondLst>
                                    <p:cond delay="0"/>
                                  </p:stCondLst>
                                  <p:childTnLst>
                                    <p:set>
                                      <p:cBhvr>
                                        <p:cTn dur="1" fill="hold" id="49">
                                          <p:stCondLst>
                                            <p:cond delay="0"/>
                                          </p:stCondLst>
                                        </p:cTn>
                                        <p:tgtEl>
                                          <p:spTgt spid="47"/>
                                        </p:tgtEl>
                                        <p:attrNameLst>
                                          <p:attrName>style.visibility</p:attrName>
                                        </p:attrNameLst>
                                      </p:cBhvr>
                                      <p:to>
                                        <p:strVal val="visible"/>
                                      </p:to>
                                    </p:set>
                                    <p:anim calcmode="lin" valueType="num">
                                      <p:cBhvr additive="base">
                                        <p:cTn dur="500" fill="hold" id="50"/>
                                        <p:tgtEl>
                                          <p:spTgt spid="47"/>
                                        </p:tgtEl>
                                        <p:attrNameLst>
                                          <p:attrName>ppt_x</p:attrName>
                                        </p:attrNameLst>
                                      </p:cBhvr>
                                      <p:tavLst>
                                        <p:tav tm="0">
                                          <p:val>
                                            <p:strVal val="#ppt_x"/>
                                          </p:val>
                                        </p:tav>
                                        <p:tav tm="100000">
                                          <p:val>
                                            <p:strVal val="#ppt_x"/>
                                          </p:val>
                                        </p:tav>
                                      </p:tavLst>
                                    </p:anim>
                                    <p:anim calcmode="lin" valueType="num">
                                      <p:cBhvr additive="base">
                                        <p:cTn dur="500" fill="hold" id="51"/>
                                        <p:tgtEl>
                                          <p:spTgt spid="47"/>
                                        </p:tgtEl>
                                        <p:attrNameLst>
                                          <p:attrName>ppt_y</p:attrName>
                                        </p:attrNameLst>
                                      </p:cBhvr>
                                      <p:tavLst>
                                        <p:tav tm="0">
                                          <p:val>
                                            <p:strVal val="1+#ppt_h/2"/>
                                          </p:val>
                                        </p:tav>
                                        <p:tav tm="100000">
                                          <p:val>
                                            <p:strVal val="#ppt_y"/>
                                          </p:val>
                                        </p:tav>
                                      </p:tavLst>
                                    </p:anim>
                                  </p:childTnLst>
                                </p:cTn>
                              </p:par>
                              <p:par>
                                <p:cTn accel="50000" decel="50000" fill="hold" id="52" nodeType="withEffect" presetClass="entr" presetID="2" presetSubtype="2">
                                  <p:stCondLst>
                                    <p:cond delay="250"/>
                                  </p:stCondLst>
                                  <p:childTnLst>
                                    <p:set>
                                      <p:cBhvr>
                                        <p:cTn dur="1" fill="hold" id="53">
                                          <p:stCondLst>
                                            <p:cond delay="0"/>
                                          </p:stCondLst>
                                        </p:cTn>
                                        <p:tgtEl>
                                          <p:spTgt spid="21"/>
                                        </p:tgtEl>
                                        <p:attrNameLst>
                                          <p:attrName>style.visibility</p:attrName>
                                        </p:attrNameLst>
                                      </p:cBhvr>
                                      <p:to>
                                        <p:strVal val="visible"/>
                                      </p:to>
                                    </p:set>
                                    <p:anim calcmode="lin" valueType="num">
                                      <p:cBhvr additive="base">
                                        <p:cTn dur="500" fill="hold" id="54"/>
                                        <p:tgtEl>
                                          <p:spTgt spid="21"/>
                                        </p:tgtEl>
                                        <p:attrNameLst>
                                          <p:attrName>ppt_x</p:attrName>
                                        </p:attrNameLst>
                                      </p:cBhvr>
                                      <p:tavLst>
                                        <p:tav tm="0">
                                          <p:val>
                                            <p:strVal val="1+#ppt_w/2"/>
                                          </p:val>
                                        </p:tav>
                                        <p:tav tm="100000">
                                          <p:val>
                                            <p:strVal val="#ppt_x"/>
                                          </p:val>
                                        </p:tav>
                                      </p:tavLst>
                                    </p:anim>
                                    <p:anim calcmode="lin" valueType="num">
                                      <p:cBhvr additive="base">
                                        <p:cTn dur="500" fill="hold" id="55"/>
                                        <p:tgtEl>
                                          <p:spTgt spid="21"/>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2250"/>
                            </p:stCondLst>
                            <p:childTnLst>
                              <p:par>
                                <p:cTn fill="hold" id="57" nodeType="afterEffect" presetClass="entr" presetID="2" presetSubtype="4">
                                  <p:stCondLst>
                                    <p:cond delay="0"/>
                                  </p:stCondLst>
                                  <p:childTnLst>
                                    <p:set>
                                      <p:cBhvr>
                                        <p:cTn dur="1" fill="hold" id="58">
                                          <p:stCondLst>
                                            <p:cond delay="0"/>
                                          </p:stCondLst>
                                        </p:cTn>
                                        <p:tgtEl>
                                          <p:spTgt spid="48"/>
                                        </p:tgtEl>
                                        <p:attrNameLst>
                                          <p:attrName>style.visibility</p:attrName>
                                        </p:attrNameLst>
                                      </p:cBhvr>
                                      <p:to>
                                        <p:strVal val="visible"/>
                                      </p:to>
                                    </p:set>
                                    <p:anim calcmode="lin" valueType="num">
                                      <p:cBhvr additive="base">
                                        <p:cTn dur="500" fill="hold" id="59"/>
                                        <p:tgtEl>
                                          <p:spTgt spid="48"/>
                                        </p:tgtEl>
                                        <p:attrNameLst>
                                          <p:attrName>ppt_x</p:attrName>
                                        </p:attrNameLst>
                                      </p:cBhvr>
                                      <p:tavLst>
                                        <p:tav tm="0">
                                          <p:val>
                                            <p:strVal val="#ppt_x"/>
                                          </p:val>
                                        </p:tav>
                                        <p:tav tm="100000">
                                          <p:val>
                                            <p:strVal val="#ppt_x"/>
                                          </p:val>
                                        </p:tav>
                                      </p:tavLst>
                                    </p:anim>
                                    <p:anim calcmode="lin" valueType="num">
                                      <p:cBhvr additive="base">
                                        <p:cTn dur="500" fill="hold" id="60"/>
                                        <p:tgtEl>
                                          <p:spTgt spid="48"/>
                                        </p:tgtEl>
                                        <p:attrNameLst>
                                          <p:attrName>ppt_y</p:attrName>
                                        </p:attrNameLst>
                                      </p:cBhvr>
                                      <p:tavLst>
                                        <p:tav tm="0">
                                          <p:val>
                                            <p:strVal val="1+#ppt_h/2"/>
                                          </p:val>
                                        </p:tav>
                                        <p:tav tm="100000">
                                          <p:val>
                                            <p:strVal val="#ppt_y"/>
                                          </p:val>
                                        </p:tav>
                                      </p:tavLst>
                                    </p:anim>
                                  </p:childTnLst>
                                </p:cTn>
                              </p:par>
                              <p:par>
                                <p:cTn accel="50000" decel="50000" fill="hold" id="61" nodeType="withEffect" presetClass="entr" presetID="2" presetSubtype="2">
                                  <p:stCondLst>
                                    <p:cond delay="250"/>
                                  </p:stCondLst>
                                  <p:childTnLst>
                                    <p:set>
                                      <p:cBhvr>
                                        <p:cTn dur="1" fill="hold" id="62">
                                          <p:stCondLst>
                                            <p:cond delay="0"/>
                                          </p:stCondLst>
                                        </p:cTn>
                                        <p:tgtEl>
                                          <p:spTgt spid="25"/>
                                        </p:tgtEl>
                                        <p:attrNameLst>
                                          <p:attrName>style.visibility</p:attrName>
                                        </p:attrNameLst>
                                      </p:cBhvr>
                                      <p:to>
                                        <p:strVal val="visible"/>
                                      </p:to>
                                    </p:set>
                                    <p:anim calcmode="lin" valueType="num">
                                      <p:cBhvr additive="base">
                                        <p:cTn dur="500" fill="hold" id="63"/>
                                        <p:tgtEl>
                                          <p:spTgt spid="25"/>
                                        </p:tgtEl>
                                        <p:attrNameLst>
                                          <p:attrName>ppt_x</p:attrName>
                                        </p:attrNameLst>
                                      </p:cBhvr>
                                      <p:tavLst>
                                        <p:tav tm="0">
                                          <p:val>
                                            <p:strVal val="1+#ppt_w/2"/>
                                          </p:val>
                                        </p:tav>
                                        <p:tav tm="100000">
                                          <p:val>
                                            <p:strVal val="#ppt_x"/>
                                          </p:val>
                                        </p:tav>
                                      </p:tavLst>
                                    </p:anim>
                                    <p:anim calcmode="lin" valueType="num">
                                      <p:cBhvr additive="base">
                                        <p:cTn dur="500" fill="hold" id="64"/>
                                        <p:tgtEl>
                                          <p:spTgt spid="25"/>
                                        </p:tgtEl>
                                        <p:attrNameLst>
                                          <p:attrName>ppt_y</p:attrName>
                                        </p:attrNameLst>
                                      </p:cBhvr>
                                      <p:tavLst>
                                        <p:tav tm="0">
                                          <p:val>
                                            <p:strVal val="#ppt_y"/>
                                          </p:val>
                                        </p:tav>
                                        <p:tav tm="100000">
                                          <p:val>
                                            <p:strVal val="#ppt_y"/>
                                          </p:val>
                                        </p:tav>
                                      </p:tavLst>
                                    </p:anim>
                                  </p:childTnLst>
                                </p:cTn>
                              </p:par>
                            </p:childTnLst>
                          </p:cTn>
                        </p:par>
                        <p:par>
                          <p:cTn fill="hold" id="65" nodeType="afterGroup">
                            <p:stCondLst>
                              <p:cond delay="3000"/>
                            </p:stCondLst>
                            <p:childTnLst>
                              <p:par>
                                <p:cTn fill="hold" id="66" nodeType="afterEffect" presetClass="entr" presetID="2" presetSubtype="4">
                                  <p:stCondLst>
                                    <p:cond delay="0"/>
                                  </p:stCondLst>
                                  <p:childTnLst>
                                    <p:set>
                                      <p:cBhvr>
                                        <p:cTn dur="1" fill="hold" id="67">
                                          <p:stCondLst>
                                            <p:cond delay="0"/>
                                          </p:stCondLst>
                                        </p:cTn>
                                        <p:tgtEl>
                                          <p:spTgt spid="58"/>
                                        </p:tgtEl>
                                        <p:attrNameLst>
                                          <p:attrName>style.visibility</p:attrName>
                                        </p:attrNameLst>
                                      </p:cBhvr>
                                      <p:to>
                                        <p:strVal val="visible"/>
                                      </p:to>
                                    </p:set>
                                    <p:anim calcmode="lin" valueType="num">
                                      <p:cBhvr additive="base">
                                        <p:cTn dur="500" fill="hold" id="68"/>
                                        <p:tgtEl>
                                          <p:spTgt spid="58"/>
                                        </p:tgtEl>
                                        <p:attrNameLst>
                                          <p:attrName>ppt_x</p:attrName>
                                        </p:attrNameLst>
                                      </p:cBhvr>
                                      <p:tavLst>
                                        <p:tav tm="0">
                                          <p:val>
                                            <p:strVal val="#ppt_x"/>
                                          </p:val>
                                        </p:tav>
                                        <p:tav tm="100000">
                                          <p:val>
                                            <p:strVal val="#ppt_x"/>
                                          </p:val>
                                        </p:tav>
                                      </p:tavLst>
                                    </p:anim>
                                    <p:anim calcmode="lin" valueType="num">
                                      <p:cBhvr additive="base">
                                        <p:cTn dur="500" fill="hold" id="69"/>
                                        <p:tgtEl>
                                          <p:spTgt spid="58"/>
                                        </p:tgtEl>
                                        <p:attrNameLst>
                                          <p:attrName>ppt_y</p:attrName>
                                        </p:attrNameLst>
                                      </p:cBhvr>
                                      <p:tavLst>
                                        <p:tav tm="0">
                                          <p:val>
                                            <p:strVal val="1+#ppt_h/2"/>
                                          </p:val>
                                        </p:tav>
                                        <p:tav tm="100000">
                                          <p:val>
                                            <p:strVal val="#ppt_y"/>
                                          </p:val>
                                        </p:tav>
                                      </p:tavLst>
                                    </p:anim>
                                  </p:childTnLst>
                                </p:cTn>
                              </p:par>
                              <p:par>
                                <p:cTn accel="50000" decel="50000" fill="hold" id="70" nodeType="withEffect" presetClass="entr" presetID="2" presetSubtype="2">
                                  <p:stCondLst>
                                    <p:cond delay="250"/>
                                  </p:stCondLst>
                                  <p:childTnLst>
                                    <p:set>
                                      <p:cBhvr>
                                        <p:cTn dur="1" fill="hold" id="71">
                                          <p:stCondLst>
                                            <p:cond delay="0"/>
                                          </p:stCondLst>
                                        </p:cTn>
                                        <p:tgtEl>
                                          <p:spTgt spid="29"/>
                                        </p:tgtEl>
                                        <p:attrNameLst>
                                          <p:attrName>style.visibility</p:attrName>
                                        </p:attrNameLst>
                                      </p:cBhvr>
                                      <p:to>
                                        <p:strVal val="visible"/>
                                      </p:to>
                                    </p:set>
                                    <p:anim calcmode="lin" valueType="num">
                                      <p:cBhvr additive="base">
                                        <p:cTn dur="500" fill="hold" id="72"/>
                                        <p:tgtEl>
                                          <p:spTgt spid="29"/>
                                        </p:tgtEl>
                                        <p:attrNameLst>
                                          <p:attrName>ppt_x</p:attrName>
                                        </p:attrNameLst>
                                      </p:cBhvr>
                                      <p:tavLst>
                                        <p:tav tm="0">
                                          <p:val>
                                            <p:strVal val="1+#ppt_w/2"/>
                                          </p:val>
                                        </p:tav>
                                        <p:tav tm="100000">
                                          <p:val>
                                            <p:strVal val="#ppt_x"/>
                                          </p:val>
                                        </p:tav>
                                      </p:tavLst>
                                    </p:anim>
                                    <p:anim calcmode="lin" valueType="num">
                                      <p:cBhvr additive="base">
                                        <p:cTn dur="500" fill="hold" id="73"/>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596A7E7E-BE14-43E3-B931-A9C8FB413E39}"/>
              </a:ext>
            </a:extLst>
          </p:cNvPr>
          <p:cNvSpPr/>
          <p:nvPr/>
        </p:nvSpPr>
        <p:spPr>
          <a:xfrm>
            <a:off x="0" y="1026120"/>
            <a:ext cx="12192000" cy="527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 name="圆角矩形 7">
            <a:extLst>
              <a:ext uri="{FF2B5EF4-FFF2-40B4-BE49-F238E27FC236}">
                <a16:creationId xmlns:a16="http://schemas.microsoft.com/office/drawing/2014/main" id="{427515B8-5F07-4474-BD9E-82FCFA183A53}"/>
              </a:ext>
            </a:extLst>
          </p:cNvPr>
          <p:cNvSpPr/>
          <p:nvPr/>
        </p:nvSpPr>
        <p:spPr>
          <a:xfrm>
            <a:off x="0" y="0"/>
            <a:ext cx="12192000" cy="1026120"/>
          </a:xfrm>
          <a:prstGeom prst="roundRect">
            <a:avLst>
              <a:gd fmla="val 0" name="adj"/>
            </a:avLst>
          </a:prstGeom>
          <a:solidFill>
            <a:srgbClr val="355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 name="文本框 3">
            <a:extLst>
              <a:ext uri="{FF2B5EF4-FFF2-40B4-BE49-F238E27FC236}">
                <a16:creationId xmlns:a16="http://schemas.microsoft.com/office/drawing/2014/main" id="{5065B14B-0DCB-4F93-88B2-96C141808D9E}"/>
              </a:ext>
            </a:extLst>
          </p:cNvPr>
          <p:cNvSpPr txBox="1"/>
          <p:nvPr/>
        </p:nvSpPr>
        <p:spPr>
          <a:xfrm>
            <a:off x="1160398" y="133400"/>
            <a:ext cx="3764280" cy="762000"/>
          </a:xfrm>
          <a:prstGeom prst="rect">
            <a:avLst/>
          </a:prstGeom>
          <a:noFill/>
        </p:spPr>
        <p:txBody>
          <a:bodyPr rtlCol="0" wrap="none">
            <a:spAutoFit/>
          </a:bodyPr>
          <a:lstStyle/>
          <a:p>
            <a:r>
              <a:rPr altLang="en-US" b="1" lang="zh-CN" spc="300" sz="4400">
                <a:solidFill>
                  <a:srgbClr val="FEFEFE"/>
                </a:solidFill>
                <a:effectLst>
                  <a:outerShdw algn="tl" blurRad="38100" dir="2700000" dist="38100">
                    <a:srgbClr val="000000">
                      <a:alpha val="43137"/>
                    </a:srgbClr>
                  </a:outerShdw>
                </a:effectLst>
                <a:cs typeface="+mn-ea"/>
                <a:sym typeface="+mn-lt"/>
              </a:rPr>
              <a:t>学校专业分析</a:t>
            </a:r>
          </a:p>
        </p:txBody>
      </p:sp>
      <p:sp>
        <p:nvSpPr>
          <p:cNvPr id="5" name="圆角矩形 38">
            <a:extLst>
              <a:ext uri="{FF2B5EF4-FFF2-40B4-BE49-F238E27FC236}">
                <a16:creationId xmlns:a16="http://schemas.microsoft.com/office/drawing/2014/main" id="{C68838E2-2A6E-448E-BD4F-1F4624EAAD85}"/>
              </a:ext>
            </a:extLst>
          </p:cNvPr>
          <p:cNvSpPr/>
          <p:nvPr/>
        </p:nvSpPr>
        <p:spPr>
          <a:xfrm rot="572624">
            <a:off x="195140" y="191809"/>
            <a:ext cx="755690" cy="744790"/>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55979"/>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 name="椭圆 5">
            <a:extLst>
              <a:ext uri="{FF2B5EF4-FFF2-40B4-BE49-F238E27FC236}">
                <a16:creationId xmlns:a16="http://schemas.microsoft.com/office/drawing/2014/main" id="{E89EC83F-874C-45F9-B0D3-0EE554138786}"/>
              </a:ext>
            </a:extLst>
          </p:cNvPr>
          <p:cNvSpPr/>
          <p:nvPr/>
        </p:nvSpPr>
        <p:spPr>
          <a:xfrm>
            <a:off x="11734017" y="646680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 name="椭圆 6">
            <a:extLst>
              <a:ext uri="{FF2B5EF4-FFF2-40B4-BE49-F238E27FC236}">
                <a16:creationId xmlns:a16="http://schemas.microsoft.com/office/drawing/2014/main" id="{220FBCDA-E1DD-439D-B7C1-9510528B681E}"/>
              </a:ext>
            </a:extLst>
          </p:cNvPr>
          <p:cNvSpPr/>
          <p:nvPr/>
        </p:nvSpPr>
        <p:spPr>
          <a:xfrm>
            <a:off x="11364799" y="646680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 name="椭圆 7">
            <a:extLst>
              <a:ext uri="{FF2B5EF4-FFF2-40B4-BE49-F238E27FC236}">
                <a16:creationId xmlns:a16="http://schemas.microsoft.com/office/drawing/2014/main" id="{D21F3F9B-498B-4257-B728-1F0CF1C12983}"/>
              </a:ext>
            </a:extLst>
          </p:cNvPr>
          <p:cNvSpPr/>
          <p:nvPr/>
        </p:nvSpPr>
        <p:spPr>
          <a:xfrm>
            <a:off x="10995581" y="646680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 name="椭圆 8">
            <a:extLst>
              <a:ext uri="{FF2B5EF4-FFF2-40B4-BE49-F238E27FC236}">
                <a16:creationId xmlns:a16="http://schemas.microsoft.com/office/drawing/2014/main" id="{B5F9ACEC-95F0-4C5B-A14F-A0C4B05806EA}"/>
              </a:ext>
            </a:extLst>
          </p:cNvPr>
          <p:cNvSpPr/>
          <p:nvPr/>
        </p:nvSpPr>
        <p:spPr>
          <a:xfrm>
            <a:off x="10626363" y="646680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0" name="椭圆 9">
            <a:extLst>
              <a:ext uri="{FF2B5EF4-FFF2-40B4-BE49-F238E27FC236}">
                <a16:creationId xmlns:a16="http://schemas.microsoft.com/office/drawing/2014/main" id="{E7629EF8-F37B-4068-836F-ECE4B680DC4B}"/>
              </a:ext>
            </a:extLst>
          </p:cNvPr>
          <p:cNvSpPr/>
          <p:nvPr/>
        </p:nvSpPr>
        <p:spPr>
          <a:xfrm>
            <a:off x="10257451" y="646680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1" name="矩形 10">
            <a:extLst>
              <a:ext uri="{FF2B5EF4-FFF2-40B4-BE49-F238E27FC236}">
                <a16:creationId xmlns:a16="http://schemas.microsoft.com/office/drawing/2014/main" id="{0442DB59-8C6D-458A-B1A5-4AF973525FC5}"/>
              </a:ext>
            </a:extLst>
          </p:cNvPr>
          <p:cNvSpPr/>
          <p:nvPr/>
        </p:nvSpPr>
        <p:spPr>
          <a:xfrm>
            <a:off x="1195358" y="1468120"/>
            <a:ext cx="3066273" cy="4589054"/>
          </a:xfrm>
          <a:prstGeom prst="rect">
            <a:avLst/>
          </a:prstGeom>
          <a:blipFill>
            <a:blip r:embed="rId3"/>
            <a:stretch>
              <a:fillRect/>
            </a:stretch>
          </a:blip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2" name="矩形 11">
            <a:extLst>
              <a:ext uri="{FF2B5EF4-FFF2-40B4-BE49-F238E27FC236}">
                <a16:creationId xmlns:a16="http://schemas.microsoft.com/office/drawing/2014/main" id="{7A0A3DEF-80CC-4CF4-A1D6-76109061FF74}"/>
              </a:ext>
            </a:extLst>
          </p:cNvPr>
          <p:cNvSpPr/>
          <p:nvPr/>
        </p:nvSpPr>
        <p:spPr>
          <a:xfrm>
            <a:off x="7930369" y="1468120"/>
            <a:ext cx="3066273" cy="4589054"/>
          </a:xfrm>
          <a:prstGeom prst="rect">
            <a:avLst/>
          </a:prstGeom>
          <a:blipFill>
            <a:blip r:embed="rId4"/>
            <a:stretch>
              <a:fillRect/>
            </a:stretch>
          </a:blip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3" name="矩形 12">
            <a:extLst>
              <a:ext uri="{FF2B5EF4-FFF2-40B4-BE49-F238E27FC236}">
                <a16:creationId xmlns:a16="http://schemas.microsoft.com/office/drawing/2014/main" id="{11CBE254-5682-4797-826E-8F7ED1FECE1B}"/>
              </a:ext>
            </a:extLst>
          </p:cNvPr>
          <p:cNvSpPr/>
          <p:nvPr/>
        </p:nvSpPr>
        <p:spPr>
          <a:xfrm>
            <a:off x="4352490" y="1468120"/>
            <a:ext cx="3487020" cy="2254796"/>
          </a:xfrm>
          <a:prstGeom prst="rect">
            <a:avLst/>
          </a:prstGeom>
          <a:blipFill>
            <a:blip r:embed="rId5"/>
            <a:stretch>
              <a:fillRect/>
            </a:stretch>
          </a:blip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4" name="矩形 13">
            <a:extLst>
              <a:ext uri="{FF2B5EF4-FFF2-40B4-BE49-F238E27FC236}">
                <a16:creationId xmlns:a16="http://schemas.microsoft.com/office/drawing/2014/main" id="{29728E35-0EBA-4EEC-B240-E7EDD9322FF4}"/>
              </a:ext>
            </a:extLst>
          </p:cNvPr>
          <p:cNvSpPr/>
          <p:nvPr/>
        </p:nvSpPr>
        <p:spPr>
          <a:xfrm>
            <a:off x="4352490" y="3802378"/>
            <a:ext cx="3487020" cy="2254796"/>
          </a:xfrm>
          <a:prstGeom prst="rect">
            <a:avLst/>
          </a:prstGeom>
          <a:blipFill>
            <a:blip r:embed="rId6"/>
            <a:stretch>
              <a:fillRect/>
            </a:stretch>
          </a:blip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5" name="组合 14">
            <a:extLst>
              <a:ext uri="{FF2B5EF4-FFF2-40B4-BE49-F238E27FC236}">
                <a16:creationId xmlns:a16="http://schemas.microsoft.com/office/drawing/2014/main" id="{5B228E96-2657-4233-A36A-74EFBB7A95F3}"/>
              </a:ext>
            </a:extLst>
          </p:cNvPr>
          <p:cNvGrpSpPr/>
          <p:nvPr/>
        </p:nvGrpSpPr>
        <p:grpSpPr>
          <a:xfrm>
            <a:off x="1195358" y="5330245"/>
            <a:ext cx="3066273" cy="726928"/>
            <a:chOff x="1195358" y="5591500"/>
            <a:chExt cx="3066273" cy="726928"/>
          </a:xfrm>
        </p:grpSpPr>
        <p:sp>
          <p:nvSpPr>
            <p:cNvPr id="16" name="任意多边形 20">
              <a:extLst>
                <a:ext uri="{FF2B5EF4-FFF2-40B4-BE49-F238E27FC236}">
                  <a16:creationId xmlns:a16="http://schemas.microsoft.com/office/drawing/2014/main" id="{5C660ACA-0413-42C6-9126-3122ABC7922C}"/>
                </a:ext>
              </a:extLst>
            </p:cNvPr>
            <p:cNvSpPr/>
            <p:nvPr/>
          </p:nvSpPr>
          <p:spPr>
            <a:xfrm flipV="1">
              <a:off x="1195358" y="5591500"/>
              <a:ext cx="3066273" cy="726928"/>
            </a:xfrm>
            <a:custGeom>
              <a:gdLst>
                <a:gd fmla="*/ 345782 w 3066273" name="connsiteX0"/>
                <a:gd fmla="*/ 726928 h 726928" name="connsiteY0"/>
                <a:gd fmla="*/ 2720491 w 3066273" name="connsiteX1"/>
                <a:gd fmla="*/ 726928 h 726928" name="connsiteY1"/>
                <a:gd fmla="*/ 3066273 w 3066273" name="connsiteX2"/>
                <a:gd fmla="*/ 0 h 726928" name="connsiteY2"/>
                <a:gd fmla="*/ 0 w 3066273" name="connsiteX3"/>
                <a:gd fmla="*/ 0 h 726928" name="connsiteY3"/>
              </a:gdLst>
              <a:cxnLst>
                <a:cxn ang="0">
                  <a:pos x="connsiteX0" y="connsiteY0"/>
                </a:cxn>
                <a:cxn ang="0">
                  <a:pos x="connsiteX1" y="connsiteY1"/>
                </a:cxn>
                <a:cxn ang="0">
                  <a:pos x="connsiteX2" y="connsiteY2"/>
                </a:cxn>
                <a:cxn ang="0">
                  <a:pos x="connsiteX3" y="connsiteY3"/>
                </a:cxn>
              </a:cxnLst>
              <a:rect b="b" l="l" r="r" t="t"/>
              <a:pathLst>
                <a:path h="726928" w="3066273">
                  <a:moveTo>
                    <a:pt x="345782" y="726928"/>
                  </a:moveTo>
                  <a:lnTo>
                    <a:pt x="2720491" y="726928"/>
                  </a:lnTo>
                  <a:lnTo>
                    <a:pt x="3066273" y="0"/>
                  </a:lnTo>
                  <a:lnTo>
                    <a:pt x="0" y="0"/>
                  </a:lnTo>
                  <a:close/>
                </a:path>
              </a:pathLst>
            </a:custGeom>
            <a:solidFill>
              <a:srgbClr val="365B7C"/>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7" name="文本框 16">
              <a:extLst>
                <a:ext uri="{FF2B5EF4-FFF2-40B4-BE49-F238E27FC236}">
                  <a16:creationId xmlns:a16="http://schemas.microsoft.com/office/drawing/2014/main" id="{61561234-A1A0-436A-A19E-6E56509B3C2A}"/>
                </a:ext>
              </a:extLst>
            </p:cNvPr>
            <p:cNvSpPr txBox="1"/>
            <p:nvPr/>
          </p:nvSpPr>
          <p:spPr>
            <a:xfrm>
              <a:off x="1597447" y="5693354"/>
              <a:ext cx="2214880" cy="396240"/>
            </a:xfrm>
            <a:prstGeom prst="rect">
              <a:avLst/>
            </a:prstGeom>
            <a:noFill/>
            <a:effectLst/>
          </p:spPr>
          <p:txBody>
            <a:bodyPr rtlCol="0" wrap="none">
              <a:spAutoFit/>
            </a:bodyPr>
            <a:lstStyle/>
            <a:p>
              <a:r>
                <a:rPr altLang="en-US" b="1" lang="zh-CN" sz="2000">
                  <a:solidFill>
                    <a:schemeClr val="bg1"/>
                  </a:solidFill>
                  <a:cs typeface="+mn-ea"/>
                  <a:sym typeface="+mn-lt"/>
                </a:rPr>
                <a:t>点击此处添加文本</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8" name="组合 17">
            <a:extLst>
              <a:ext uri="{FF2B5EF4-FFF2-40B4-BE49-F238E27FC236}">
                <a16:creationId xmlns:a16="http://schemas.microsoft.com/office/drawing/2014/main" id="{62888C16-ADA3-4013-9C65-223DE806F69F}"/>
              </a:ext>
            </a:extLst>
          </p:cNvPr>
          <p:cNvGrpSpPr/>
          <p:nvPr/>
        </p:nvGrpSpPr>
        <p:grpSpPr>
          <a:xfrm>
            <a:off x="4352490" y="2995988"/>
            <a:ext cx="3487020" cy="726928"/>
            <a:chOff x="4352490" y="3257243"/>
            <a:chExt cx="3487020" cy="726928"/>
          </a:xfrm>
        </p:grpSpPr>
        <p:sp>
          <p:nvSpPr>
            <p:cNvPr id="19" name="任意多边形 22">
              <a:extLst>
                <a:ext uri="{FF2B5EF4-FFF2-40B4-BE49-F238E27FC236}">
                  <a16:creationId xmlns:a16="http://schemas.microsoft.com/office/drawing/2014/main" id="{585686D5-AAED-480A-817B-EFEAF120B78D}"/>
                </a:ext>
              </a:extLst>
            </p:cNvPr>
            <p:cNvSpPr/>
            <p:nvPr/>
          </p:nvSpPr>
          <p:spPr>
            <a:xfrm flipV="1">
              <a:off x="4352490" y="3257243"/>
              <a:ext cx="3487020" cy="726928"/>
            </a:xfrm>
            <a:custGeom>
              <a:gdLst>
                <a:gd fmla="*/ 345782 w 3066273" name="connsiteX0"/>
                <a:gd fmla="*/ 726928 h 726928" name="connsiteY0"/>
                <a:gd fmla="*/ 2720491 w 3066273" name="connsiteX1"/>
                <a:gd fmla="*/ 726928 h 726928" name="connsiteY1"/>
                <a:gd fmla="*/ 3066273 w 3066273" name="connsiteX2"/>
                <a:gd fmla="*/ 0 h 726928" name="connsiteY2"/>
                <a:gd fmla="*/ 0 w 3066273" name="connsiteX3"/>
                <a:gd fmla="*/ 0 h 726928" name="connsiteY3"/>
              </a:gdLst>
              <a:cxnLst>
                <a:cxn ang="0">
                  <a:pos x="connsiteX0" y="connsiteY0"/>
                </a:cxn>
                <a:cxn ang="0">
                  <a:pos x="connsiteX1" y="connsiteY1"/>
                </a:cxn>
                <a:cxn ang="0">
                  <a:pos x="connsiteX2" y="connsiteY2"/>
                </a:cxn>
                <a:cxn ang="0">
                  <a:pos x="connsiteX3" y="connsiteY3"/>
                </a:cxn>
              </a:cxnLst>
              <a:rect b="b" l="l" r="r" t="t"/>
              <a:pathLst>
                <a:path h="726928" w="3066273">
                  <a:moveTo>
                    <a:pt x="345782" y="726928"/>
                  </a:moveTo>
                  <a:lnTo>
                    <a:pt x="2720491" y="726928"/>
                  </a:lnTo>
                  <a:lnTo>
                    <a:pt x="3066273" y="0"/>
                  </a:lnTo>
                  <a:lnTo>
                    <a:pt x="0" y="0"/>
                  </a:lnTo>
                  <a:close/>
                </a:path>
              </a:pathLst>
            </a:custGeom>
            <a:solidFill>
              <a:srgbClr val="966481"/>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0" name="文本框 19">
              <a:extLst>
                <a:ext uri="{FF2B5EF4-FFF2-40B4-BE49-F238E27FC236}">
                  <a16:creationId xmlns:a16="http://schemas.microsoft.com/office/drawing/2014/main" id="{9CEC9978-1E22-4841-A086-26063F1A985E}"/>
                </a:ext>
              </a:extLst>
            </p:cNvPr>
            <p:cNvSpPr txBox="1"/>
            <p:nvPr/>
          </p:nvSpPr>
          <p:spPr>
            <a:xfrm>
              <a:off x="4885101" y="3337042"/>
              <a:ext cx="2214880" cy="396240"/>
            </a:xfrm>
            <a:prstGeom prst="rect">
              <a:avLst/>
            </a:prstGeom>
            <a:noFill/>
            <a:effectLst/>
          </p:spPr>
          <p:txBody>
            <a:bodyPr rtlCol="0" wrap="none">
              <a:spAutoFit/>
            </a:bodyPr>
            <a:lstStyle/>
            <a:p>
              <a:pPr lvl="0"/>
              <a:r>
                <a:rPr altLang="en-US" b="1" lang="zh-CN" sz="2000">
                  <a:solidFill>
                    <a:srgbClr val="FFFFFF"/>
                  </a:solidFill>
                  <a:cs typeface="+mn-ea"/>
                  <a:sym typeface="+mn-lt"/>
                </a:rPr>
                <a:t>点击此处添加文本</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1" name="组合 20">
            <a:extLst>
              <a:ext uri="{FF2B5EF4-FFF2-40B4-BE49-F238E27FC236}">
                <a16:creationId xmlns:a16="http://schemas.microsoft.com/office/drawing/2014/main" id="{A6E8008E-4761-4254-8699-3ACF9E5B9F57}"/>
              </a:ext>
            </a:extLst>
          </p:cNvPr>
          <p:cNvGrpSpPr/>
          <p:nvPr/>
        </p:nvGrpSpPr>
        <p:grpSpPr>
          <a:xfrm>
            <a:off x="4352490" y="5330245"/>
            <a:ext cx="3487020" cy="726928"/>
            <a:chOff x="4352490" y="5591500"/>
            <a:chExt cx="3487020" cy="726928"/>
          </a:xfrm>
        </p:grpSpPr>
        <p:sp>
          <p:nvSpPr>
            <p:cNvPr id="22" name="任意多边形 23">
              <a:extLst>
                <a:ext uri="{FF2B5EF4-FFF2-40B4-BE49-F238E27FC236}">
                  <a16:creationId xmlns:a16="http://schemas.microsoft.com/office/drawing/2014/main" id="{63FD343F-B7B2-4C64-95BA-08BC6285495B}"/>
                </a:ext>
              </a:extLst>
            </p:cNvPr>
            <p:cNvSpPr/>
            <p:nvPr/>
          </p:nvSpPr>
          <p:spPr>
            <a:xfrm flipV="1">
              <a:off x="4352490" y="5591500"/>
              <a:ext cx="3487020" cy="726928"/>
            </a:xfrm>
            <a:custGeom>
              <a:gdLst>
                <a:gd fmla="*/ 345782 w 3066273" name="connsiteX0"/>
                <a:gd fmla="*/ 726928 h 726928" name="connsiteY0"/>
                <a:gd fmla="*/ 2720491 w 3066273" name="connsiteX1"/>
                <a:gd fmla="*/ 726928 h 726928" name="connsiteY1"/>
                <a:gd fmla="*/ 3066273 w 3066273" name="connsiteX2"/>
                <a:gd fmla="*/ 0 h 726928" name="connsiteY2"/>
                <a:gd fmla="*/ 0 w 3066273" name="connsiteX3"/>
                <a:gd fmla="*/ 0 h 726928" name="connsiteY3"/>
              </a:gdLst>
              <a:cxnLst>
                <a:cxn ang="0">
                  <a:pos x="connsiteX0" y="connsiteY0"/>
                </a:cxn>
                <a:cxn ang="0">
                  <a:pos x="connsiteX1" y="connsiteY1"/>
                </a:cxn>
                <a:cxn ang="0">
                  <a:pos x="connsiteX2" y="connsiteY2"/>
                </a:cxn>
                <a:cxn ang="0">
                  <a:pos x="connsiteX3" y="connsiteY3"/>
                </a:cxn>
              </a:cxnLst>
              <a:rect b="b" l="l" r="r" t="t"/>
              <a:pathLst>
                <a:path h="726928" w="3066273">
                  <a:moveTo>
                    <a:pt x="345782" y="726928"/>
                  </a:moveTo>
                  <a:lnTo>
                    <a:pt x="2720491" y="726928"/>
                  </a:lnTo>
                  <a:lnTo>
                    <a:pt x="3066273" y="0"/>
                  </a:lnTo>
                  <a:lnTo>
                    <a:pt x="0" y="0"/>
                  </a:lnTo>
                  <a:close/>
                </a:path>
              </a:pathLst>
            </a:custGeom>
            <a:solidFill>
              <a:srgbClr val="D06F83"/>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文本框 22">
              <a:extLst>
                <a:ext uri="{FF2B5EF4-FFF2-40B4-BE49-F238E27FC236}">
                  <a16:creationId xmlns:a16="http://schemas.microsoft.com/office/drawing/2014/main" id="{B24E09ED-C341-4A60-9F2C-8F7701879242}"/>
                </a:ext>
              </a:extLst>
            </p:cNvPr>
            <p:cNvSpPr txBox="1"/>
            <p:nvPr/>
          </p:nvSpPr>
          <p:spPr>
            <a:xfrm>
              <a:off x="4972184" y="5693354"/>
              <a:ext cx="2214880" cy="396240"/>
            </a:xfrm>
            <a:prstGeom prst="rect">
              <a:avLst/>
            </a:prstGeom>
            <a:noFill/>
            <a:effectLst/>
          </p:spPr>
          <p:txBody>
            <a:bodyPr rtlCol="0" wrap="none">
              <a:spAutoFit/>
            </a:bodyPr>
            <a:lstStyle/>
            <a:p>
              <a:pPr lvl="0"/>
              <a:r>
                <a:rPr altLang="en-US" b="1" lang="zh-CN" sz="2000">
                  <a:solidFill>
                    <a:srgbClr val="FFFFFF"/>
                  </a:solidFill>
                  <a:cs typeface="+mn-ea"/>
                  <a:sym typeface="+mn-lt"/>
                </a:rPr>
                <a:t>点击此处添加文本</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4" name="组合 23">
            <a:extLst>
              <a:ext uri="{FF2B5EF4-FFF2-40B4-BE49-F238E27FC236}">
                <a16:creationId xmlns:a16="http://schemas.microsoft.com/office/drawing/2014/main" id="{1D3797BD-A49A-4C38-BDBC-ACA11B9925CE}"/>
              </a:ext>
            </a:extLst>
          </p:cNvPr>
          <p:cNvGrpSpPr/>
          <p:nvPr/>
        </p:nvGrpSpPr>
        <p:grpSpPr>
          <a:xfrm>
            <a:off x="7930369" y="5330245"/>
            <a:ext cx="3066273" cy="726928"/>
            <a:chOff x="7930369" y="5591500"/>
            <a:chExt cx="3066273" cy="726928"/>
          </a:xfrm>
        </p:grpSpPr>
        <p:sp>
          <p:nvSpPr>
            <p:cNvPr id="25" name="任意多边形 21">
              <a:extLst>
                <a:ext uri="{FF2B5EF4-FFF2-40B4-BE49-F238E27FC236}">
                  <a16:creationId xmlns:a16="http://schemas.microsoft.com/office/drawing/2014/main" id="{7E595592-7568-402E-B1F0-896AD76BF23F}"/>
                </a:ext>
              </a:extLst>
            </p:cNvPr>
            <p:cNvSpPr/>
            <p:nvPr/>
          </p:nvSpPr>
          <p:spPr>
            <a:xfrm flipV="1">
              <a:off x="7930369" y="5591500"/>
              <a:ext cx="3066273" cy="726928"/>
            </a:xfrm>
            <a:custGeom>
              <a:gdLst>
                <a:gd fmla="*/ 345782 w 3066273" name="connsiteX0"/>
                <a:gd fmla="*/ 726928 h 726928" name="connsiteY0"/>
                <a:gd fmla="*/ 2720491 w 3066273" name="connsiteX1"/>
                <a:gd fmla="*/ 726928 h 726928" name="connsiteY1"/>
                <a:gd fmla="*/ 3066273 w 3066273" name="connsiteX2"/>
                <a:gd fmla="*/ 0 h 726928" name="connsiteY2"/>
                <a:gd fmla="*/ 0 w 3066273" name="connsiteX3"/>
                <a:gd fmla="*/ 0 h 726928" name="connsiteY3"/>
              </a:gdLst>
              <a:cxnLst>
                <a:cxn ang="0">
                  <a:pos x="connsiteX0" y="connsiteY0"/>
                </a:cxn>
                <a:cxn ang="0">
                  <a:pos x="connsiteX1" y="connsiteY1"/>
                </a:cxn>
                <a:cxn ang="0">
                  <a:pos x="connsiteX2" y="connsiteY2"/>
                </a:cxn>
                <a:cxn ang="0">
                  <a:pos x="connsiteX3" y="connsiteY3"/>
                </a:cxn>
              </a:cxnLst>
              <a:rect b="b" l="l" r="r" t="t"/>
              <a:pathLst>
                <a:path h="726928" w="3066273">
                  <a:moveTo>
                    <a:pt x="345782" y="726928"/>
                  </a:moveTo>
                  <a:lnTo>
                    <a:pt x="2720491" y="726928"/>
                  </a:lnTo>
                  <a:lnTo>
                    <a:pt x="3066273" y="0"/>
                  </a:lnTo>
                  <a:lnTo>
                    <a:pt x="0" y="0"/>
                  </a:lnTo>
                  <a:close/>
                </a:path>
              </a:pathLst>
            </a:custGeom>
            <a:solidFill>
              <a:srgbClr val="F77983"/>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6" name="文本框 25">
              <a:extLst>
                <a:ext uri="{FF2B5EF4-FFF2-40B4-BE49-F238E27FC236}">
                  <a16:creationId xmlns:a16="http://schemas.microsoft.com/office/drawing/2014/main" id="{BC2283E1-05F8-4B95-B976-26E0E85B3D4C}"/>
                </a:ext>
              </a:extLst>
            </p:cNvPr>
            <p:cNvSpPr txBox="1"/>
            <p:nvPr/>
          </p:nvSpPr>
          <p:spPr>
            <a:xfrm>
              <a:off x="8341505" y="5723101"/>
              <a:ext cx="2214880" cy="396240"/>
            </a:xfrm>
            <a:prstGeom prst="rect">
              <a:avLst/>
            </a:prstGeom>
            <a:noFill/>
            <a:effectLst/>
          </p:spPr>
          <p:txBody>
            <a:bodyPr rtlCol="0" wrap="none">
              <a:spAutoFit/>
            </a:bodyPr>
            <a:lstStyle/>
            <a:p>
              <a:pPr lvl="0"/>
              <a:r>
                <a:rPr altLang="en-US" b="1" lang="zh-CN" sz="2000">
                  <a:solidFill>
                    <a:srgbClr val="FFFFFF"/>
                  </a:solidFill>
                  <a:cs typeface="+mn-ea"/>
                  <a:sym typeface="+mn-lt"/>
                </a:rPr>
                <a:t>点击此处添加文本</a:t>
              </a:r>
            </a:p>
          </p:txBody>
        </p:sp>
      </p:grpSp>
    </p:spTree>
    <p:extLst>
      <p:ext uri="{BB962C8B-B14F-4D97-AF65-F5344CB8AC3E}">
        <p14:creationId val="24210838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1+#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8">
                                  <p:stCondLst>
                                    <p:cond delay="0"/>
                                  </p:stCondLst>
                                  <p:iterate type="lt">
                                    <p:tmPct val="10000"/>
                                  </p:iterate>
                                  <p:childTnLst>
                                    <p:set>
                                      <p:cBhvr>
                                        <p:cTn dur="1" fill="hold" id="31">
                                          <p:stCondLst>
                                            <p:cond delay="0"/>
                                          </p:stCondLst>
                                        </p:cTn>
                                        <p:tgtEl>
                                          <p:spTgt spid="4"/>
                                        </p:tgtEl>
                                        <p:attrNameLst>
                                          <p:attrName>style.visibility</p:attrName>
                                        </p:attrNameLst>
                                      </p:cBhvr>
                                      <p:to>
                                        <p:strVal val="visible"/>
                                      </p:to>
                                    </p:set>
                                    <p:anim calcmode="lin" valueType="num">
                                      <p:cBhvr additive="base">
                                        <p:cTn dur="500" id="32"/>
                                        <p:tgtEl>
                                          <p:spTgt spid="4"/>
                                        </p:tgtEl>
                                        <p:attrNameLst>
                                          <p:attrName>ppt_x</p:attrName>
                                        </p:attrNameLst>
                                      </p:cBhvr>
                                      <p:tavLst>
                                        <p:tav tm="0">
                                          <p:val>
                                            <p:strVal val="#ppt_x-#ppt_w*1.125000"/>
                                          </p:val>
                                        </p:tav>
                                        <p:tav tm="100000">
                                          <p:val>
                                            <p:strVal val="#ppt_x"/>
                                          </p:val>
                                        </p:tav>
                                      </p:tavLst>
                                    </p:anim>
                                    <p:animEffect filter="wipe(right)" transition="in">
                                      <p:cBhvr>
                                        <p:cTn dur="500" id="33"/>
                                        <p:tgtEl>
                                          <p:spTgt spid="4"/>
                                        </p:tgtEl>
                                      </p:cBhvr>
                                    </p:animEffect>
                                  </p:childTnLst>
                                </p:cTn>
                              </p:par>
                            </p:childTnLst>
                          </p:cTn>
                        </p:par>
                        <p:par>
                          <p:cTn fill="hold" id="34" nodeType="afterGroup">
                            <p:stCondLst>
                              <p:cond delay="1000"/>
                            </p:stCondLst>
                            <p:childTnLst>
                              <p:par>
                                <p:cTn fill="hold" grpId="0" id="35" nodeType="afterEffect" presetClass="entr" presetID="14" presetSubtype="10">
                                  <p:stCondLst>
                                    <p:cond delay="0"/>
                                  </p:stCondLst>
                                  <p:childTnLst>
                                    <p:set>
                                      <p:cBhvr>
                                        <p:cTn dur="1" fill="hold" id="36">
                                          <p:stCondLst>
                                            <p:cond delay="0"/>
                                          </p:stCondLst>
                                        </p:cTn>
                                        <p:tgtEl>
                                          <p:spTgt spid="11"/>
                                        </p:tgtEl>
                                        <p:attrNameLst>
                                          <p:attrName>style.visibility</p:attrName>
                                        </p:attrNameLst>
                                      </p:cBhvr>
                                      <p:to>
                                        <p:strVal val="visible"/>
                                      </p:to>
                                    </p:set>
                                    <p:animEffect filter="randombar(horizontal)" transition="in">
                                      <p:cBhvr>
                                        <p:cTn dur="500" id="37"/>
                                        <p:tgtEl>
                                          <p:spTgt spid="11"/>
                                        </p:tgtEl>
                                      </p:cBhvr>
                                    </p:animEffect>
                                  </p:childTnLst>
                                </p:cTn>
                              </p:par>
                              <p:par>
                                <p:cTn fill="hold" grpId="0" id="38" nodeType="withEffect" presetClass="entr" presetID="14" presetSubtype="10">
                                  <p:stCondLst>
                                    <p:cond delay="250"/>
                                  </p:stCondLst>
                                  <p:childTnLst>
                                    <p:set>
                                      <p:cBhvr>
                                        <p:cTn dur="1" fill="hold" id="39">
                                          <p:stCondLst>
                                            <p:cond delay="0"/>
                                          </p:stCondLst>
                                        </p:cTn>
                                        <p:tgtEl>
                                          <p:spTgt spid="13"/>
                                        </p:tgtEl>
                                        <p:attrNameLst>
                                          <p:attrName>style.visibility</p:attrName>
                                        </p:attrNameLst>
                                      </p:cBhvr>
                                      <p:to>
                                        <p:strVal val="visible"/>
                                      </p:to>
                                    </p:set>
                                    <p:animEffect filter="randombar(horizontal)" transition="in">
                                      <p:cBhvr>
                                        <p:cTn dur="500" id="40"/>
                                        <p:tgtEl>
                                          <p:spTgt spid="13"/>
                                        </p:tgtEl>
                                      </p:cBhvr>
                                    </p:animEffect>
                                  </p:childTnLst>
                                </p:cTn>
                              </p:par>
                              <p:par>
                                <p:cTn fill="hold" grpId="0" id="41" nodeType="withEffect" presetClass="entr" presetID="14" presetSubtype="10">
                                  <p:stCondLst>
                                    <p:cond delay="500"/>
                                  </p:stCondLst>
                                  <p:childTnLst>
                                    <p:set>
                                      <p:cBhvr>
                                        <p:cTn dur="1" fill="hold" id="42">
                                          <p:stCondLst>
                                            <p:cond delay="0"/>
                                          </p:stCondLst>
                                        </p:cTn>
                                        <p:tgtEl>
                                          <p:spTgt spid="14"/>
                                        </p:tgtEl>
                                        <p:attrNameLst>
                                          <p:attrName>style.visibility</p:attrName>
                                        </p:attrNameLst>
                                      </p:cBhvr>
                                      <p:to>
                                        <p:strVal val="visible"/>
                                      </p:to>
                                    </p:set>
                                    <p:animEffect filter="randombar(horizontal)" transition="in">
                                      <p:cBhvr>
                                        <p:cTn dur="500" id="43"/>
                                        <p:tgtEl>
                                          <p:spTgt spid="14"/>
                                        </p:tgtEl>
                                      </p:cBhvr>
                                    </p:animEffect>
                                  </p:childTnLst>
                                </p:cTn>
                              </p:par>
                              <p:par>
                                <p:cTn fill="hold" grpId="0" id="44" nodeType="withEffect" presetClass="entr" presetID="14" presetSubtype="10">
                                  <p:stCondLst>
                                    <p:cond delay="750"/>
                                  </p:stCondLst>
                                  <p:childTnLst>
                                    <p:set>
                                      <p:cBhvr>
                                        <p:cTn dur="1" fill="hold" id="45">
                                          <p:stCondLst>
                                            <p:cond delay="0"/>
                                          </p:stCondLst>
                                        </p:cTn>
                                        <p:tgtEl>
                                          <p:spTgt spid="12"/>
                                        </p:tgtEl>
                                        <p:attrNameLst>
                                          <p:attrName>style.visibility</p:attrName>
                                        </p:attrNameLst>
                                      </p:cBhvr>
                                      <p:to>
                                        <p:strVal val="visible"/>
                                      </p:to>
                                    </p:set>
                                    <p:animEffect filter="randombar(horizontal)" transition="in">
                                      <p:cBhvr>
                                        <p:cTn dur="500" id="46"/>
                                        <p:tgtEl>
                                          <p:spTgt spid="12"/>
                                        </p:tgtEl>
                                      </p:cBhvr>
                                    </p:animEffect>
                                  </p:childTnLst>
                                </p:cTn>
                              </p:par>
                            </p:childTnLst>
                          </p:cTn>
                        </p:par>
                        <p:par>
                          <p:cTn fill="hold" id="47" nodeType="afterGroup">
                            <p:stCondLst>
                              <p:cond delay="2250"/>
                            </p:stCondLst>
                            <p:childTnLst>
                              <p:par>
                                <p:cTn fill="hold" id="48" nodeType="afterEffect" presetClass="entr" presetID="37" presetSubtype="0">
                                  <p:stCondLst>
                                    <p:cond delay="0"/>
                                  </p:stCondLst>
                                  <p:childTnLst>
                                    <p:set>
                                      <p:cBhvr>
                                        <p:cTn dur="1" fill="hold" id="49">
                                          <p:stCondLst>
                                            <p:cond delay="0"/>
                                          </p:stCondLst>
                                        </p:cTn>
                                        <p:tgtEl>
                                          <p:spTgt spid="15"/>
                                        </p:tgtEl>
                                        <p:attrNameLst>
                                          <p:attrName>style.visibility</p:attrName>
                                        </p:attrNameLst>
                                      </p:cBhvr>
                                      <p:to>
                                        <p:strVal val="visible"/>
                                      </p:to>
                                    </p:set>
                                    <p:animEffect filter="fade" transition="in">
                                      <p:cBhvr>
                                        <p:cTn dur="1000" id="50"/>
                                        <p:tgtEl>
                                          <p:spTgt spid="15"/>
                                        </p:tgtEl>
                                      </p:cBhvr>
                                    </p:animEffect>
                                    <p:anim calcmode="lin" valueType="num">
                                      <p:cBhvr>
                                        <p:cTn dur="1000" fill="hold" id="51"/>
                                        <p:tgtEl>
                                          <p:spTgt spid="15"/>
                                        </p:tgtEl>
                                        <p:attrNameLst>
                                          <p:attrName>ppt_x</p:attrName>
                                        </p:attrNameLst>
                                      </p:cBhvr>
                                      <p:tavLst>
                                        <p:tav tm="0">
                                          <p:val>
                                            <p:strVal val="#ppt_x"/>
                                          </p:val>
                                        </p:tav>
                                        <p:tav tm="100000">
                                          <p:val>
                                            <p:strVal val="#ppt_x"/>
                                          </p:val>
                                        </p:tav>
                                      </p:tavLst>
                                    </p:anim>
                                    <p:anim calcmode="lin" valueType="num">
                                      <p:cBhvr>
                                        <p:cTn decel="100000" dur="900" fill="hold" id="52"/>
                                        <p:tgtEl>
                                          <p:spTgt spid="15"/>
                                        </p:tgtEl>
                                        <p:attrNameLst>
                                          <p:attrName>ppt_y</p:attrName>
                                        </p:attrNameLst>
                                      </p:cBhvr>
                                      <p:tavLst>
                                        <p:tav tm="0">
                                          <p:val>
                                            <p:strVal val="#ppt_y+1"/>
                                          </p:val>
                                        </p:tav>
                                        <p:tav tm="100000">
                                          <p:val>
                                            <p:strVal val="#ppt_y-.03"/>
                                          </p:val>
                                        </p:tav>
                                      </p:tavLst>
                                    </p:anim>
                                    <p:anim calcmode="lin" valueType="num">
                                      <p:cBhvr>
                                        <p:cTn accel="100000" dur="100" fill="hold" id="53">
                                          <p:stCondLst>
                                            <p:cond delay="900"/>
                                          </p:stCondLst>
                                        </p:cTn>
                                        <p:tgtEl>
                                          <p:spTgt spid="15"/>
                                        </p:tgtEl>
                                        <p:attrNameLst>
                                          <p:attrName>ppt_y</p:attrName>
                                        </p:attrNameLst>
                                      </p:cBhvr>
                                      <p:tavLst>
                                        <p:tav tm="0">
                                          <p:val>
                                            <p:strVal val="#ppt_y-.03"/>
                                          </p:val>
                                        </p:tav>
                                        <p:tav tm="100000">
                                          <p:val>
                                            <p:strVal val="#ppt_y"/>
                                          </p:val>
                                        </p:tav>
                                      </p:tavLst>
                                    </p:anim>
                                  </p:childTnLst>
                                </p:cTn>
                              </p:par>
                              <p:par>
                                <p:cTn fill="hold" id="54" nodeType="withEffect" presetClass="entr" presetID="37" presetSubtype="0">
                                  <p:stCondLst>
                                    <p:cond delay="250"/>
                                  </p:stCondLst>
                                  <p:childTnLst>
                                    <p:set>
                                      <p:cBhvr>
                                        <p:cTn dur="1" fill="hold" id="55">
                                          <p:stCondLst>
                                            <p:cond delay="0"/>
                                          </p:stCondLst>
                                        </p:cTn>
                                        <p:tgtEl>
                                          <p:spTgt spid="18"/>
                                        </p:tgtEl>
                                        <p:attrNameLst>
                                          <p:attrName>style.visibility</p:attrName>
                                        </p:attrNameLst>
                                      </p:cBhvr>
                                      <p:to>
                                        <p:strVal val="visible"/>
                                      </p:to>
                                    </p:set>
                                    <p:animEffect filter="fade" transition="in">
                                      <p:cBhvr>
                                        <p:cTn dur="1000" id="56"/>
                                        <p:tgtEl>
                                          <p:spTgt spid="18"/>
                                        </p:tgtEl>
                                      </p:cBhvr>
                                    </p:animEffect>
                                    <p:anim calcmode="lin" valueType="num">
                                      <p:cBhvr>
                                        <p:cTn dur="1000" fill="hold" id="57"/>
                                        <p:tgtEl>
                                          <p:spTgt spid="18"/>
                                        </p:tgtEl>
                                        <p:attrNameLst>
                                          <p:attrName>ppt_x</p:attrName>
                                        </p:attrNameLst>
                                      </p:cBhvr>
                                      <p:tavLst>
                                        <p:tav tm="0">
                                          <p:val>
                                            <p:strVal val="#ppt_x"/>
                                          </p:val>
                                        </p:tav>
                                        <p:tav tm="100000">
                                          <p:val>
                                            <p:strVal val="#ppt_x"/>
                                          </p:val>
                                        </p:tav>
                                      </p:tavLst>
                                    </p:anim>
                                    <p:anim calcmode="lin" valueType="num">
                                      <p:cBhvr>
                                        <p:cTn decel="100000" dur="900" fill="hold" id="58"/>
                                        <p:tgtEl>
                                          <p:spTgt spid="18"/>
                                        </p:tgtEl>
                                        <p:attrNameLst>
                                          <p:attrName>ppt_y</p:attrName>
                                        </p:attrNameLst>
                                      </p:cBhvr>
                                      <p:tavLst>
                                        <p:tav tm="0">
                                          <p:val>
                                            <p:strVal val="#ppt_y+1"/>
                                          </p:val>
                                        </p:tav>
                                        <p:tav tm="100000">
                                          <p:val>
                                            <p:strVal val="#ppt_y-.03"/>
                                          </p:val>
                                        </p:tav>
                                      </p:tavLst>
                                    </p:anim>
                                    <p:anim calcmode="lin" valueType="num">
                                      <p:cBhvr>
                                        <p:cTn accel="100000" dur="100" fill="hold" id="59">
                                          <p:stCondLst>
                                            <p:cond delay="900"/>
                                          </p:stCondLst>
                                        </p:cTn>
                                        <p:tgtEl>
                                          <p:spTgt spid="18"/>
                                        </p:tgtEl>
                                        <p:attrNameLst>
                                          <p:attrName>ppt_y</p:attrName>
                                        </p:attrNameLst>
                                      </p:cBhvr>
                                      <p:tavLst>
                                        <p:tav tm="0">
                                          <p:val>
                                            <p:strVal val="#ppt_y-.03"/>
                                          </p:val>
                                        </p:tav>
                                        <p:tav tm="100000">
                                          <p:val>
                                            <p:strVal val="#ppt_y"/>
                                          </p:val>
                                        </p:tav>
                                      </p:tavLst>
                                    </p:anim>
                                  </p:childTnLst>
                                </p:cTn>
                              </p:par>
                              <p:par>
                                <p:cTn fill="hold" id="60" nodeType="withEffect" presetClass="entr" presetID="37" presetSubtype="0">
                                  <p:stCondLst>
                                    <p:cond delay="500"/>
                                  </p:stCondLst>
                                  <p:childTnLst>
                                    <p:set>
                                      <p:cBhvr>
                                        <p:cTn dur="1" fill="hold" id="61">
                                          <p:stCondLst>
                                            <p:cond delay="0"/>
                                          </p:stCondLst>
                                        </p:cTn>
                                        <p:tgtEl>
                                          <p:spTgt spid="21"/>
                                        </p:tgtEl>
                                        <p:attrNameLst>
                                          <p:attrName>style.visibility</p:attrName>
                                        </p:attrNameLst>
                                      </p:cBhvr>
                                      <p:to>
                                        <p:strVal val="visible"/>
                                      </p:to>
                                    </p:set>
                                    <p:animEffect filter="fade" transition="in">
                                      <p:cBhvr>
                                        <p:cTn dur="1000" id="62"/>
                                        <p:tgtEl>
                                          <p:spTgt spid="21"/>
                                        </p:tgtEl>
                                      </p:cBhvr>
                                    </p:animEffect>
                                    <p:anim calcmode="lin" valueType="num">
                                      <p:cBhvr>
                                        <p:cTn dur="1000" fill="hold" id="63"/>
                                        <p:tgtEl>
                                          <p:spTgt spid="21"/>
                                        </p:tgtEl>
                                        <p:attrNameLst>
                                          <p:attrName>ppt_x</p:attrName>
                                        </p:attrNameLst>
                                      </p:cBhvr>
                                      <p:tavLst>
                                        <p:tav tm="0">
                                          <p:val>
                                            <p:strVal val="#ppt_x"/>
                                          </p:val>
                                        </p:tav>
                                        <p:tav tm="100000">
                                          <p:val>
                                            <p:strVal val="#ppt_x"/>
                                          </p:val>
                                        </p:tav>
                                      </p:tavLst>
                                    </p:anim>
                                    <p:anim calcmode="lin" valueType="num">
                                      <p:cBhvr>
                                        <p:cTn decel="100000" dur="900" fill="hold" id="64"/>
                                        <p:tgtEl>
                                          <p:spTgt spid="21"/>
                                        </p:tgtEl>
                                        <p:attrNameLst>
                                          <p:attrName>ppt_y</p:attrName>
                                        </p:attrNameLst>
                                      </p:cBhvr>
                                      <p:tavLst>
                                        <p:tav tm="0">
                                          <p:val>
                                            <p:strVal val="#ppt_y+1"/>
                                          </p:val>
                                        </p:tav>
                                        <p:tav tm="100000">
                                          <p:val>
                                            <p:strVal val="#ppt_y-.03"/>
                                          </p:val>
                                        </p:tav>
                                      </p:tavLst>
                                    </p:anim>
                                    <p:anim calcmode="lin" valueType="num">
                                      <p:cBhvr>
                                        <p:cTn accel="100000" dur="100" fill="hold" id="65">
                                          <p:stCondLst>
                                            <p:cond delay="900"/>
                                          </p:stCondLst>
                                        </p:cTn>
                                        <p:tgtEl>
                                          <p:spTgt spid="21"/>
                                        </p:tgtEl>
                                        <p:attrNameLst>
                                          <p:attrName>ppt_y</p:attrName>
                                        </p:attrNameLst>
                                      </p:cBhvr>
                                      <p:tavLst>
                                        <p:tav tm="0">
                                          <p:val>
                                            <p:strVal val="#ppt_y-.03"/>
                                          </p:val>
                                        </p:tav>
                                        <p:tav tm="100000">
                                          <p:val>
                                            <p:strVal val="#ppt_y"/>
                                          </p:val>
                                        </p:tav>
                                      </p:tavLst>
                                    </p:anim>
                                  </p:childTnLst>
                                </p:cTn>
                              </p:par>
                              <p:par>
                                <p:cTn fill="hold" id="66" nodeType="withEffect" presetClass="entr" presetID="37" presetSubtype="0">
                                  <p:stCondLst>
                                    <p:cond delay="750"/>
                                  </p:stCondLst>
                                  <p:childTnLst>
                                    <p:set>
                                      <p:cBhvr>
                                        <p:cTn dur="1" fill="hold" id="67">
                                          <p:stCondLst>
                                            <p:cond delay="0"/>
                                          </p:stCondLst>
                                        </p:cTn>
                                        <p:tgtEl>
                                          <p:spTgt spid="24"/>
                                        </p:tgtEl>
                                        <p:attrNameLst>
                                          <p:attrName>style.visibility</p:attrName>
                                        </p:attrNameLst>
                                      </p:cBhvr>
                                      <p:to>
                                        <p:strVal val="visible"/>
                                      </p:to>
                                    </p:set>
                                    <p:animEffect filter="fade" transition="in">
                                      <p:cBhvr>
                                        <p:cTn dur="1000" id="68"/>
                                        <p:tgtEl>
                                          <p:spTgt spid="24"/>
                                        </p:tgtEl>
                                      </p:cBhvr>
                                    </p:animEffect>
                                    <p:anim calcmode="lin" valueType="num">
                                      <p:cBhvr>
                                        <p:cTn dur="1000" fill="hold" id="69"/>
                                        <p:tgtEl>
                                          <p:spTgt spid="24"/>
                                        </p:tgtEl>
                                        <p:attrNameLst>
                                          <p:attrName>ppt_x</p:attrName>
                                        </p:attrNameLst>
                                      </p:cBhvr>
                                      <p:tavLst>
                                        <p:tav tm="0">
                                          <p:val>
                                            <p:strVal val="#ppt_x"/>
                                          </p:val>
                                        </p:tav>
                                        <p:tav tm="100000">
                                          <p:val>
                                            <p:strVal val="#ppt_x"/>
                                          </p:val>
                                        </p:tav>
                                      </p:tavLst>
                                    </p:anim>
                                    <p:anim calcmode="lin" valueType="num">
                                      <p:cBhvr>
                                        <p:cTn decel="100000" dur="900" fill="hold" id="70"/>
                                        <p:tgtEl>
                                          <p:spTgt spid="24"/>
                                        </p:tgtEl>
                                        <p:attrNameLst>
                                          <p:attrName>ppt_y</p:attrName>
                                        </p:attrNameLst>
                                      </p:cBhvr>
                                      <p:tavLst>
                                        <p:tav tm="0">
                                          <p:val>
                                            <p:strVal val="#ppt_y+1"/>
                                          </p:val>
                                        </p:tav>
                                        <p:tav tm="100000">
                                          <p:val>
                                            <p:strVal val="#ppt_y-.03"/>
                                          </p:val>
                                        </p:tav>
                                      </p:tavLst>
                                    </p:anim>
                                    <p:anim calcmode="lin" valueType="num">
                                      <p:cBhvr>
                                        <p:cTn accel="100000" dur="100" fill="hold" id="71">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596A7E7E-BE14-43E3-B931-A9C8FB413E39}"/>
              </a:ext>
            </a:extLst>
          </p:cNvPr>
          <p:cNvSpPr/>
          <p:nvPr/>
        </p:nvSpPr>
        <p:spPr>
          <a:xfrm>
            <a:off x="0" y="1026120"/>
            <a:ext cx="12192000" cy="527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 name="圆角矩形 7">
            <a:extLst>
              <a:ext uri="{FF2B5EF4-FFF2-40B4-BE49-F238E27FC236}">
                <a16:creationId xmlns:a16="http://schemas.microsoft.com/office/drawing/2014/main" id="{427515B8-5F07-4474-BD9E-82FCFA183A53}"/>
              </a:ext>
            </a:extLst>
          </p:cNvPr>
          <p:cNvSpPr/>
          <p:nvPr/>
        </p:nvSpPr>
        <p:spPr>
          <a:xfrm>
            <a:off x="0" y="0"/>
            <a:ext cx="12192000" cy="1026120"/>
          </a:xfrm>
          <a:prstGeom prst="roundRect">
            <a:avLst>
              <a:gd fmla="val 0" name="adj"/>
            </a:avLst>
          </a:prstGeom>
          <a:solidFill>
            <a:srgbClr val="355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 name="文本框 3">
            <a:extLst>
              <a:ext uri="{FF2B5EF4-FFF2-40B4-BE49-F238E27FC236}">
                <a16:creationId xmlns:a16="http://schemas.microsoft.com/office/drawing/2014/main" id="{5065B14B-0DCB-4F93-88B2-96C141808D9E}"/>
              </a:ext>
            </a:extLst>
          </p:cNvPr>
          <p:cNvSpPr txBox="1"/>
          <p:nvPr/>
        </p:nvSpPr>
        <p:spPr>
          <a:xfrm>
            <a:off x="1160398" y="133400"/>
            <a:ext cx="3764280" cy="762000"/>
          </a:xfrm>
          <a:prstGeom prst="rect">
            <a:avLst/>
          </a:prstGeom>
          <a:noFill/>
        </p:spPr>
        <p:txBody>
          <a:bodyPr rtlCol="0" wrap="none">
            <a:spAutoFit/>
          </a:bodyPr>
          <a:lstStyle/>
          <a:p>
            <a:r>
              <a:rPr altLang="en-US" b="1" lang="zh-CN" spc="300" sz="4400">
                <a:solidFill>
                  <a:srgbClr val="FEFEFE"/>
                </a:solidFill>
                <a:effectLst>
                  <a:outerShdw algn="tl" blurRad="38100" dir="2700000" dist="38100">
                    <a:srgbClr val="000000">
                      <a:alpha val="43137"/>
                    </a:srgbClr>
                  </a:outerShdw>
                </a:effectLst>
                <a:cs typeface="+mn-ea"/>
                <a:sym typeface="+mn-lt"/>
              </a:rPr>
              <a:t>专业发展情况</a:t>
            </a:r>
          </a:p>
        </p:txBody>
      </p:sp>
      <p:sp>
        <p:nvSpPr>
          <p:cNvPr id="5" name="圆角矩形 38">
            <a:extLst>
              <a:ext uri="{FF2B5EF4-FFF2-40B4-BE49-F238E27FC236}">
                <a16:creationId xmlns:a16="http://schemas.microsoft.com/office/drawing/2014/main" id="{C68838E2-2A6E-448E-BD4F-1F4624EAAD85}"/>
              </a:ext>
            </a:extLst>
          </p:cNvPr>
          <p:cNvSpPr/>
          <p:nvPr/>
        </p:nvSpPr>
        <p:spPr>
          <a:xfrm rot="572624">
            <a:off x="195140" y="191809"/>
            <a:ext cx="755690" cy="744790"/>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55979"/>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 name="椭圆 5">
            <a:extLst>
              <a:ext uri="{FF2B5EF4-FFF2-40B4-BE49-F238E27FC236}">
                <a16:creationId xmlns:a16="http://schemas.microsoft.com/office/drawing/2014/main" id="{E89EC83F-874C-45F9-B0D3-0EE554138786}"/>
              </a:ext>
            </a:extLst>
          </p:cNvPr>
          <p:cNvSpPr/>
          <p:nvPr/>
        </p:nvSpPr>
        <p:spPr>
          <a:xfrm>
            <a:off x="11734017" y="646680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 name="椭圆 6">
            <a:extLst>
              <a:ext uri="{FF2B5EF4-FFF2-40B4-BE49-F238E27FC236}">
                <a16:creationId xmlns:a16="http://schemas.microsoft.com/office/drawing/2014/main" id="{220FBCDA-E1DD-439D-B7C1-9510528B681E}"/>
              </a:ext>
            </a:extLst>
          </p:cNvPr>
          <p:cNvSpPr/>
          <p:nvPr/>
        </p:nvSpPr>
        <p:spPr>
          <a:xfrm>
            <a:off x="11364799" y="646680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 name="椭圆 7">
            <a:extLst>
              <a:ext uri="{FF2B5EF4-FFF2-40B4-BE49-F238E27FC236}">
                <a16:creationId xmlns:a16="http://schemas.microsoft.com/office/drawing/2014/main" id="{D21F3F9B-498B-4257-B728-1F0CF1C12983}"/>
              </a:ext>
            </a:extLst>
          </p:cNvPr>
          <p:cNvSpPr/>
          <p:nvPr/>
        </p:nvSpPr>
        <p:spPr>
          <a:xfrm>
            <a:off x="10995581" y="646680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 name="椭圆 8">
            <a:extLst>
              <a:ext uri="{FF2B5EF4-FFF2-40B4-BE49-F238E27FC236}">
                <a16:creationId xmlns:a16="http://schemas.microsoft.com/office/drawing/2014/main" id="{B5F9ACEC-95F0-4C5B-A14F-A0C4B05806EA}"/>
              </a:ext>
            </a:extLst>
          </p:cNvPr>
          <p:cNvSpPr/>
          <p:nvPr/>
        </p:nvSpPr>
        <p:spPr>
          <a:xfrm>
            <a:off x="10626363" y="646680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0" name="椭圆 9">
            <a:extLst>
              <a:ext uri="{FF2B5EF4-FFF2-40B4-BE49-F238E27FC236}">
                <a16:creationId xmlns:a16="http://schemas.microsoft.com/office/drawing/2014/main" id="{E7629EF8-F37B-4068-836F-ECE4B680DC4B}"/>
              </a:ext>
            </a:extLst>
          </p:cNvPr>
          <p:cNvSpPr/>
          <p:nvPr/>
        </p:nvSpPr>
        <p:spPr>
          <a:xfrm>
            <a:off x="10257451" y="646680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8" name="组合 17">
            <a:extLst>
              <a:ext uri="{FF2B5EF4-FFF2-40B4-BE49-F238E27FC236}">
                <a16:creationId xmlns:a16="http://schemas.microsoft.com/office/drawing/2014/main" id="{8768DFE8-58EA-47CF-AB22-08FA0E4CE485}"/>
              </a:ext>
            </a:extLst>
          </p:cNvPr>
          <p:cNvGrpSpPr/>
          <p:nvPr/>
        </p:nvGrpSpPr>
        <p:grpSpPr>
          <a:xfrm>
            <a:off x="971800" y="1667138"/>
            <a:ext cx="1506819" cy="1506819"/>
            <a:chOff x="831765" y="1948847"/>
            <a:chExt cx="1891633" cy="1891633"/>
          </a:xfrm>
        </p:grpSpPr>
        <p:grpSp>
          <p:nvGrpSpPr>
            <p:cNvPr id="19" name="组合 18">
              <a:extLst>
                <a:ext uri="{FF2B5EF4-FFF2-40B4-BE49-F238E27FC236}">
                  <a16:creationId xmlns:a16="http://schemas.microsoft.com/office/drawing/2014/main" id="{9E5F44D9-3E6D-45FD-9E05-0B0DAD2FFEBC}"/>
                </a:ext>
              </a:extLst>
            </p:cNvPr>
            <p:cNvGrpSpPr/>
            <p:nvPr/>
          </p:nvGrpSpPr>
          <p:grpSpPr>
            <a:xfrm>
              <a:off x="831765" y="1948847"/>
              <a:ext cx="1891633" cy="1891633"/>
              <a:chOff x="1375509" y="1976984"/>
              <a:chExt cx="2016000" cy="2016000"/>
            </a:xfrm>
          </p:grpSpPr>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22" name="椭圆 21">
                <a:extLst>
                  <a:ext uri="{FF2B5EF4-FFF2-40B4-BE49-F238E27FC236}">
                    <a16:creationId xmlns:a16="http://schemas.microsoft.com/office/drawing/2014/main" id="{35A1CE88-F790-4885-9EA5-6C3697606FD7}"/>
                  </a:ext>
                </a:extLst>
              </p:cNvPr>
              <p:cNvSpPr>
                <a:spLocks noChangeAspect="1"/>
              </p:cNvSpPr>
              <p:nvPr/>
            </p:nvSpPr>
            <p:spPr>
              <a:xfrm>
                <a:off x="1375509" y="1976984"/>
                <a:ext cx="2016000" cy="2016000"/>
              </a:xfrm>
              <a:prstGeom prst="ellipse">
                <a:avLst/>
              </a:prstGeom>
              <a:gradFill>
                <a:gsLst>
                  <a:gs pos="0">
                    <a:schemeClr val="bg1"/>
                  </a:gs>
                  <a:gs pos="100000">
                    <a:srgbClr val="C7C7C7"/>
                  </a:gs>
                </a:gsLst>
                <a:lin ang="13200000" scaled="0"/>
              </a:gradFill>
              <a:ln w="22225">
                <a:solidFill>
                  <a:schemeClr val="bg1"/>
                </a:solidFill>
              </a:ln>
              <a:effectLst>
                <a:outerShdw algn="tl" blurRad="3937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任意多边形 16">
                <a:extLst>
                  <a:ext uri="{FF2B5EF4-FFF2-40B4-BE49-F238E27FC236}">
                    <a16:creationId xmlns:a16="http://schemas.microsoft.com/office/drawing/2014/main" id="{63FAC1AD-52F7-4719-AFB5-A21C0298183C}"/>
                  </a:ext>
                </a:extLst>
              </p:cNvPr>
              <p:cNvSpPr/>
              <p:nvPr/>
            </p:nvSpPr>
            <p:spPr>
              <a:xfrm rot="5400000">
                <a:off x="1220020" y="2637800"/>
                <a:ext cx="1007034" cy="694933"/>
              </a:xfrm>
              <a:custGeom>
                <a:gdLst>
                  <a:gd fmla="*/ 0 w 1007034" name="connsiteX0"/>
                  <a:gd fmla="*/ 555348 h 694933" name="connsiteY0"/>
                  <a:gd fmla="*/ 322102 w 1007034" name="connsiteX1"/>
                  <a:gd fmla="*/ 0 h 694933" name="connsiteY1"/>
                  <a:gd fmla="*/ 392164 w 1007034" name="connsiteX2"/>
                  <a:gd fmla="*/ 21748 h 694933" name="connsiteY2"/>
                  <a:gd fmla="*/ 503517 w 1007034" name="connsiteX3"/>
                  <a:gd fmla="*/ 32974 h 694933" name="connsiteY3"/>
                  <a:gd fmla="*/ 614869 w 1007034" name="connsiteX4"/>
                  <a:gd fmla="*/ 21748 h 694933" name="connsiteY4"/>
                  <a:gd fmla="*/ 684932 w 1007034" name="connsiteX5"/>
                  <a:gd fmla="*/ 0 h 694933" name="connsiteY5"/>
                  <a:gd fmla="*/ 1007034 w 1007034" name="connsiteX6"/>
                  <a:gd fmla="*/ 555347 h 694933" name="connsiteY6"/>
                  <a:gd fmla="*/ 895766 w 1007034" name="connsiteX7"/>
                  <a:gd fmla="*/ 615742 h 694933" name="connsiteY7"/>
                  <a:gd fmla="*/ 503516 w 1007034" name="connsiteX8"/>
                  <a:gd fmla="*/ 694933 h 694933" name="connsiteY8"/>
                  <a:gd fmla="*/ 111266 w 1007034" name="connsiteX9"/>
                  <a:gd fmla="*/ 615742 h 694933"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694933" w="1007034">
                    <a:moveTo>
                      <a:pt x="0" y="555348"/>
                    </a:moveTo>
                    <a:lnTo>
                      <a:pt x="322102" y="0"/>
                    </a:lnTo>
                    <a:lnTo>
                      <a:pt x="392164" y="21748"/>
                    </a:lnTo>
                    <a:cubicBezTo>
                      <a:pt x="428132" y="29108"/>
                      <a:pt x="465373" y="32974"/>
                      <a:pt x="503517" y="32974"/>
                    </a:cubicBezTo>
                    <a:cubicBezTo>
                      <a:pt x="541660" y="32974"/>
                      <a:pt x="578901" y="29108"/>
                      <a:pt x="614869" y="21748"/>
                    </a:cubicBezTo>
                    <a:lnTo>
                      <a:pt x="684932" y="0"/>
                    </a:lnTo>
                    <a:lnTo>
                      <a:pt x="1007034" y="555347"/>
                    </a:lnTo>
                    <a:lnTo>
                      <a:pt x="895766" y="615742"/>
                    </a:lnTo>
                    <a:cubicBezTo>
                      <a:pt x="775204" y="666735"/>
                      <a:pt x="642653" y="694933"/>
                      <a:pt x="503516" y="694933"/>
                    </a:cubicBezTo>
                    <a:cubicBezTo>
                      <a:pt x="364379" y="694933"/>
                      <a:pt x="231828" y="666735"/>
                      <a:pt x="111266" y="615742"/>
                    </a:cubicBezTo>
                    <a:close/>
                  </a:path>
                </a:pathLst>
              </a:custGeom>
              <a:solidFill>
                <a:srgbClr val="365B7C"/>
              </a:solidFill>
              <a:ln>
                <a:noFill/>
              </a:ln>
              <a:effectLst>
                <a:innerShdw blurRad="635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20" name="TextBox 36">
              <a:extLst>
                <a:ext uri="{FF2B5EF4-FFF2-40B4-BE49-F238E27FC236}">
                  <a16:creationId xmlns:a16="http://schemas.microsoft.com/office/drawing/2014/main" id="{11526989-D999-444A-BADE-02CA296390A0}"/>
                </a:ext>
              </a:extLst>
            </p:cNvPr>
            <p:cNvSpPr txBox="1"/>
            <p:nvPr/>
          </p:nvSpPr>
          <p:spPr>
            <a:xfrm>
              <a:off x="858754" y="2663830"/>
              <a:ext cx="674768" cy="1033129"/>
            </a:xfrm>
            <a:prstGeom prst="rect">
              <a:avLst/>
            </a:prstGeom>
            <a:noFill/>
          </p:spPr>
          <p:txBody>
            <a:bodyPr rtlCol="0" wrap="square">
              <a:spAutoFit/>
            </a:bodyPr>
            <a:lstStyle/>
            <a:p>
              <a:r>
                <a:rPr altLang="zh-CN" b="1" lang="en-US" sz="2400">
                  <a:solidFill>
                    <a:schemeClr val="bg1"/>
                  </a:solidFill>
                  <a:cs typeface="+mn-ea"/>
                  <a:sym typeface="+mn-lt"/>
                </a:rPr>
                <a:t>01</a:t>
              </a:r>
            </a:p>
          </p:txBody>
        </p:sp>
        <p:sp>
          <p:nvSpPr>
            <p:cNvPr id="21" name="Freeform 48">
              <a:extLst>
                <a:ext uri="{FF2B5EF4-FFF2-40B4-BE49-F238E27FC236}">
                  <a16:creationId xmlns:a16="http://schemas.microsoft.com/office/drawing/2014/main" id="{6DF5E3B6-97A4-4AAF-96C0-4C9F6F8D732E}"/>
                </a:ext>
              </a:extLst>
            </p:cNvPr>
            <p:cNvSpPr>
              <a:spLocks noEditPoints="1"/>
            </p:cNvSpPr>
            <p:nvPr/>
          </p:nvSpPr>
          <p:spPr bwMode="auto">
            <a:xfrm>
              <a:off x="1822373" y="2622634"/>
              <a:ext cx="490056" cy="469081"/>
            </a:xfrm>
            <a:custGeom>
              <a:gdLst>
                <a:gd fmla="*/ 419 w 628" name="T0"/>
                <a:gd fmla="*/ 232 h 600" name="T1"/>
                <a:gd fmla="*/ 411 w 628" name="T2"/>
                <a:gd fmla="*/ 249 h 600" name="T3"/>
                <a:gd fmla="*/ 408 w 628" name="T4"/>
                <a:gd fmla="*/ 261 h 600" name="T5"/>
                <a:gd fmla="*/ 409 w 628" name="T6"/>
                <a:gd fmla="*/ 283 h 600" name="T7"/>
                <a:gd fmla="*/ 417 w 628" name="T8"/>
                <a:gd fmla="*/ 304 h 600" name="T9"/>
                <a:gd fmla="*/ 424 w 628" name="T10"/>
                <a:gd fmla="*/ 315 h 600" name="T11"/>
                <a:gd fmla="*/ 441 w 628" name="T12"/>
                <a:gd fmla="*/ 330 h 600" name="T13"/>
                <a:gd fmla="*/ 453 w 628" name="T14"/>
                <a:gd fmla="*/ 335 h 600" name="T15"/>
                <a:gd fmla="*/ 478 w 628" name="T16"/>
                <a:gd fmla="*/ 200 h 600" name="T17"/>
                <a:gd fmla="*/ 449 w 628" name="T18"/>
                <a:gd fmla="*/ 206 h 600" name="T19"/>
                <a:gd fmla="*/ 433 w 628" name="T20"/>
                <a:gd fmla="*/ 216 h 600" name="T21"/>
                <a:gd fmla="*/ 425 w 628" name="T22"/>
                <a:gd fmla="*/ 224 h 600" name="T23"/>
                <a:gd fmla="*/ 384 w 628" name="T24"/>
                <a:gd fmla="*/ 70 h 600" name="T25"/>
                <a:gd fmla="*/ 314 w 628" name="T26"/>
                <a:gd fmla="*/ 140 h 600" name="T27"/>
                <a:gd fmla="*/ 379 w 628" name="T28"/>
                <a:gd fmla="*/ 283 h 600" name="T29"/>
                <a:gd fmla="*/ 379 w 628" name="T30"/>
                <a:gd fmla="*/ 254 h 600" name="T31"/>
                <a:gd fmla="*/ 359 w 628" name="T32"/>
                <a:gd fmla="*/ 154 h 600" name="T33"/>
                <a:gd fmla="*/ 250 w 628" name="T34"/>
                <a:gd fmla="*/ 270 h 600" name="T35"/>
                <a:gd fmla="*/ 314 w 628" name="T36"/>
                <a:gd fmla="*/ 396 h 600" name="T37"/>
                <a:gd fmla="*/ 282 w 628" name="T38"/>
                <a:gd fmla="*/ 400 h 600" name="T39"/>
                <a:gd fmla="*/ 267 w 628" name="T40"/>
                <a:gd fmla="*/ 382 h 600" name="T41"/>
                <a:gd fmla="*/ 257 w 628" name="T42"/>
                <a:gd fmla="*/ 374 h 600" name="T43"/>
                <a:gd fmla="*/ 214 w 628" name="T44"/>
                <a:gd fmla="*/ 356 h 600" name="T45"/>
                <a:gd fmla="*/ 195 w 628" name="T46"/>
                <a:gd fmla="*/ 354 h 600" name="T47"/>
                <a:gd fmla="*/ 0 w 628" name="T48"/>
                <a:gd fmla="*/ 600 h 600" name="T49"/>
                <a:gd fmla="*/ 83 w 628" name="T50"/>
                <a:gd fmla="*/ 454 h 600" name="T51"/>
                <a:gd fmla="*/ 216 w 628" name="T52"/>
                <a:gd fmla="*/ 454 h 600" name="T53"/>
                <a:gd fmla="*/ 301 w 628" name="T54"/>
                <a:gd fmla="*/ 600 h 600" name="T55"/>
                <a:gd fmla="*/ 282 w 628" name="T56"/>
                <a:gd fmla="*/ 400 h 600" name="T57"/>
                <a:gd fmla="*/ 433 w 628" name="T58"/>
                <a:gd fmla="*/ 354 h 600" name="T59"/>
                <a:gd fmla="*/ 413 w 628" name="T60"/>
                <a:gd fmla="*/ 356 h 600" name="T61"/>
                <a:gd fmla="*/ 361 w 628" name="T62"/>
                <a:gd fmla="*/ 382 h 600" name="T63"/>
                <a:gd fmla="*/ 353 w 628" name="T64"/>
                <a:gd fmla="*/ 391 h 600" name="T65"/>
                <a:gd fmla="*/ 389 w 628" name="T66"/>
                <a:gd fmla="*/ 600 h 600" name="T67"/>
                <a:gd fmla="*/ 410 w 628" name="T68"/>
                <a:gd fmla="*/ 600 h 600" name="T69"/>
                <a:gd fmla="*/ 564 w 628" name="T70"/>
                <a:gd fmla="*/ 454 h 600" name="T71"/>
                <a:gd fmla="*/ 628 w 628" name="T72"/>
                <a:gd fmla="*/ 460 h 600" name="T73"/>
                <a:gd fmla="*/ 151 w 628" name="T74"/>
                <a:gd fmla="*/ 340 h 600" name="T75"/>
                <a:gd fmla="*/ 186 w 628" name="T76"/>
                <a:gd fmla="*/ 330 h 600" name="T77"/>
                <a:gd fmla="*/ 196 w 628" name="T78"/>
                <a:gd fmla="*/ 323 h 600" name="T79"/>
                <a:gd fmla="*/ 216 w 628" name="T80"/>
                <a:gd fmla="*/ 295 h 600" name="T81"/>
                <a:gd fmla="*/ 219 w 628" name="T82"/>
                <a:gd fmla="*/ 281 h 600" name="T83"/>
                <a:gd fmla="*/ 219 w 628" name="T84"/>
                <a:gd fmla="*/ 258 h 600" name="T85"/>
                <a:gd fmla="*/ 214 w 628" name="T86"/>
                <a:gd fmla="*/ 241 h 600" name="T87"/>
                <a:gd fmla="*/ 208 w 628" name="T88"/>
                <a:gd fmla="*/ 231 h 600" name="T89"/>
                <a:gd fmla="*/ 195 w 628" name="T90"/>
                <a:gd fmla="*/ 217 h 600" name="T91"/>
                <a:gd fmla="*/ 186 w 628" name="T92"/>
                <a:gd fmla="*/ 210 h 600" name="T93"/>
                <a:gd fmla="*/ 151 w 628" name="T94"/>
                <a:gd fmla="*/ 200 h 60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00" w="628">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365B7C"/>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cs typeface="+mn-ea"/>
                <a:sym typeface="+mn-lt"/>
              </a:endParaRP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4" name="组合 23">
            <a:extLst>
              <a:ext uri="{FF2B5EF4-FFF2-40B4-BE49-F238E27FC236}">
                <a16:creationId xmlns:a16="http://schemas.microsoft.com/office/drawing/2014/main" id="{FF8A1082-1E15-4F78-B064-B9F356825869}"/>
              </a:ext>
            </a:extLst>
          </p:cNvPr>
          <p:cNvGrpSpPr/>
          <p:nvPr/>
        </p:nvGrpSpPr>
        <p:grpSpPr>
          <a:xfrm>
            <a:off x="6826225" y="1667137"/>
            <a:ext cx="1506819" cy="1506819"/>
            <a:chOff x="6686190" y="1948846"/>
            <a:chExt cx="1891633" cy="1891633"/>
          </a:xfrm>
        </p:grpSpPr>
        <p:grpSp>
          <p:nvGrpSpPr>
            <p:cNvPr id="25" name="组合 24">
              <a:extLst>
                <a:ext uri="{FF2B5EF4-FFF2-40B4-BE49-F238E27FC236}">
                  <a16:creationId xmlns:a16="http://schemas.microsoft.com/office/drawing/2014/main" id="{B0AA56A8-EE0B-485D-A745-50286559B58C}"/>
                </a:ext>
              </a:extLst>
            </p:cNvPr>
            <p:cNvGrpSpPr/>
            <p:nvPr/>
          </p:nvGrpSpPr>
          <p:grpSpPr>
            <a:xfrm>
              <a:off x="6686190" y="1948846"/>
              <a:ext cx="1891633" cy="1891633"/>
              <a:chOff x="1375509" y="1976984"/>
              <a:chExt cx="2016000" cy="2016000"/>
            </a:xfrm>
          </p:grpSpPr>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28" name="椭圆 27">
                <a:extLst>
                  <a:ext uri="{FF2B5EF4-FFF2-40B4-BE49-F238E27FC236}">
                    <a16:creationId xmlns:a16="http://schemas.microsoft.com/office/drawing/2014/main" id="{02CD917F-C0FA-4880-BB0C-424345DF7555}"/>
                  </a:ext>
                </a:extLst>
              </p:cNvPr>
              <p:cNvSpPr>
                <a:spLocks noChangeAspect="1"/>
              </p:cNvSpPr>
              <p:nvPr/>
            </p:nvSpPr>
            <p:spPr>
              <a:xfrm>
                <a:off x="1375509" y="1976984"/>
                <a:ext cx="2016000" cy="2016000"/>
              </a:xfrm>
              <a:prstGeom prst="ellipse">
                <a:avLst/>
              </a:prstGeom>
              <a:gradFill>
                <a:gsLst>
                  <a:gs pos="0">
                    <a:schemeClr val="bg1"/>
                  </a:gs>
                  <a:gs pos="100000">
                    <a:srgbClr val="C7C7C7"/>
                  </a:gs>
                </a:gsLst>
                <a:lin ang="13200000" scaled="0"/>
              </a:gradFill>
              <a:ln w="22225">
                <a:solidFill>
                  <a:schemeClr val="bg1"/>
                </a:solidFill>
              </a:ln>
              <a:effectLst>
                <a:outerShdw algn="tl" blurRad="3937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任意多边形 37">
                <a:extLst>
                  <a:ext uri="{FF2B5EF4-FFF2-40B4-BE49-F238E27FC236}">
                    <a16:creationId xmlns:a16="http://schemas.microsoft.com/office/drawing/2014/main" id="{622FE727-6B8C-451B-A697-8361A6269F7D}"/>
                  </a:ext>
                </a:extLst>
              </p:cNvPr>
              <p:cNvSpPr/>
              <p:nvPr/>
            </p:nvSpPr>
            <p:spPr>
              <a:xfrm rot="5400000">
                <a:off x="1220020" y="2637800"/>
                <a:ext cx="1007034" cy="694933"/>
              </a:xfrm>
              <a:custGeom>
                <a:gdLst>
                  <a:gd fmla="*/ 0 w 1007034" name="connsiteX0"/>
                  <a:gd fmla="*/ 555348 h 694933" name="connsiteY0"/>
                  <a:gd fmla="*/ 322102 w 1007034" name="connsiteX1"/>
                  <a:gd fmla="*/ 0 h 694933" name="connsiteY1"/>
                  <a:gd fmla="*/ 392164 w 1007034" name="connsiteX2"/>
                  <a:gd fmla="*/ 21748 h 694933" name="connsiteY2"/>
                  <a:gd fmla="*/ 503517 w 1007034" name="connsiteX3"/>
                  <a:gd fmla="*/ 32974 h 694933" name="connsiteY3"/>
                  <a:gd fmla="*/ 614869 w 1007034" name="connsiteX4"/>
                  <a:gd fmla="*/ 21748 h 694933" name="connsiteY4"/>
                  <a:gd fmla="*/ 684932 w 1007034" name="connsiteX5"/>
                  <a:gd fmla="*/ 0 h 694933" name="connsiteY5"/>
                  <a:gd fmla="*/ 1007034 w 1007034" name="connsiteX6"/>
                  <a:gd fmla="*/ 555347 h 694933" name="connsiteY6"/>
                  <a:gd fmla="*/ 895766 w 1007034" name="connsiteX7"/>
                  <a:gd fmla="*/ 615742 h 694933" name="connsiteY7"/>
                  <a:gd fmla="*/ 503516 w 1007034" name="connsiteX8"/>
                  <a:gd fmla="*/ 694933 h 694933" name="connsiteY8"/>
                  <a:gd fmla="*/ 111266 w 1007034" name="connsiteX9"/>
                  <a:gd fmla="*/ 615742 h 694933"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694933" w="1007034">
                    <a:moveTo>
                      <a:pt x="0" y="555348"/>
                    </a:moveTo>
                    <a:lnTo>
                      <a:pt x="322102" y="0"/>
                    </a:lnTo>
                    <a:lnTo>
                      <a:pt x="392164" y="21748"/>
                    </a:lnTo>
                    <a:cubicBezTo>
                      <a:pt x="428132" y="29108"/>
                      <a:pt x="465373" y="32974"/>
                      <a:pt x="503517" y="32974"/>
                    </a:cubicBezTo>
                    <a:cubicBezTo>
                      <a:pt x="541660" y="32974"/>
                      <a:pt x="578901" y="29108"/>
                      <a:pt x="614869" y="21748"/>
                    </a:cubicBezTo>
                    <a:lnTo>
                      <a:pt x="684932" y="0"/>
                    </a:lnTo>
                    <a:lnTo>
                      <a:pt x="1007034" y="555347"/>
                    </a:lnTo>
                    <a:lnTo>
                      <a:pt x="895766" y="615742"/>
                    </a:lnTo>
                    <a:cubicBezTo>
                      <a:pt x="775204" y="666735"/>
                      <a:pt x="642653" y="694933"/>
                      <a:pt x="503516" y="694933"/>
                    </a:cubicBezTo>
                    <a:cubicBezTo>
                      <a:pt x="364379" y="694933"/>
                      <a:pt x="231828" y="666735"/>
                      <a:pt x="111266" y="615742"/>
                    </a:cubicBezTo>
                    <a:close/>
                  </a:path>
                </a:pathLst>
              </a:custGeom>
              <a:solidFill>
                <a:srgbClr val="966481"/>
              </a:solidFill>
              <a:ln>
                <a:noFill/>
              </a:ln>
              <a:effectLst>
                <a:innerShdw blurRad="635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26" name="TextBox 36">
              <a:extLst>
                <a:ext uri="{FF2B5EF4-FFF2-40B4-BE49-F238E27FC236}">
                  <a16:creationId xmlns:a16="http://schemas.microsoft.com/office/drawing/2014/main" id="{3DB44171-ED8F-4BA7-A5A5-0092E0129D41}"/>
                </a:ext>
              </a:extLst>
            </p:cNvPr>
            <p:cNvSpPr txBox="1"/>
            <p:nvPr/>
          </p:nvSpPr>
          <p:spPr>
            <a:xfrm>
              <a:off x="6686190" y="2663829"/>
              <a:ext cx="674768" cy="1033129"/>
            </a:xfrm>
            <a:prstGeom prst="rect">
              <a:avLst/>
            </a:prstGeom>
            <a:noFill/>
          </p:spPr>
          <p:txBody>
            <a:bodyPr rtlCol="0" wrap="square">
              <a:spAutoFit/>
            </a:bodyPr>
            <a:lstStyle/>
            <a:p>
              <a:r>
                <a:rPr altLang="zh-CN" b="1" lang="en-US" sz="2400">
                  <a:solidFill>
                    <a:schemeClr val="bg1"/>
                  </a:solidFill>
                  <a:cs typeface="+mn-ea"/>
                  <a:sym typeface="+mn-lt"/>
                </a:rPr>
                <a:t>02</a:t>
              </a:r>
            </a:p>
          </p:txBody>
        </p:sp>
        <p:sp>
          <p:nvSpPr>
            <p:cNvPr id="27" name="Freeform 26">
              <a:extLst>
                <a:ext uri="{FF2B5EF4-FFF2-40B4-BE49-F238E27FC236}">
                  <a16:creationId xmlns:a16="http://schemas.microsoft.com/office/drawing/2014/main" id="{ACE9BF29-2592-4EA2-AFE9-62CA1129D135}"/>
                </a:ext>
              </a:extLst>
            </p:cNvPr>
            <p:cNvSpPr>
              <a:spLocks noEditPoints="1"/>
            </p:cNvSpPr>
            <p:nvPr/>
          </p:nvSpPr>
          <p:spPr bwMode="auto">
            <a:xfrm>
              <a:off x="7702345" y="2663829"/>
              <a:ext cx="410937" cy="431745"/>
            </a:xfrm>
            <a:custGeom>
              <a:gdLst>
                <a:gd fmla="*/ 139 w 577" name="T0"/>
                <a:gd fmla="*/ 87 h 609" name="T1"/>
                <a:gd fmla="*/ 27 w 577" name="T2"/>
                <a:gd fmla="*/ 87 h 609" name="T3"/>
                <a:gd fmla="*/ 27 w 577" name="T4"/>
                <a:gd fmla="*/ 48 h 609" name="T5"/>
                <a:gd fmla="*/ 139 w 577" name="T6"/>
                <a:gd fmla="*/ 48 h 609" name="T7"/>
                <a:gd fmla="*/ 139 w 577" name="T8"/>
                <a:gd fmla="*/ 87 h 609" name="T9"/>
                <a:gd fmla="*/ 139 w 577" name="T10"/>
                <a:gd fmla="*/ 179 h 609" name="T11"/>
                <a:gd fmla="*/ 27 w 577" name="T12"/>
                <a:gd fmla="*/ 179 h 609" name="T13"/>
                <a:gd fmla="*/ 27 w 577" name="T14"/>
                <a:gd fmla="*/ 140 h 609" name="T15"/>
                <a:gd fmla="*/ 139 w 577" name="T16"/>
                <a:gd fmla="*/ 140 h 609" name="T17"/>
                <a:gd fmla="*/ 139 w 577" name="T18"/>
                <a:gd fmla="*/ 179 h 609" name="T19"/>
                <a:gd fmla="*/ 139 w 577" name="T20"/>
                <a:gd fmla="*/ 271 h 609" name="T21"/>
                <a:gd fmla="*/ 27 w 577" name="T22"/>
                <a:gd fmla="*/ 271 h 609" name="T23"/>
                <a:gd fmla="*/ 27 w 577" name="T24"/>
                <a:gd fmla="*/ 232 h 609" name="T25"/>
                <a:gd fmla="*/ 139 w 577" name="T26"/>
                <a:gd fmla="*/ 232 h 609" name="T27"/>
                <a:gd fmla="*/ 139 w 577" name="T28"/>
                <a:gd fmla="*/ 271 h 609" name="T29"/>
                <a:gd fmla="*/ 0 w 577" name="T30"/>
                <a:gd fmla="*/ 609 h 609" name="T31"/>
                <a:gd fmla="*/ 166 w 577" name="T32"/>
                <a:gd fmla="*/ 609 h 609" name="T33"/>
                <a:gd fmla="*/ 166 w 577" name="T34"/>
                <a:gd fmla="*/ 0 h 609" name="T35"/>
                <a:gd fmla="*/ 0 w 577" name="T36"/>
                <a:gd fmla="*/ 0 h 609" name="T37"/>
                <a:gd fmla="*/ 0 w 577" name="T38"/>
                <a:gd fmla="*/ 609 h 609" name="T39"/>
                <a:gd fmla="*/ 344 w 577" name="T40"/>
                <a:gd fmla="*/ 87 h 609" name="T41"/>
                <a:gd fmla="*/ 232 w 577" name="T42"/>
                <a:gd fmla="*/ 87 h 609" name="T43"/>
                <a:gd fmla="*/ 232 w 577" name="T44"/>
                <a:gd fmla="*/ 48 h 609" name="T45"/>
                <a:gd fmla="*/ 344 w 577" name="T46"/>
                <a:gd fmla="*/ 48 h 609" name="T47"/>
                <a:gd fmla="*/ 344 w 577" name="T48"/>
                <a:gd fmla="*/ 87 h 609" name="T49"/>
                <a:gd fmla="*/ 344 w 577" name="T50"/>
                <a:gd fmla="*/ 179 h 609" name="T51"/>
                <a:gd fmla="*/ 232 w 577" name="T52"/>
                <a:gd fmla="*/ 179 h 609" name="T53"/>
                <a:gd fmla="*/ 232 w 577" name="T54"/>
                <a:gd fmla="*/ 140 h 609" name="T55"/>
                <a:gd fmla="*/ 344 w 577" name="T56"/>
                <a:gd fmla="*/ 140 h 609" name="T57"/>
                <a:gd fmla="*/ 344 w 577" name="T58"/>
                <a:gd fmla="*/ 179 h 609" name="T59"/>
                <a:gd fmla="*/ 344 w 577" name="T60"/>
                <a:gd fmla="*/ 271 h 609" name="T61"/>
                <a:gd fmla="*/ 232 w 577" name="T62"/>
                <a:gd fmla="*/ 271 h 609" name="T63"/>
                <a:gd fmla="*/ 232 w 577" name="T64"/>
                <a:gd fmla="*/ 232 h 609" name="T65"/>
                <a:gd fmla="*/ 344 w 577" name="T66"/>
                <a:gd fmla="*/ 232 h 609" name="T67"/>
                <a:gd fmla="*/ 344 w 577" name="T68"/>
                <a:gd fmla="*/ 271 h 609" name="T69"/>
                <a:gd fmla="*/ 205 w 577" name="T70"/>
                <a:gd fmla="*/ 609 h 609" name="T71"/>
                <a:gd fmla="*/ 371 w 577" name="T72"/>
                <a:gd fmla="*/ 609 h 609" name="T73"/>
                <a:gd fmla="*/ 371 w 577" name="T74"/>
                <a:gd fmla="*/ 0 h 609" name="T75"/>
                <a:gd fmla="*/ 205 w 577" name="T76"/>
                <a:gd fmla="*/ 0 h 609" name="T77"/>
                <a:gd fmla="*/ 205 w 577" name="T78"/>
                <a:gd fmla="*/ 609 h 609" name="T79"/>
                <a:gd fmla="*/ 549 w 577" name="T80"/>
                <a:gd fmla="*/ 87 h 609" name="T81"/>
                <a:gd fmla="*/ 437 w 577" name="T82"/>
                <a:gd fmla="*/ 87 h 609" name="T83"/>
                <a:gd fmla="*/ 437 w 577" name="T84"/>
                <a:gd fmla="*/ 48 h 609" name="T85"/>
                <a:gd fmla="*/ 549 w 577" name="T86"/>
                <a:gd fmla="*/ 48 h 609" name="T87"/>
                <a:gd fmla="*/ 549 w 577" name="T88"/>
                <a:gd fmla="*/ 87 h 609" name="T89"/>
                <a:gd fmla="*/ 549 w 577" name="T90"/>
                <a:gd fmla="*/ 179 h 609" name="T91"/>
                <a:gd fmla="*/ 437 w 577" name="T92"/>
                <a:gd fmla="*/ 179 h 609" name="T93"/>
                <a:gd fmla="*/ 437 w 577" name="T94"/>
                <a:gd fmla="*/ 140 h 609" name="T95"/>
                <a:gd fmla="*/ 549 w 577" name="T96"/>
                <a:gd fmla="*/ 140 h 609" name="T97"/>
                <a:gd fmla="*/ 549 w 577" name="T98"/>
                <a:gd fmla="*/ 179 h 609" name="T99"/>
                <a:gd fmla="*/ 549 w 577" name="T100"/>
                <a:gd fmla="*/ 271 h 609" name="T101"/>
                <a:gd fmla="*/ 437 w 577" name="T102"/>
                <a:gd fmla="*/ 271 h 609" name="T103"/>
                <a:gd fmla="*/ 437 w 577" name="T104"/>
                <a:gd fmla="*/ 232 h 609" name="T105"/>
                <a:gd fmla="*/ 549 w 577" name="T106"/>
                <a:gd fmla="*/ 232 h 609" name="T107"/>
                <a:gd fmla="*/ 549 w 577" name="T108"/>
                <a:gd fmla="*/ 271 h 609" name="T109"/>
                <a:gd fmla="*/ 410 w 577" name="T110"/>
                <a:gd fmla="*/ 609 h 609" name="T111"/>
                <a:gd fmla="*/ 577 w 577" name="T112"/>
                <a:gd fmla="*/ 609 h 609" name="T113"/>
                <a:gd fmla="*/ 577 w 577" name="T114"/>
                <a:gd fmla="*/ 0 h 609" name="T115"/>
                <a:gd fmla="*/ 410 w 577" name="T116"/>
                <a:gd fmla="*/ 0 h 609" name="T117"/>
                <a:gd fmla="*/ 410 w 577" name="T118"/>
                <a:gd fmla="*/ 609 h 60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09" w="577">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966481"/>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cs typeface="+mn-ea"/>
                <a:sym typeface="+mn-lt"/>
              </a:endParaRP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0" name="组合 29">
            <a:extLst>
              <a:ext uri="{FF2B5EF4-FFF2-40B4-BE49-F238E27FC236}">
                <a16:creationId xmlns:a16="http://schemas.microsoft.com/office/drawing/2014/main" id="{C938C58B-6B30-4659-881E-978D3B3DDA34}"/>
              </a:ext>
            </a:extLst>
          </p:cNvPr>
          <p:cNvGrpSpPr/>
          <p:nvPr/>
        </p:nvGrpSpPr>
        <p:grpSpPr>
          <a:xfrm>
            <a:off x="6826225" y="4035478"/>
            <a:ext cx="1506819" cy="1506819"/>
            <a:chOff x="6686190" y="4433301"/>
            <a:chExt cx="1891633" cy="1891633"/>
          </a:xfrm>
        </p:grpSpPr>
        <p:grpSp>
          <p:nvGrpSpPr>
            <p:cNvPr id="31" name="组合 30">
              <a:extLst>
                <a:ext uri="{FF2B5EF4-FFF2-40B4-BE49-F238E27FC236}">
                  <a16:creationId xmlns:a16="http://schemas.microsoft.com/office/drawing/2014/main" id="{900747F2-57DF-42B8-A2EB-D954CF82B7F8}"/>
                </a:ext>
              </a:extLst>
            </p:cNvPr>
            <p:cNvGrpSpPr/>
            <p:nvPr/>
          </p:nvGrpSpPr>
          <p:grpSpPr>
            <a:xfrm>
              <a:off x="6686190" y="4433301"/>
              <a:ext cx="1891633" cy="1891633"/>
              <a:chOff x="1375509" y="1976984"/>
              <a:chExt cx="2016000" cy="2016000"/>
            </a:xfrm>
          </p:grpSpPr>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34" name="椭圆 33">
                <a:extLst>
                  <a:ext uri="{FF2B5EF4-FFF2-40B4-BE49-F238E27FC236}">
                    <a16:creationId xmlns:a16="http://schemas.microsoft.com/office/drawing/2014/main" id="{A84ECCAB-CB66-4863-A494-CB4758275F77}"/>
                  </a:ext>
                </a:extLst>
              </p:cNvPr>
              <p:cNvSpPr>
                <a:spLocks noChangeAspect="1"/>
              </p:cNvSpPr>
              <p:nvPr/>
            </p:nvSpPr>
            <p:spPr>
              <a:xfrm>
                <a:off x="1375509" y="1976984"/>
                <a:ext cx="2016000" cy="2016000"/>
              </a:xfrm>
              <a:prstGeom prst="ellipse">
                <a:avLst/>
              </a:prstGeom>
              <a:gradFill>
                <a:gsLst>
                  <a:gs pos="0">
                    <a:schemeClr val="bg1"/>
                  </a:gs>
                  <a:gs pos="100000">
                    <a:srgbClr val="C7C7C7"/>
                  </a:gs>
                </a:gsLst>
                <a:lin ang="13200000" scaled="0"/>
              </a:gradFill>
              <a:ln w="22225">
                <a:solidFill>
                  <a:schemeClr val="bg1"/>
                </a:solidFill>
              </a:ln>
              <a:effectLst>
                <a:outerShdw algn="tl" blurRad="3937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5" name="任意多边形 23">
                <a:extLst>
                  <a:ext uri="{FF2B5EF4-FFF2-40B4-BE49-F238E27FC236}">
                    <a16:creationId xmlns:a16="http://schemas.microsoft.com/office/drawing/2014/main" id="{6D532EE8-7494-4F13-92A4-7587539CAE5B}"/>
                  </a:ext>
                </a:extLst>
              </p:cNvPr>
              <p:cNvSpPr/>
              <p:nvPr/>
            </p:nvSpPr>
            <p:spPr>
              <a:xfrm rot="5400000">
                <a:off x="1220020" y="2637800"/>
                <a:ext cx="1007034" cy="694933"/>
              </a:xfrm>
              <a:custGeom>
                <a:gdLst>
                  <a:gd fmla="*/ 0 w 1007034" name="connsiteX0"/>
                  <a:gd fmla="*/ 555348 h 694933" name="connsiteY0"/>
                  <a:gd fmla="*/ 322102 w 1007034" name="connsiteX1"/>
                  <a:gd fmla="*/ 0 h 694933" name="connsiteY1"/>
                  <a:gd fmla="*/ 392164 w 1007034" name="connsiteX2"/>
                  <a:gd fmla="*/ 21748 h 694933" name="connsiteY2"/>
                  <a:gd fmla="*/ 503517 w 1007034" name="connsiteX3"/>
                  <a:gd fmla="*/ 32974 h 694933" name="connsiteY3"/>
                  <a:gd fmla="*/ 614869 w 1007034" name="connsiteX4"/>
                  <a:gd fmla="*/ 21748 h 694933" name="connsiteY4"/>
                  <a:gd fmla="*/ 684932 w 1007034" name="connsiteX5"/>
                  <a:gd fmla="*/ 0 h 694933" name="connsiteY5"/>
                  <a:gd fmla="*/ 1007034 w 1007034" name="connsiteX6"/>
                  <a:gd fmla="*/ 555347 h 694933" name="connsiteY6"/>
                  <a:gd fmla="*/ 895766 w 1007034" name="connsiteX7"/>
                  <a:gd fmla="*/ 615742 h 694933" name="connsiteY7"/>
                  <a:gd fmla="*/ 503516 w 1007034" name="connsiteX8"/>
                  <a:gd fmla="*/ 694933 h 694933" name="connsiteY8"/>
                  <a:gd fmla="*/ 111266 w 1007034" name="connsiteX9"/>
                  <a:gd fmla="*/ 615742 h 694933"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694933" w="1007034">
                    <a:moveTo>
                      <a:pt x="0" y="555348"/>
                    </a:moveTo>
                    <a:lnTo>
                      <a:pt x="322102" y="0"/>
                    </a:lnTo>
                    <a:lnTo>
                      <a:pt x="392164" y="21748"/>
                    </a:lnTo>
                    <a:cubicBezTo>
                      <a:pt x="428132" y="29108"/>
                      <a:pt x="465373" y="32974"/>
                      <a:pt x="503517" y="32974"/>
                    </a:cubicBezTo>
                    <a:cubicBezTo>
                      <a:pt x="541660" y="32974"/>
                      <a:pt x="578901" y="29108"/>
                      <a:pt x="614869" y="21748"/>
                    </a:cubicBezTo>
                    <a:lnTo>
                      <a:pt x="684932" y="0"/>
                    </a:lnTo>
                    <a:lnTo>
                      <a:pt x="1007034" y="555347"/>
                    </a:lnTo>
                    <a:lnTo>
                      <a:pt x="895766" y="615742"/>
                    </a:lnTo>
                    <a:cubicBezTo>
                      <a:pt x="775204" y="666735"/>
                      <a:pt x="642653" y="694933"/>
                      <a:pt x="503516" y="694933"/>
                    </a:cubicBezTo>
                    <a:cubicBezTo>
                      <a:pt x="364379" y="694933"/>
                      <a:pt x="231828" y="666735"/>
                      <a:pt x="111266" y="615742"/>
                    </a:cubicBezTo>
                    <a:close/>
                  </a:path>
                </a:pathLst>
              </a:custGeom>
              <a:solidFill>
                <a:srgbClr val="D06F83"/>
              </a:solidFill>
              <a:ln>
                <a:noFill/>
              </a:ln>
              <a:effectLst>
                <a:innerShdw blurRad="635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32" name="TextBox 36">
              <a:extLst>
                <a:ext uri="{FF2B5EF4-FFF2-40B4-BE49-F238E27FC236}">
                  <a16:creationId xmlns:a16="http://schemas.microsoft.com/office/drawing/2014/main" id="{6F46C1C5-B947-4AB3-B570-AFB799AB513F}"/>
                </a:ext>
              </a:extLst>
            </p:cNvPr>
            <p:cNvSpPr txBox="1"/>
            <p:nvPr/>
          </p:nvSpPr>
          <p:spPr>
            <a:xfrm>
              <a:off x="6686190" y="5148283"/>
              <a:ext cx="674768" cy="1033129"/>
            </a:xfrm>
            <a:prstGeom prst="rect">
              <a:avLst/>
            </a:prstGeom>
            <a:noFill/>
          </p:spPr>
          <p:txBody>
            <a:bodyPr rtlCol="0" wrap="square">
              <a:spAutoFit/>
            </a:bodyPr>
            <a:lstStyle/>
            <a:p>
              <a:r>
                <a:rPr altLang="zh-CN" b="1" lang="en-US" sz="2400">
                  <a:solidFill>
                    <a:schemeClr val="bg1"/>
                  </a:solidFill>
                  <a:cs typeface="+mn-ea"/>
                  <a:sym typeface="+mn-lt"/>
                </a:rPr>
                <a:t>04</a:t>
              </a:r>
            </a:p>
          </p:txBody>
        </p:sp>
        <p:sp>
          <p:nvSpPr>
            <p:cNvPr id="33" name="Freeform 31">
              <a:extLst>
                <a:ext uri="{FF2B5EF4-FFF2-40B4-BE49-F238E27FC236}">
                  <a16:creationId xmlns:a16="http://schemas.microsoft.com/office/drawing/2014/main" id="{7F4C8F9E-E076-458C-BC3E-9A4AF14FE14E}"/>
                </a:ext>
              </a:extLst>
            </p:cNvPr>
            <p:cNvSpPr>
              <a:spLocks noEditPoints="1"/>
            </p:cNvSpPr>
            <p:nvPr/>
          </p:nvSpPr>
          <p:spPr bwMode="auto">
            <a:xfrm>
              <a:off x="7686501" y="5166978"/>
              <a:ext cx="377553" cy="474802"/>
            </a:xfrm>
            <a:custGeom>
              <a:gdLst>
                <a:gd fmla="*/ 82 w 484" name="T0"/>
                <a:gd fmla="*/ 166 h 606" name="T1"/>
                <a:gd fmla="*/ 82 w 484" name="T2"/>
                <a:gd fmla="*/ 186 h 606" name="T3"/>
                <a:gd fmla="*/ 331 w 484" name="T4"/>
                <a:gd fmla="*/ 193 h 606" name="T5"/>
                <a:gd fmla="*/ 331 w 484" name="T6"/>
                <a:gd fmla="*/ 173 h 606" name="T7"/>
                <a:gd fmla="*/ 387 w 484" name="T8"/>
                <a:gd fmla="*/ 556 h 606" name="T9"/>
                <a:gd fmla="*/ 388 w 484" name="T10"/>
                <a:gd fmla="*/ 564 h 606" name="T11"/>
                <a:gd fmla="*/ 418 w 484" name="T12"/>
                <a:gd fmla="*/ 594 h 606" name="T13"/>
                <a:gd fmla="*/ 474 w 484" name="T14"/>
                <a:gd fmla="*/ 581 h 606" name="T15"/>
                <a:gd fmla="*/ 474 w 484" name="T16"/>
                <a:gd fmla="*/ 531 h 606" name="T17"/>
                <a:gd fmla="*/ 444 w 484" name="T18"/>
                <a:gd fmla="*/ 501 h 606" name="T19"/>
                <a:gd fmla="*/ 418 w 484" name="T20"/>
                <a:gd fmla="*/ 519 h 606" name="T21"/>
                <a:gd fmla="*/ 384 w 484" name="T22"/>
                <a:gd fmla="*/ 553 h 606" name="T23"/>
                <a:gd fmla="*/ 218 w 484" name="T24"/>
                <a:gd fmla="*/ 354 h 606" name="T25"/>
                <a:gd fmla="*/ 229 w 484" name="T26"/>
                <a:gd fmla="*/ 336 h 606" name="T27"/>
                <a:gd fmla="*/ 207 w 484" name="T28"/>
                <a:gd fmla="*/ 320 h 606" name="T29"/>
                <a:gd fmla="*/ 207 w 484" name="T30"/>
                <a:gd fmla="*/ 327 h 606" name="T31"/>
                <a:gd fmla="*/ 246 w 484" name="T32"/>
                <a:gd fmla="*/ 422 h 606" name="T33"/>
                <a:gd fmla="*/ 297 w 484" name="T34"/>
                <a:gd fmla="*/ 364 h 606" name="T35"/>
                <a:gd fmla="*/ 296 w 484" name="T36"/>
                <a:gd fmla="*/ 357 h 606" name="T37"/>
                <a:gd fmla="*/ 224 w 484" name="T38"/>
                <a:gd fmla="*/ 362 h 606" name="T39"/>
                <a:gd fmla="*/ 224 w 484" name="T40"/>
                <a:gd fmla="*/ 368 h 606" name="T41"/>
                <a:gd fmla="*/ 246 w 484" name="T42"/>
                <a:gd fmla="*/ 422 h 606" name="T43"/>
                <a:gd fmla="*/ 429 w 484" name="T44"/>
                <a:gd fmla="*/ 493 h 606" name="T45"/>
                <a:gd fmla="*/ 429 w 484" name="T46"/>
                <a:gd fmla="*/ 487 h 606" name="T47"/>
                <a:gd fmla="*/ 394 w 484" name="T48"/>
                <a:gd fmla="*/ 451 h 606" name="T49"/>
                <a:gd fmla="*/ 256 w 484" name="T50"/>
                <a:gd fmla="*/ 425 h 606" name="T51"/>
                <a:gd fmla="*/ 256 w 484" name="T52"/>
                <a:gd fmla="*/ 432 h 606" name="T53"/>
                <a:gd fmla="*/ 354 w 484" name="T54"/>
                <a:gd fmla="*/ 530 h 606" name="T55"/>
                <a:gd fmla="*/ 395 w 484" name="T56"/>
                <a:gd fmla="*/ 528 h 606" name="T57"/>
                <a:gd fmla="*/ 20 w 484" name="T58"/>
                <a:gd fmla="*/ 150 h 606" name="T59"/>
                <a:gd fmla="*/ 89 w 484" name="T60"/>
                <a:gd fmla="*/ 152 h 606" name="T61"/>
                <a:gd fmla="*/ 141 w 484" name="T62"/>
                <a:gd fmla="*/ 100 h 606" name="T63"/>
                <a:gd fmla="*/ 141 w 484" name="T64"/>
                <a:gd fmla="*/ 93 h 606" name="T65"/>
                <a:gd fmla="*/ 383 w 484" name="T66"/>
                <a:gd fmla="*/ 27 h 606" name="T67"/>
                <a:gd fmla="*/ 394 w 484" name="T68"/>
                <a:gd fmla="*/ 422 h 606" name="T69"/>
                <a:gd fmla="*/ 414 w 484" name="T70"/>
                <a:gd fmla="*/ 449 h 606" name="T71"/>
                <a:gd fmla="*/ 414 w 484" name="T72"/>
                <a:gd fmla="*/ 39 h 606" name="T73"/>
                <a:gd fmla="*/ 383 w 484" name="T74"/>
                <a:gd fmla="*/ 0 h 606" name="T75"/>
                <a:gd fmla="*/ 121 w 484" name="T76"/>
                <a:gd fmla="*/ 2 h 606" name="T77"/>
                <a:gd fmla="*/ 0 w 484" name="T78"/>
                <a:gd fmla="*/ 123 h 606" name="T79"/>
                <a:gd fmla="*/ 0 w 484" name="T80"/>
                <a:gd fmla="*/ 492 h 606" name="T81"/>
                <a:gd fmla="*/ 32 w 484" name="T82"/>
                <a:gd fmla="*/ 530 h 606" name="T83"/>
                <a:gd fmla="*/ 319 w 484" name="T84"/>
                <a:gd fmla="*/ 524 h 606" name="T85"/>
                <a:gd fmla="*/ 305 w 484" name="T86"/>
                <a:gd fmla="*/ 503 h 606" name="T87"/>
                <a:gd fmla="*/ 20 w 484" name="T88"/>
                <a:gd fmla="*/ 492 h 606" name="T89"/>
                <a:gd fmla="*/ 20 w 484" name="T90"/>
                <a:gd fmla="*/ 150 h 606" name="T91"/>
                <a:gd fmla="*/ 156 w 484" name="T92"/>
                <a:gd fmla="*/ 321 h 606" name="T93"/>
                <a:gd fmla="*/ 156 w 484" name="T94"/>
                <a:gd fmla="*/ 301 h 606" name="T95"/>
                <a:gd fmla="*/ 82 w 484" name="T96"/>
                <a:gd fmla="*/ 294 h 606" name="T97"/>
                <a:gd fmla="*/ 82 w 484" name="T98"/>
                <a:gd fmla="*/ 315 h 606" name="T99"/>
                <a:gd fmla="*/ 82 w 484" name="T100"/>
                <a:gd fmla="*/ 272 h 606" name="T101"/>
                <a:gd fmla="*/ 331 w 484" name="T102"/>
                <a:gd fmla="*/ 279 h 606" name="T103"/>
                <a:gd fmla="*/ 331 w 484" name="T104"/>
                <a:gd fmla="*/ 258 h 606" name="T105"/>
                <a:gd fmla="*/ 82 w 484" name="T106"/>
                <a:gd fmla="*/ 252 h 606" name="T107"/>
                <a:gd fmla="*/ 82 w 484" name="T108"/>
                <a:gd fmla="*/ 272 h 606" name="T109"/>
                <a:gd fmla="*/ 82 w 484" name="T110"/>
                <a:gd fmla="*/ 236 h 606" name="T111"/>
                <a:gd fmla="*/ 331 w 484" name="T112"/>
                <a:gd fmla="*/ 229 h 606" name="T113"/>
                <a:gd fmla="*/ 331 w 484" name="T114"/>
                <a:gd fmla="*/ 209 h 606" name="T115"/>
                <a:gd fmla="*/ 82 w 484" name="T116"/>
                <a:gd fmla="*/ 216 h 60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06" w="483">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D06F83"/>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cs typeface="+mn-ea"/>
                <a:sym typeface="+mn-lt"/>
              </a:endParaRP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6" name="组合 35">
            <a:extLst>
              <a:ext uri="{FF2B5EF4-FFF2-40B4-BE49-F238E27FC236}">
                <a16:creationId xmlns:a16="http://schemas.microsoft.com/office/drawing/2014/main" id="{2EBD5DD9-47FF-4944-B5D6-BACF8487D30C}"/>
              </a:ext>
            </a:extLst>
          </p:cNvPr>
          <p:cNvGrpSpPr/>
          <p:nvPr/>
        </p:nvGrpSpPr>
        <p:grpSpPr>
          <a:xfrm>
            <a:off x="1028072" y="4035478"/>
            <a:ext cx="1506819" cy="1506819"/>
            <a:chOff x="888037" y="4433301"/>
            <a:chExt cx="1891633" cy="1891633"/>
          </a:xfrm>
        </p:grpSpPr>
        <p:grpSp>
          <p:nvGrpSpPr>
            <p:cNvPr id="37" name="组合 36">
              <a:extLst>
                <a:ext uri="{FF2B5EF4-FFF2-40B4-BE49-F238E27FC236}">
                  <a16:creationId xmlns:a16="http://schemas.microsoft.com/office/drawing/2014/main" id="{C32F6F23-4541-4269-ACA4-D838D1C8B3AB}"/>
                </a:ext>
              </a:extLst>
            </p:cNvPr>
            <p:cNvGrpSpPr/>
            <p:nvPr/>
          </p:nvGrpSpPr>
          <p:grpSpPr>
            <a:xfrm>
              <a:off x="888037" y="4433301"/>
              <a:ext cx="1891633" cy="1891633"/>
              <a:chOff x="1375509" y="1976984"/>
              <a:chExt cx="2016000" cy="2016000"/>
            </a:xfrm>
          </p:grpSpPr>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40" name="椭圆 39">
                <a:extLst>
                  <a:ext uri="{FF2B5EF4-FFF2-40B4-BE49-F238E27FC236}">
                    <a16:creationId xmlns:a16="http://schemas.microsoft.com/office/drawing/2014/main" id="{1A9B3897-51A3-4E0A-A6CB-CD102371CBF1}"/>
                  </a:ext>
                </a:extLst>
              </p:cNvPr>
              <p:cNvSpPr>
                <a:spLocks noChangeAspect="1"/>
              </p:cNvSpPr>
              <p:nvPr/>
            </p:nvSpPr>
            <p:spPr>
              <a:xfrm>
                <a:off x="1375509" y="1976984"/>
                <a:ext cx="2016000" cy="2016000"/>
              </a:xfrm>
              <a:prstGeom prst="ellipse">
                <a:avLst/>
              </a:prstGeom>
              <a:gradFill>
                <a:gsLst>
                  <a:gs pos="0">
                    <a:schemeClr val="bg1"/>
                  </a:gs>
                  <a:gs pos="100000">
                    <a:srgbClr val="C7C7C7"/>
                  </a:gs>
                </a:gsLst>
                <a:lin ang="13200000" scaled="0"/>
              </a:gradFill>
              <a:ln w="22225">
                <a:solidFill>
                  <a:schemeClr val="bg1"/>
                </a:solidFill>
              </a:ln>
              <a:effectLst>
                <a:outerShdw algn="tl" blurRad="3937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1" name="任意多边形 32">
                <a:extLst>
                  <a:ext uri="{FF2B5EF4-FFF2-40B4-BE49-F238E27FC236}">
                    <a16:creationId xmlns:a16="http://schemas.microsoft.com/office/drawing/2014/main" id="{07A9A0A7-30C0-4BDF-BA1B-2AF2F085B170}"/>
                  </a:ext>
                </a:extLst>
              </p:cNvPr>
              <p:cNvSpPr/>
              <p:nvPr/>
            </p:nvSpPr>
            <p:spPr>
              <a:xfrm rot="5400000">
                <a:off x="1220020" y="2637800"/>
                <a:ext cx="1007034" cy="694933"/>
              </a:xfrm>
              <a:custGeom>
                <a:gdLst>
                  <a:gd fmla="*/ 0 w 1007034" name="connsiteX0"/>
                  <a:gd fmla="*/ 555348 h 694933" name="connsiteY0"/>
                  <a:gd fmla="*/ 322102 w 1007034" name="connsiteX1"/>
                  <a:gd fmla="*/ 0 h 694933" name="connsiteY1"/>
                  <a:gd fmla="*/ 392164 w 1007034" name="connsiteX2"/>
                  <a:gd fmla="*/ 21748 h 694933" name="connsiteY2"/>
                  <a:gd fmla="*/ 503517 w 1007034" name="connsiteX3"/>
                  <a:gd fmla="*/ 32974 h 694933" name="connsiteY3"/>
                  <a:gd fmla="*/ 614869 w 1007034" name="connsiteX4"/>
                  <a:gd fmla="*/ 21748 h 694933" name="connsiteY4"/>
                  <a:gd fmla="*/ 684932 w 1007034" name="connsiteX5"/>
                  <a:gd fmla="*/ 0 h 694933" name="connsiteY5"/>
                  <a:gd fmla="*/ 1007034 w 1007034" name="connsiteX6"/>
                  <a:gd fmla="*/ 555347 h 694933" name="connsiteY6"/>
                  <a:gd fmla="*/ 895766 w 1007034" name="connsiteX7"/>
                  <a:gd fmla="*/ 615742 h 694933" name="connsiteY7"/>
                  <a:gd fmla="*/ 503516 w 1007034" name="connsiteX8"/>
                  <a:gd fmla="*/ 694933 h 694933" name="connsiteY8"/>
                  <a:gd fmla="*/ 111266 w 1007034" name="connsiteX9"/>
                  <a:gd fmla="*/ 615742 h 694933"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694933" w="1007034">
                    <a:moveTo>
                      <a:pt x="0" y="555348"/>
                    </a:moveTo>
                    <a:lnTo>
                      <a:pt x="322102" y="0"/>
                    </a:lnTo>
                    <a:lnTo>
                      <a:pt x="392164" y="21748"/>
                    </a:lnTo>
                    <a:cubicBezTo>
                      <a:pt x="428132" y="29108"/>
                      <a:pt x="465373" y="32974"/>
                      <a:pt x="503517" y="32974"/>
                    </a:cubicBezTo>
                    <a:cubicBezTo>
                      <a:pt x="541660" y="32974"/>
                      <a:pt x="578901" y="29108"/>
                      <a:pt x="614869" y="21748"/>
                    </a:cubicBezTo>
                    <a:lnTo>
                      <a:pt x="684932" y="0"/>
                    </a:lnTo>
                    <a:lnTo>
                      <a:pt x="1007034" y="555347"/>
                    </a:lnTo>
                    <a:lnTo>
                      <a:pt x="895766" y="615742"/>
                    </a:lnTo>
                    <a:cubicBezTo>
                      <a:pt x="775204" y="666735"/>
                      <a:pt x="642653" y="694933"/>
                      <a:pt x="503516" y="694933"/>
                    </a:cubicBezTo>
                    <a:cubicBezTo>
                      <a:pt x="364379" y="694933"/>
                      <a:pt x="231828" y="666735"/>
                      <a:pt x="111266" y="615742"/>
                    </a:cubicBezTo>
                    <a:close/>
                  </a:path>
                </a:pathLst>
              </a:custGeom>
              <a:solidFill>
                <a:srgbClr val="F77983"/>
              </a:solidFill>
              <a:ln>
                <a:noFill/>
              </a:ln>
              <a:effectLst>
                <a:innerShdw blurRad="635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38" name="TextBox 36">
              <a:extLst>
                <a:ext uri="{FF2B5EF4-FFF2-40B4-BE49-F238E27FC236}">
                  <a16:creationId xmlns:a16="http://schemas.microsoft.com/office/drawing/2014/main" id="{161E0988-2522-4C69-8E8C-1CCE6D581D92}"/>
                </a:ext>
              </a:extLst>
            </p:cNvPr>
            <p:cNvSpPr txBox="1"/>
            <p:nvPr/>
          </p:nvSpPr>
          <p:spPr>
            <a:xfrm>
              <a:off x="888037" y="5148283"/>
              <a:ext cx="674768" cy="1033129"/>
            </a:xfrm>
            <a:prstGeom prst="rect">
              <a:avLst/>
            </a:prstGeom>
            <a:noFill/>
          </p:spPr>
          <p:txBody>
            <a:bodyPr rtlCol="0" wrap="square">
              <a:spAutoFit/>
            </a:bodyPr>
            <a:lstStyle/>
            <a:p>
              <a:r>
                <a:rPr altLang="zh-CN" b="1" lang="en-US" sz="2400">
                  <a:solidFill>
                    <a:schemeClr val="bg1"/>
                  </a:solidFill>
                  <a:cs typeface="+mn-ea"/>
                  <a:sym typeface="+mn-lt"/>
                </a:rPr>
                <a:t>03</a:t>
              </a:r>
            </a:p>
          </p:txBody>
        </p:sp>
        <p:sp>
          <p:nvSpPr>
            <p:cNvPr id="39" name="Freeform 16">
              <a:extLst>
                <a:ext uri="{FF2B5EF4-FFF2-40B4-BE49-F238E27FC236}">
                  <a16:creationId xmlns:a16="http://schemas.microsoft.com/office/drawing/2014/main" id="{F1FB43B8-25DD-44A2-9F23-6C61B50C660F}"/>
                </a:ext>
              </a:extLst>
            </p:cNvPr>
            <p:cNvSpPr>
              <a:spLocks noEditPoints="1"/>
            </p:cNvSpPr>
            <p:nvPr/>
          </p:nvSpPr>
          <p:spPr bwMode="auto">
            <a:xfrm>
              <a:off x="1821032" y="5166978"/>
              <a:ext cx="555471" cy="442971"/>
            </a:xfrm>
            <a:custGeom>
              <a:gdLst>
                <a:gd fmla="*/ 1238 w 1238" name="T0"/>
                <a:gd fmla="*/ 579 h 986" name="T1"/>
                <a:gd fmla="*/ 424 w 1238" name="T2"/>
                <a:gd fmla="*/ 579 h 986" name="T3"/>
                <a:gd fmla="*/ 443 w 1238" name="T4"/>
                <a:gd fmla="*/ 209 h 986" name="T5"/>
                <a:gd fmla="*/ 357 w 1238" name="T6"/>
                <a:gd fmla="*/ 223 h 986" name="T7"/>
                <a:gd fmla="*/ 329 w 1238" name="T8"/>
                <a:gd fmla="*/ 254 h 986" name="T9"/>
                <a:gd fmla="*/ 441 w 1238" name="T10"/>
                <a:gd fmla="*/ 316 h 986" name="T11"/>
                <a:gd fmla="*/ 311 w 1238" name="T12"/>
                <a:gd fmla="*/ 0 h 986" name="T13"/>
                <a:gd fmla="*/ 311 w 1238" name="T14"/>
                <a:gd fmla="*/ 620 h 986" name="T15"/>
                <a:gd fmla="*/ 367 w 1238" name="T16"/>
                <a:gd fmla="*/ 550 h 986" name="T17"/>
                <a:gd fmla="*/ 329 w 1238" name="T18"/>
                <a:gd fmla="*/ 473 h 986" name="T19"/>
                <a:gd fmla="*/ 295 w 1238" name="T20"/>
                <a:gd fmla="*/ 516 h 986" name="T21"/>
                <a:gd fmla="*/ 168 w 1238" name="T22"/>
                <a:gd fmla="*/ 370 h 986" name="T23"/>
                <a:gd fmla="*/ 295 w 1238" name="T24"/>
                <a:gd fmla="*/ 410 h 986" name="T25"/>
                <a:gd fmla="*/ 229 w 1238" name="T26"/>
                <a:gd fmla="*/ 307 h 986" name="T27"/>
                <a:gd fmla="*/ 295 w 1238" name="T28"/>
                <a:gd fmla="*/ 127 h 986" name="T29"/>
                <a:gd fmla="*/ 329 w 1238" name="T30"/>
                <a:gd fmla="*/ 104 h 986" name="T31"/>
                <a:gd fmla="*/ 443 w 1238" name="T32"/>
                <a:gd fmla="*/ 209 h 986" name="T33"/>
                <a:gd fmla="*/ 295 w 1238" name="T34"/>
                <a:gd fmla="*/ 186 h 986" name="T35"/>
                <a:gd fmla="*/ 295 w 1238" name="T36"/>
                <a:gd fmla="*/ 245 h 986" name="T37"/>
                <a:gd fmla="*/ 329 w 1238" name="T38"/>
                <a:gd fmla="*/ 413 h 986" name="T39"/>
                <a:gd fmla="*/ 357 w 1238" name="T40"/>
                <a:gd fmla="*/ 398 h 986" name="T41"/>
                <a:gd fmla="*/ 359 w 1238" name="T42"/>
                <a:gd fmla="*/ 356 h 986" name="T43"/>
                <a:gd fmla="*/ 329 w 1238" name="T44"/>
                <a:gd fmla="*/ 413 h 986" name="T45"/>
                <a:gd fmla="*/ 854 w 1238" name="T46"/>
                <a:gd fmla="*/ 713 h 986" name="T47"/>
                <a:gd fmla="*/ 904 w 1238" name="T48"/>
                <a:gd fmla="*/ 665 h 986" name="T49"/>
                <a:gd fmla="*/ 854 w 1238" name="T50"/>
                <a:gd fmla="*/ 617 h 986" name="T51"/>
                <a:gd fmla="*/ 810 w 1238" name="T52"/>
                <a:gd fmla="*/ 416 h 986" name="T53"/>
                <a:gd fmla="*/ 784 w 1238" name="T54"/>
                <a:gd fmla="*/ 477 h 986" name="T55"/>
                <a:gd fmla="*/ 810 w 1238" name="T56"/>
                <a:gd fmla="*/ 416 h 986" name="T57"/>
                <a:gd fmla="*/ 1004 w 1238" name="T58"/>
                <a:gd fmla="*/ 447 h 986" name="T59"/>
                <a:gd fmla="*/ 854 w 1238" name="T60"/>
                <a:gd fmla="*/ 418 h 986" name="T61"/>
                <a:gd fmla="*/ 977 w 1238" name="T62"/>
                <a:gd fmla="*/ 557 h 986" name="T63"/>
                <a:gd fmla="*/ 854 w 1238" name="T64"/>
                <a:gd fmla="*/ 792 h 986" name="T65"/>
                <a:gd fmla="*/ 810 w 1238" name="T66"/>
                <a:gd fmla="*/ 849 h 986" name="T67"/>
                <a:gd fmla="*/ 643 w 1238" name="T68"/>
                <a:gd fmla="*/ 658 h 986" name="T69"/>
                <a:gd fmla="*/ 810 w 1238" name="T70"/>
                <a:gd fmla="*/ 710 h 986" name="T71"/>
                <a:gd fmla="*/ 724 w 1238" name="T72"/>
                <a:gd fmla="*/ 575 h 986" name="T73"/>
                <a:gd fmla="*/ 810 w 1238" name="T74"/>
                <a:gd fmla="*/ 339 h 986" name="T75"/>
                <a:gd fmla="*/ 854 w 1238" name="T76"/>
                <a:gd fmla="*/ 309 h 986" name="T77"/>
                <a:gd fmla="*/ 1004 w 1238" name="T78"/>
                <a:gd fmla="*/ 447 h 98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85" w="1238">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77983"/>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cs typeface="+mn-ea"/>
                <a:sym typeface="+mn-lt"/>
              </a:endParaRP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2" name="组合 41">
            <a:extLst>
              <a:ext uri="{FF2B5EF4-FFF2-40B4-BE49-F238E27FC236}">
                <a16:creationId xmlns:a16="http://schemas.microsoft.com/office/drawing/2014/main" id="{FA9B33E9-3141-426C-81BA-4D8FA3614060}"/>
              </a:ext>
            </a:extLst>
          </p:cNvPr>
          <p:cNvGrpSpPr/>
          <p:nvPr/>
        </p:nvGrpSpPr>
        <p:grpSpPr>
          <a:xfrm>
            <a:off x="2770544" y="2058675"/>
            <a:ext cx="3136102" cy="966040"/>
            <a:chOff x="2478120" y="2605863"/>
            <a:chExt cx="3136102" cy="966040"/>
          </a:xfrm>
        </p:grpSpPr>
        <p:sp>
          <p:nvSpPr>
            <p:cNvPr id="43" name="Rectangle 42">
              <a:extLst>
                <a:ext uri="{FF2B5EF4-FFF2-40B4-BE49-F238E27FC236}">
                  <a16:creationId xmlns:a16="http://schemas.microsoft.com/office/drawing/2014/main" id="{86F2D2E0-5876-4797-837F-F67EF0D31D19}"/>
                </a:ext>
              </a:extLst>
            </p:cNvPr>
            <p:cNvSpPr/>
            <p:nvPr/>
          </p:nvSpPr>
          <p:spPr>
            <a:xfrm flipH="1">
              <a:off x="2478121" y="2982250"/>
              <a:ext cx="3136101" cy="589653"/>
            </a:xfrm>
            <a:prstGeom prst="rect">
              <a:avLst/>
            </a:prstGeom>
            <a:noFill/>
            <a:ln algn="ctr" cap="flat" cmpd="sng" w="12700">
              <a:noFill/>
              <a:prstDash val="solid"/>
            </a:ln>
            <a:effectLst/>
          </p:spPr>
          <p:txBody>
            <a:bodyPr anchor="t" bIns="0" lIns="91440" rIns="91440" rtlCol="0" tIns="0"/>
            <a:lstStyle/>
            <a:p>
              <a:r>
                <a:rPr altLang="en-US" lang="zh-CN" sz="1200">
                  <a:solidFill>
                    <a:srgbClr val="000000">
                      <a:lumMod val="85000"/>
                      <a:lumOff val="15000"/>
                    </a:srgbClr>
                  </a:solidFill>
                  <a:cs typeface="+mn-ea"/>
                  <a:sym typeface="+mn-lt"/>
                </a:rPr>
                <a:t>用户可以在投影仪或者计算机上进行演示也可以将演示文稿打印出来制作成胶片用户以在投影仪</a:t>
              </a:r>
            </a:p>
          </p:txBody>
        </p:sp>
        <p:sp>
          <p:nvSpPr>
            <p:cNvPr id="44" name="Rectangle 42">
              <a:extLst>
                <a:ext uri="{FF2B5EF4-FFF2-40B4-BE49-F238E27FC236}">
                  <a16:creationId xmlns:a16="http://schemas.microsoft.com/office/drawing/2014/main" id="{7CC6A17D-AC68-469C-8212-AB45B974FE71}"/>
                </a:ext>
              </a:extLst>
            </p:cNvPr>
            <p:cNvSpPr/>
            <p:nvPr/>
          </p:nvSpPr>
          <p:spPr>
            <a:xfrm flipH="1">
              <a:off x="2478120" y="2605863"/>
              <a:ext cx="1850053" cy="229011"/>
            </a:xfrm>
            <a:prstGeom prst="rect">
              <a:avLst/>
            </a:prstGeom>
            <a:noFill/>
            <a:ln algn="ctr" cap="flat" cmpd="sng" w="12700">
              <a:noFill/>
              <a:prstDash val="solid"/>
            </a:ln>
            <a:effectLst/>
          </p:spPr>
          <p:txBody>
            <a:bodyPr anchor="t" bIns="0" lIns="91440" rIns="91440" rtlCol="0" tIns="0"/>
            <a:lstStyle/>
            <a:p>
              <a:r>
                <a:rPr altLang="en-US" b="1" lang="zh-CN" sz="2000">
                  <a:solidFill>
                    <a:schemeClr val="tx1">
                      <a:lumMod val="65000"/>
                      <a:lumOff val="35000"/>
                    </a:schemeClr>
                  </a:solidFill>
                  <a:cs typeface="+mn-ea"/>
                  <a:sym typeface="+mn-lt"/>
                </a:rPr>
                <a:t>占据顶端人才</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5" name="组合 44">
            <a:extLst>
              <a:ext uri="{FF2B5EF4-FFF2-40B4-BE49-F238E27FC236}">
                <a16:creationId xmlns:a16="http://schemas.microsoft.com/office/drawing/2014/main" id="{D44C4058-1382-4F8D-A725-59D4777DEB2C}"/>
              </a:ext>
            </a:extLst>
          </p:cNvPr>
          <p:cNvGrpSpPr/>
          <p:nvPr/>
        </p:nvGrpSpPr>
        <p:grpSpPr>
          <a:xfrm>
            <a:off x="2782712" y="4350302"/>
            <a:ext cx="3136102" cy="951526"/>
            <a:chOff x="2478120" y="2605863"/>
            <a:chExt cx="3136102" cy="951526"/>
          </a:xfrm>
        </p:grpSpPr>
        <p:sp>
          <p:nvSpPr>
            <p:cNvPr id="46" name="Rectangle 42">
              <a:extLst>
                <a:ext uri="{FF2B5EF4-FFF2-40B4-BE49-F238E27FC236}">
                  <a16:creationId xmlns:a16="http://schemas.microsoft.com/office/drawing/2014/main" id="{31580DF7-37E8-46B5-A5AD-A863D9D4D375}"/>
                </a:ext>
              </a:extLst>
            </p:cNvPr>
            <p:cNvSpPr/>
            <p:nvPr/>
          </p:nvSpPr>
          <p:spPr>
            <a:xfrm flipH="1">
              <a:off x="2478121" y="2967736"/>
              <a:ext cx="3136101" cy="589653"/>
            </a:xfrm>
            <a:prstGeom prst="rect">
              <a:avLst/>
            </a:prstGeom>
            <a:noFill/>
            <a:ln algn="ctr" cap="flat" cmpd="sng" w="12700">
              <a:noFill/>
              <a:prstDash val="solid"/>
            </a:ln>
            <a:effectLst/>
          </p:spPr>
          <p:txBody>
            <a:bodyPr anchor="t" bIns="0" lIns="91440" rIns="91440" rtlCol="0" tIns="0"/>
            <a:lstStyle/>
            <a:p>
              <a:r>
                <a:rPr altLang="en-US" lang="zh-CN" sz="1200">
                  <a:solidFill>
                    <a:srgbClr val="000000">
                      <a:lumMod val="85000"/>
                      <a:lumOff val="15000"/>
                    </a:srgbClr>
                  </a:solidFill>
                  <a:cs typeface="+mn-ea"/>
                  <a:sym typeface="+mn-lt"/>
                </a:rPr>
                <a:t>用户可以在投影仪或者计算机上进行演示也可以将演示文稿打印出来制作成胶片用户以在投影仪</a:t>
              </a:r>
            </a:p>
          </p:txBody>
        </p:sp>
        <p:sp>
          <p:nvSpPr>
            <p:cNvPr id="47" name="Rectangle 42">
              <a:extLst>
                <a:ext uri="{FF2B5EF4-FFF2-40B4-BE49-F238E27FC236}">
                  <a16:creationId xmlns:a16="http://schemas.microsoft.com/office/drawing/2014/main" id="{8C7B492C-F9BD-452C-AFD2-CBDF27DF51D1}"/>
                </a:ext>
              </a:extLst>
            </p:cNvPr>
            <p:cNvSpPr/>
            <p:nvPr/>
          </p:nvSpPr>
          <p:spPr>
            <a:xfrm flipH="1">
              <a:off x="2478120" y="2605863"/>
              <a:ext cx="1850053" cy="229011"/>
            </a:xfrm>
            <a:prstGeom prst="rect">
              <a:avLst/>
            </a:prstGeom>
            <a:noFill/>
            <a:ln algn="ctr" cap="flat" cmpd="sng" w="12700">
              <a:noFill/>
              <a:prstDash val="solid"/>
            </a:ln>
            <a:effectLst/>
          </p:spPr>
          <p:txBody>
            <a:bodyPr anchor="t" bIns="0" lIns="91440" rIns="91440" rtlCol="0" tIns="0"/>
            <a:lstStyle/>
            <a:p>
              <a:r>
                <a:rPr altLang="en-US" b="1" lang="zh-CN" sz="2000">
                  <a:solidFill>
                    <a:schemeClr val="tx1">
                      <a:lumMod val="65000"/>
                      <a:lumOff val="35000"/>
                    </a:schemeClr>
                  </a:solidFill>
                  <a:cs typeface="+mn-ea"/>
                  <a:sym typeface="+mn-lt"/>
                </a:rPr>
                <a:t>点击添加标题</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8" name="组合 47">
            <a:extLst>
              <a:ext uri="{FF2B5EF4-FFF2-40B4-BE49-F238E27FC236}">
                <a16:creationId xmlns:a16="http://schemas.microsoft.com/office/drawing/2014/main" id="{9366A84C-A28B-406E-8688-9A3DD1F692B7}"/>
              </a:ext>
            </a:extLst>
          </p:cNvPr>
          <p:cNvGrpSpPr/>
          <p:nvPr/>
        </p:nvGrpSpPr>
        <p:grpSpPr>
          <a:xfrm>
            <a:off x="8729932" y="2058675"/>
            <a:ext cx="3136102" cy="951526"/>
            <a:chOff x="2478120" y="2605863"/>
            <a:chExt cx="3136102" cy="951526"/>
          </a:xfrm>
        </p:grpSpPr>
        <p:sp>
          <p:nvSpPr>
            <p:cNvPr id="49" name="Rectangle 42">
              <a:extLst>
                <a:ext uri="{FF2B5EF4-FFF2-40B4-BE49-F238E27FC236}">
                  <a16:creationId xmlns:a16="http://schemas.microsoft.com/office/drawing/2014/main" id="{7DCAC0C9-342D-448B-8B01-76CC5A913882}"/>
                </a:ext>
              </a:extLst>
            </p:cNvPr>
            <p:cNvSpPr/>
            <p:nvPr/>
          </p:nvSpPr>
          <p:spPr>
            <a:xfrm flipH="1">
              <a:off x="2478121" y="2967736"/>
              <a:ext cx="3136101" cy="589653"/>
            </a:xfrm>
            <a:prstGeom prst="rect">
              <a:avLst/>
            </a:prstGeom>
            <a:noFill/>
            <a:ln algn="ctr" cap="flat" cmpd="sng" w="12700">
              <a:noFill/>
              <a:prstDash val="solid"/>
            </a:ln>
            <a:effectLst/>
          </p:spPr>
          <p:txBody>
            <a:bodyPr anchor="t" bIns="0" lIns="91440" rIns="91440" rtlCol="0" tIns="0"/>
            <a:lstStyle/>
            <a:p>
              <a:r>
                <a:rPr altLang="en-US" lang="zh-CN" sz="1200">
                  <a:solidFill>
                    <a:srgbClr val="000000">
                      <a:lumMod val="85000"/>
                      <a:lumOff val="15000"/>
                    </a:srgbClr>
                  </a:solidFill>
                  <a:cs typeface="+mn-ea"/>
                  <a:sym typeface="+mn-lt"/>
                </a:rPr>
                <a:t>用户可以在投影仪或者计算机上进行演示也可以将演示文稿打印出来制作成胶片用户以在投影仪</a:t>
              </a:r>
            </a:p>
          </p:txBody>
        </p:sp>
        <p:sp>
          <p:nvSpPr>
            <p:cNvPr id="50" name="Rectangle 42">
              <a:extLst>
                <a:ext uri="{FF2B5EF4-FFF2-40B4-BE49-F238E27FC236}">
                  <a16:creationId xmlns:a16="http://schemas.microsoft.com/office/drawing/2014/main" id="{267C9BA6-DFF0-434F-9608-68C249488A5F}"/>
                </a:ext>
              </a:extLst>
            </p:cNvPr>
            <p:cNvSpPr/>
            <p:nvPr/>
          </p:nvSpPr>
          <p:spPr>
            <a:xfrm flipH="1">
              <a:off x="2478120" y="2605863"/>
              <a:ext cx="1850053" cy="229011"/>
            </a:xfrm>
            <a:prstGeom prst="rect">
              <a:avLst/>
            </a:prstGeom>
            <a:noFill/>
            <a:ln algn="ctr" cap="flat" cmpd="sng" w="12700">
              <a:noFill/>
              <a:prstDash val="solid"/>
            </a:ln>
            <a:effectLst/>
          </p:spPr>
          <p:txBody>
            <a:bodyPr anchor="t" bIns="0" lIns="91440" rIns="91440" rtlCol="0" tIns="0"/>
            <a:lstStyle/>
            <a:p>
              <a:r>
                <a:rPr altLang="en-US" b="1" lang="zh-CN" sz="2000">
                  <a:solidFill>
                    <a:schemeClr val="tx1">
                      <a:lumMod val="65000"/>
                      <a:lumOff val="35000"/>
                    </a:schemeClr>
                  </a:solidFill>
                  <a:cs typeface="+mn-ea"/>
                  <a:sym typeface="+mn-lt"/>
                </a:rPr>
                <a:t>汇聚高端技术</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51" name="组合 50">
            <a:extLst>
              <a:ext uri="{FF2B5EF4-FFF2-40B4-BE49-F238E27FC236}">
                <a16:creationId xmlns:a16="http://schemas.microsoft.com/office/drawing/2014/main" id="{D822880B-D77B-4D6E-BE4D-777048F52E33}"/>
              </a:ext>
            </a:extLst>
          </p:cNvPr>
          <p:cNvGrpSpPr/>
          <p:nvPr/>
        </p:nvGrpSpPr>
        <p:grpSpPr>
          <a:xfrm>
            <a:off x="8742100" y="4350302"/>
            <a:ext cx="3136102" cy="951526"/>
            <a:chOff x="2478120" y="2605863"/>
            <a:chExt cx="3136102" cy="951526"/>
          </a:xfrm>
        </p:grpSpPr>
        <p:sp>
          <p:nvSpPr>
            <p:cNvPr id="52" name="Rectangle 42">
              <a:extLst>
                <a:ext uri="{FF2B5EF4-FFF2-40B4-BE49-F238E27FC236}">
                  <a16:creationId xmlns:a16="http://schemas.microsoft.com/office/drawing/2014/main" id="{5F54706F-96B3-4911-956A-C1BE71C3A35A}"/>
                </a:ext>
              </a:extLst>
            </p:cNvPr>
            <p:cNvSpPr/>
            <p:nvPr/>
          </p:nvSpPr>
          <p:spPr>
            <a:xfrm flipH="1">
              <a:off x="2478121" y="2967736"/>
              <a:ext cx="3136101" cy="589653"/>
            </a:xfrm>
            <a:prstGeom prst="rect">
              <a:avLst/>
            </a:prstGeom>
            <a:noFill/>
            <a:ln algn="ctr" cap="flat" cmpd="sng" w="12700">
              <a:noFill/>
              <a:prstDash val="solid"/>
            </a:ln>
            <a:effectLst/>
          </p:spPr>
          <p:txBody>
            <a:bodyPr anchor="t" bIns="0" lIns="91440" rIns="91440" rtlCol="0" tIns="0"/>
            <a:lstStyle/>
            <a:p>
              <a:r>
                <a:rPr altLang="en-US" lang="zh-CN" sz="1200">
                  <a:solidFill>
                    <a:srgbClr val="000000">
                      <a:lumMod val="85000"/>
                      <a:lumOff val="15000"/>
                    </a:srgbClr>
                  </a:solidFill>
                  <a:cs typeface="+mn-ea"/>
                  <a:sym typeface="+mn-lt"/>
                </a:rPr>
                <a:t>用户可以在投影仪或者计算机上进行演示也可以将演示文稿打印出来制作成胶片用户以在投影仪</a:t>
              </a:r>
            </a:p>
          </p:txBody>
        </p:sp>
        <p:sp>
          <p:nvSpPr>
            <p:cNvPr id="53" name="Rectangle 42">
              <a:extLst>
                <a:ext uri="{FF2B5EF4-FFF2-40B4-BE49-F238E27FC236}">
                  <a16:creationId xmlns:a16="http://schemas.microsoft.com/office/drawing/2014/main" id="{6647EBA9-67DF-4E98-9A93-26459CE59436}"/>
                </a:ext>
              </a:extLst>
            </p:cNvPr>
            <p:cNvSpPr/>
            <p:nvPr/>
          </p:nvSpPr>
          <p:spPr>
            <a:xfrm flipH="1">
              <a:off x="2478120" y="2605863"/>
              <a:ext cx="1850053" cy="229011"/>
            </a:xfrm>
            <a:prstGeom prst="rect">
              <a:avLst/>
            </a:prstGeom>
            <a:noFill/>
            <a:ln algn="ctr" cap="flat" cmpd="sng" w="12700">
              <a:noFill/>
              <a:prstDash val="solid"/>
            </a:ln>
            <a:effectLst/>
          </p:spPr>
          <p:txBody>
            <a:bodyPr anchor="t" bIns="0" lIns="91440" rIns="91440" rtlCol="0" tIns="0"/>
            <a:lstStyle/>
            <a:p>
              <a:r>
                <a:rPr altLang="en-US" b="1" lang="zh-CN" sz="2000">
                  <a:solidFill>
                    <a:schemeClr val="tx1">
                      <a:lumMod val="65000"/>
                      <a:lumOff val="35000"/>
                    </a:schemeClr>
                  </a:solidFill>
                  <a:cs typeface="+mn-ea"/>
                  <a:sym typeface="+mn-lt"/>
                </a:rPr>
                <a:t>多种发明专利</a:t>
              </a:r>
            </a:p>
          </p:txBody>
        </p:sp>
      </p:grpSp>
    </p:spTree>
    <p:extLst>
      <p:ext uri="{BB962C8B-B14F-4D97-AF65-F5344CB8AC3E}">
        <p14:creationId val="2427964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1+#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8">
                                  <p:stCondLst>
                                    <p:cond delay="0"/>
                                  </p:stCondLst>
                                  <p:iterate type="lt">
                                    <p:tmPct val="10000"/>
                                  </p:iterate>
                                  <p:childTnLst>
                                    <p:set>
                                      <p:cBhvr>
                                        <p:cTn dur="1" fill="hold" id="31">
                                          <p:stCondLst>
                                            <p:cond delay="0"/>
                                          </p:stCondLst>
                                        </p:cTn>
                                        <p:tgtEl>
                                          <p:spTgt spid="4"/>
                                        </p:tgtEl>
                                        <p:attrNameLst>
                                          <p:attrName>style.visibility</p:attrName>
                                        </p:attrNameLst>
                                      </p:cBhvr>
                                      <p:to>
                                        <p:strVal val="visible"/>
                                      </p:to>
                                    </p:set>
                                    <p:anim calcmode="lin" valueType="num">
                                      <p:cBhvr additive="base">
                                        <p:cTn dur="500" id="32"/>
                                        <p:tgtEl>
                                          <p:spTgt spid="4"/>
                                        </p:tgtEl>
                                        <p:attrNameLst>
                                          <p:attrName>ppt_x</p:attrName>
                                        </p:attrNameLst>
                                      </p:cBhvr>
                                      <p:tavLst>
                                        <p:tav tm="0">
                                          <p:val>
                                            <p:strVal val="#ppt_x-#ppt_w*1.125000"/>
                                          </p:val>
                                        </p:tav>
                                        <p:tav tm="100000">
                                          <p:val>
                                            <p:strVal val="#ppt_x"/>
                                          </p:val>
                                        </p:tav>
                                      </p:tavLst>
                                    </p:anim>
                                    <p:animEffect filter="wipe(right)" transition="in">
                                      <p:cBhvr>
                                        <p:cTn dur="500" id="33"/>
                                        <p:tgtEl>
                                          <p:spTgt spid="4"/>
                                        </p:tgtEl>
                                      </p:cBhvr>
                                    </p:animEffect>
                                  </p:childTnLst>
                                </p:cTn>
                              </p:par>
                            </p:childTnLst>
                          </p:cTn>
                        </p:par>
                        <p:par>
                          <p:cTn fill="hold" id="34" nodeType="afterGroup">
                            <p:stCondLst>
                              <p:cond delay="1000"/>
                            </p:stCondLst>
                            <p:childTnLst>
                              <p:par>
                                <p:cTn fill="hold" id="35" nodeType="afterEffect" presetClass="entr" presetID="53" presetSubtype="0">
                                  <p:stCondLst>
                                    <p:cond delay="0"/>
                                  </p:stCondLst>
                                  <p:childTnLst>
                                    <p:set>
                                      <p:cBhvr>
                                        <p:cTn dur="1" fill="hold" id="36">
                                          <p:stCondLst>
                                            <p:cond delay="0"/>
                                          </p:stCondLst>
                                        </p:cTn>
                                        <p:tgtEl>
                                          <p:spTgt spid="18"/>
                                        </p:tgtEl>
                                        <p:attrNameLst>
                                          <p:attrName>style.visibility</p:attrName>
                                        </p:attrNameLst>
                                      </p:cBhvr>
                                      <p:to>
                                        <p:strVal val="visible"/>
                                      </p:to>
                                    </p:set>
                                    <p:anim calcmode="lin" valueType="num">
                                      <p:cBhvr>
                                        <p:cTn dur="500" fill="hold" id="37"/>
                                        <p:tgtEl>
                                          <p:spTgt spid="18"/>
                                        </p:tgtEl>
                                        <p:attrNameLst>
                                          <p:attrName>ppt_w</p:attrName>
                                        </p:attrNameLst>
                                      </p:cBhvr>
                                      <p:tavLst>
                                        <p:tav tm="0">
                                          <p:val>
                                            <p:fltVal val="0"/>
                                          </p:val>
                                        </p:tav>
                                        <p:tav tm="100000">
                                          <p:val>
                                            <p:strVal val="#ppt_w"/>
                                          </p:val>
                                        </p:tav>
                                      </p:tavLst>
                                    </p:anim>
                                    <p:anim calcmode="lin" valueType="num">
                                      <p:cBhvr>
                                        <p:cTn dur="500" fill="hold" id="38"/>
                                        <p:tgtEl>
                                          <p:spTgt spid="18"/>
                                        </p:tgtEl>
                                        <p:attrNameLst>
                                          <p:attrName>ppt_h</p:attrName>
                                        </p:attrNameLst>
                                      </p:cBhvr>
                                      <p:tavLst>
                                        <p:tav tm="0">
                                          <p:val>
                                            <p:fltVal val="0"/>
                                          </p:val>
                                        </p:tav>
                                        <p:tav tm="100000">
                                          <p:val>
                                            <p:strVal val="#ppt_h"/>
                                          </p:val>
                                        </p:tav>
                                      </p:tavLst>
                                    </p:anim>
                                    <p:animEffect filter="fade" transition="in">
                                      <p:cBhvr>
                                        <p:cTn dur="500" id="39"/>
                                        <p:tgtEl>
                                          <p:spTgt spid="18"/>
                                        </p:tgtEl>
                                      </p:cBhvr>
                                    </p:animEffect>
                                    <p:anim calcmode="lin" valueType="num">
                                      <p:cBhvr>
                                        <p:cTn dur="500" fill="hold" id="40"/>
                                        <p:tgtEl>
                                          <p:spTgt spid="18"/>
                                        </p:tgtEl>
                                        <p:attrNameLst>
                                          <p:attrName>ppt_x</p:attrName>
                                        </p:attrNameLst>
                                      </p:cBhvr>
                                      <p:tavLst>
                                        <p:tav tm="0">
                                          <p:val>
                                            <p:fltVal val="0.5"/>
                                          </p:val>
                                        </p:tav>
                                        <p:tav tm="100000">
                                          <p:val>
                                            <p:strVal val="#ppt_x"/>
                                          </p:val>
                                        </p:tav>
                                      </p:tavLst>
                                    </p:anim>
                                    <p:anim calcmode="lin" valueType="num">
                                      <p:cBhvr>
                                        <p:cTn dur="500" fill="hold" id="41"/>
                                        <p:tgtEl>
                                          <p:spTgt spid="18"/>
                                        </p:tgtEl>
                                        <p:attrNameLst>
                                          <p:attrName>ppt_y</p:attrName>
                                        </p:attrNameLst>
                                      </p:cBhvr>
                                      <p:tavLst>
                                        <p:tav tm="0">
                                          <p:val>
                                            <p:fltVal val="0.5"/>
                                          </p:val>
                                        </p:tav>
                                        <p:tav tm="100000">
                                          <p:val>
                                            <p:strVal val="#ppt_y"/>
                                          </p:val>
                                        </p:tav>
                                      </p:tavLst>
                                    </p:anim>
                                  </p:childTnLst>
                                </p:cTn>
                              </p:par>
                            </p:childTnLst>
                          </p:cTn>
                        </p:par>
                        <p:par>
                          <p:cTn fill="hold" id="42" nodeType="afterGroup">
                            <p:stCondLst>
                              <p:cond delay="1500"/>
                            </p:stCondLst>
                            <p:childTnLst>
                              <p:par>
                                <p:cTn fill="hold" id="43" nodeType="afterEffect" presetClass="entr" presetID="10" presetSubtype="0">
                                  <p:stCondLst>
                                    <p:cond delay="0"/>
                                  </p:stCondLst>
                                  <p:childTnLst>
                                    <p:set>
                                      <p:cBhvr>
                                        <p:cTn dur="1" fill="hold" id="44">
                                          <p:stCondLst>
                                            <p:cond delay="0"/>
                                          </p:stCondLst>
                                        </p:cTn>
                                        <p:tgtEl>
                                          <p:spTgt spid="42"/>
                                        </p:tgtEl>
                                        <p:attrNameLst>
                                          <p:attrName>style.visibility</p:attrName>
                                        </p:attrNameLst>
                                      </p:cBhvr>
                                      <p:to>
                                        <p:strVal val="visible"/>
                                      </p:to>
                                    </p:set>
                                    <p:animEffect filter="fade" transition="in">
                                      <p:cBhvr>
                                        <p:cTn dur="500" id="45"/>
                                        <p:tgtEl>
                                          <p:spTgt spid="42"/>
                                        </p:tgtEl>
                                      </p:cBhvr>
                                    </p:animEffect>
                                  </p:childTnLst>
                                </p:cTn>
                              </p:par>
                            </p:childTnLst>
                          </p:cTn>
                        </p:par>
                        <p:par>
                          <p:cTn fill="hold" id="46" nodeType="afterGroup">
                            <p:stCondLst>
                              <p:cond delay="2000"/>
                            </p:stCondLst>
                            <p:childTnLst>
                              <p:par>
                                <p:cTn fill="hold" id="47" nodeType="afterEffect" presetClass="entr" presetID="53" presetSubtype="0">
                                  <p:stCondLst>
                                    <p:cond delay="0"/>
                                  </p:stCondLst>
                                  <p:childTnLst>
                                    <p:set>
                                      <p:cBhvr>
                                        <p:cTn dur="1" fill="hold" id="48">
                                          <p:stCondLst>
                                            <p:cond delay="0"/>
                                          </p:stCondLst>
                                        </p:cTn>
                                        <p:tgtEl>
                                          <p:spTgt spid="36"/>
                                        </p:tgtEl>
                                        <p:attrNameLst>
                                          <p:attrName>style.visibility</p:attrName>
                                        </p:attrNameLst>
                                      </p:cBhvr>
                                      <p:to>
                                        <p:strVal val="visible"/>
                                      </p:to>
                                    </p:set>
                                    <p:anim calcmode="lin" valueType="num">
                                      <p:cBhvr>
                                        <p:cTn dur="500" fill="hold" id="49"/>
                                        <p:tgtEl>
                                          <p:spTgt spid="36"/>
                                        </p:tgtEl>
                                        <p:attrNameLst>
                                          <p:attrName>ppt_w</p:attrName>
                                        </p:attrNameLst>
                                      </p:cBhvr>
                                      <p:tavLst>
                                        <p:tav tm="0">
                                          <p:val>
                                            <p:fltVal val="0"/>
                                          </p:val>
                                        </p:tav>
                                        <p:tav tm="100000">
                                          <p:val>
                                            <p:strVal val="#ppt_w"/>
                                          </p:val>
                                        </p:tav>
                                      </p:tavLst>
                                    </p:anim>
                                    <p:anim calcmode="lin" valueType="num">
                                      <p:cBhvr>
                                        <p:cTn dur="500" fill="hold" id="50"/>
                                        <p:tgtEl>
                                          <p:spTgt spid="36"/>
                                        </p:tgtEl>
                                        <p:attrNameLst>
                                          <p:attrName>ppt_h</p:attrName>
                                        </p:attrNameLst>
                                      </p:cBhvr>
                                      <p:tavLst>
                                        <p:tav tm="0">
                                          <p:val>
                                            <p:fltVal val="0"/>
                                          </p:val>
                                        </p:tav>
                                        <p:tav tm="100000">
                                          <p:val>
                                            <p:strVal val="#ppt_h"/>
                                          </p:val>
                                        </p:tav>
                                      </p:tavLst>
                                    </p:anim>
                                    <p:animEffect filter="fade" transition="in">
                                      <p:cBhvr>
                                        <p:cTn dur="500" id="51"/>
                                        <p:tgtEl>
                                          <p:spTgt spid="36"/>
                                        </p:tgtEl>
                                      </p:cBhvr>
                                    </p:animEffect>
                                    <p:anim calcmode="lin" valueType="num">
                                      <p:cBhvr>
                                        <p:cTn dur="500" fill="hold" id="52"/>
                                        <p:tgtEl>
                                          <p:spTgt spid="36"/>
                                        </p:tgtEl>
                                        <p:attrNameLst>
                                          <p:attrName>ppt_x</p:attrName>
                                        </p:attrNameLst>
                                      </p:cBhvr>
                                      <p:tavLst>
                                        <p:tav tm="0">
                                          <p:val>
                                            <p:fltVal val="0.5"/>
                                          </p:val>
                                        </p:tav>
                                        <p:tav tm="100000">
                                          <p:val>
                                            <p:strVal val="#ppt_x"/>
                                          </p:val>
                                        </p:tav>
                                      </p:tavLst>
                                    </p:anim>
                                    <p:anim calcmode="lin" valueType="num">
                                      <p:cBhvr>
                                        <p:cTn dur="500" fill="hold" id="53"/>
                                        <p:tgtEl>
                                          <p:spTgt spid="36"/>
                                        </p:tgtEl>
                                        <p:attrNameLst>
                                          <p:attrName>ppt_y</p:attrName>
                                        </p:attrNameLst>
                                      </p:cBhvr>
                                      <p:tavLst>
                                        <p:tav tm="0">
                                          <p:val>
                                            <p:fltVal val="0.5"/>
                                          </p:val>
                                        </p:tav>
                                        <p:tav tm="100000">
                                          <p:val>
                                            <p:strVal val="#ppt_y"/>
                                          </p:val>
                                        </p:tav>
                                      </p:tavLst>
                                    </p:anim>
                                  </p:childTnLst>
                                </p:cTn>
                              </p:par>
                            </p:childTnLst>
                          </p:cTn>
                        </p:par>
                        <p:par>
                          <p:cTn fill="hold" id="54" nodeType="afterGroup">
                            <p:stCondLst>
                              <p:cond delay="2500"/>
                            </p:stCondLst>
                            <p:childTnLst>
                              <p:par>
                                <p:cTn fill="hold" id="55" nodeType="afterEffect" presetClass="entr" presetID="10" presetSubtype="0">
                                  <p:stCondLst>
                                    <p:cond delay="0"/>
                                  </p:stCondLst>
                                  <p:childTnLst>
                                    <p:set>
                                      <p:cBhvr>
                                        <p:cTn dur="1" fill="hold" id="56">
                                          <p:stCondLst>
                                            <p:cond delay="0"/>
                                          </p:stCondLst>
                                        </p:cTn>
                                        <p:tgtEl>
                                          <p:spTgt spid="45"/>
                                        </p:tgtEl>
                                        <p:attrNameLst>
                                          <p:attrName>style.visibility</p:attrName>
                                        </p:attrNameLst>
                                      </p:cBhvr>
                                      <p:to>
                                        <p:strVal val="visible"/>
                                      </p:to>
                                    </p:set>
                                    <p:animEffect filter="fade" transition="in">
                                      <p:cBhvr>
                                        <p:cTn dur="500" id="57"/>
                                        <p:tgtEl>
                                          <p:spTgt spid="45"/>
                                        </p:tgtEl>
                                      </p:cBhvr>
                                    </p:animEffect>
                                  </p:childTnLst>
                                </p:cTn>
                              </p:par>
                            </p:childTnLst>
                          </p:cTn>
                        </p:par>
                        <p:par>
                          <p:cTn fill="hold" id="58" nodeType="afterGroup">
                            <p:stCondLst>
                              <p:cond delay="3000"/>
                            </p:stCondLst>
                            <p:childTnLst>
                              <p:par>
                                <p:cTn fill="hold" id="59" nodeType="afterEffect" presetClass="entr" presetID="53" presetSubtype="0">
                                  <p:stCondLst>
                                    <p:cond delay="0"/>
                                  </p:stCondLst>
                                  <p:childTnLst>
                                    <p:set>
                                      <p:cBhvr>
                                        <p:cTn dur="1" fill="hold" id="60">
                                          <p:stCondLst>
                                            <p:cond delay="0"/>
                                          </p:stCondLst>
                                        </p:cTn>
                                        <p:tgtEl>
                                          <p:spTgt spid="24"/>
                                        </p:tgtEl>
                                        <p:attrNameLst>
                                          <p:attrName>style.visibility</p:attrName>
                                        </p:attrNameLst>
                                      </p:cBhvr>
                                      <p:to>
                                        <p:strVal val="visible"/>
                                      </p:to>
                                    </p:set>
                                    <p:anim calcmode="lin" valueType="num">
                                      <p:cBhvr>
                                        <p:cTn dur="500" fill="hold" id="61"/>
                                        <p:tgtEl>
                                          <p:spTgt spid="24"/>
                                        </p:tgtEl>
                                        <p:attrNameLst>
                                          <p:attrName>ppt_w</p:attrName>
                                        </p:attrNameLst>
                                      </p:cBhvr>
                                      <p:tavLst>
                                        <p:tav tm="0">
                                          <p:val>
                                            <p:fltVal val="0"/>
                                          </p:val>
                                        </p:tav>
                                        <p:tav tm="100000">
                                          <p:val>
                                            <p:strVal val="#ppt_w"/>
                                          </p:val>
                                        </p:tav>
                                      </p:tavLst>
                                    </p:anim>
                                    <p:anim calcmode="lin" valueType="num">
                                      <p:cBhvr>
                                        <p:cTn dur="500" fill="hold" id="62"/>
                                        <p:tgtEl>
                                          <p:spTgt spid="24"/>
                                        </p:tgtEl>
                                        <p:attrNameLst>
                                          <p:attrName>ppt_h</p:attrName>
                                        </p:attrNameLst>
                                      </p:cBhvr>
                                      <p:tavLst>
                                        <p:tav tm="0">
                                          <p:val>
                                            <p:fltVal val="0"/>
                                          </p:val>
                                        </p:tav>
                                        <p:tav tm="100000">
                                          <p:val>
                                            <p:strVal val="#ppt_h"/>
                                          </p:val>
                                        </p:tav>
                                      </p:tavLst>
                                    </p:anim>
                                    <p:animEffect filter="fade" transition="in">
                                      <p:cBhvr>
                                        <p:cTn dur="500" id="63"/>
                                        <p:tgtEl>
                                          <p:spTgt spid="24"/>
                                        </p:tgtEl>
                                      </p:cBhvr>
                                    </p:animEffect>
                                    <p:anim calcmode="lin" valueType="num">
                                      <p:cBhvr>
                                        <p:cTn dur="500" fill="hold" id="64"/>
                                        <p:tgtEl>
                                          <p:spTgt spid="24"/>
                                        </p:tgtEl>
                                        <p:attrNameLst>
                                          <p:attrName>ppt_x</p:attrName>
                                        </p:attrNameLst>
                                      </p:cBhvr>
                                      <p:tavLst>
                                        <p:tav tm="0">
                                          <p:val>
                                            <p:fltVal val="0.5"/>
                                          </p:val>
                                        </p:tav>
                                        <p:tav tm="100000">
                                          <p:val>
                                            <p:strVal val="#ppt_x"/>
                                          </p:val>
                                        </p:tav>
                                      </p:tavLst>
                                    </p:anim>
                                    <p:anim calcmode="lin" valueType="num">
                                      <p:cBhvr>
                                        <p:cTn dur="500" fill="hold" id="65"/>
                                        <p:tgtEl>
                                          <p:spTgt spid="24"/>
                                        </p:tgtEl>
                                        <p:attrNameLst>
                                          <p:attrName>ppt_y</p:attrName>
                                        </p:attrNameLst>
                                      </p:cBhvr>
                                      <p:tavLst>
                                        <p:tav tm="0">
                                          <p:val>
                                            <p:fltVal val="0.5"/>
                                          </p:val>
                                        </p:tav>
                                        <p:tav tm="100000">
                                          <p:val>
                                            <p:strVal val="#ppt_y"/>
                                          </p:val>
                                        </p:tav>
                                      </p:tavLst>
                                    </p:anim>
                                  </p:childTnLst>
                                </p:cTn>
                              </p:par>
                            </p:childTnLst>
                          </p:cTn>
                        </p:par>
                        <p:par>
                          <p:cTn fill="hold" id="66" nodeType="afterGroup">
                            <p:stCondLst>
                              <p:cond delay="3500"/>
                            </p:stCondLst>
                            <p:childTnLst>
                              <p:par>
                                <p:cTn fill="hold" id="67" nodeType="afterEffect" presetClass="entr" presetID="10" presetSubtype="0">
                                  <p:stCondLst>
                                    <p:cond delay="0"/>
                                  </p:stCondLst>
                                  <p:childTnLst>
                                    <p:set>
                                      <p:cBhvr>
                                        <p:cTn dur="1" fill="hold" id="68">
                                          <p:stCondLst>
                                            <p:cond delay="0"/>
                                          </p:stCondLst>
                                        </p:cTn>
                                        <p:tgtEl>
                                          <p:spTgt spid="48"/>
                                        </p:tgtEl>
                                        <p:attrNameLst>
                                          <p:attrName>style.visibility</p:attrName>
                                        </p:attrNameLst>
                                      </p:cBhvr>
                                      <p:to>
                                        <p:strVal val="visible"/>
                                      </p:to>
                                    </p:set>
                                    <p:animEffect filter="fade" transition="in">
                                      <p:cBhvr>
                                        <p:cTn dur="500" id="69"/>
                                        <p:tgtEl>
                                          <p:spTgt spid="48"/>
                                        </p:tgtEl>
                                      </p:cBhvr>
                                    </p:animEffect>
                                  </p:childTnLst>
                                </p:cTn>
                              </p:par>
                            </p:childTnLst>
                          </p:cTn>
                        </p:par>
                        <p:par>
                          <p:cTn fill="hold" id="70" nodeType="afterGroup">
                            <p:stCondLst>
                              <p:cond delay="4000"/>
                            </p:stCondLst>
                            <p:childTnLst>
                              <p:par>
                                <p:cTn fill="hold" id="71" nodeType="afterEffect" presetClass="entr" presetID="53" presetSubtype="0">
                                  <p:stCondLst>
                                    <p:cond delay="0"/>
                                  </p:stCondLst>
                                  <p:childTnLst>
                                    <p:set>
                                      <p:cBhvr>
                                        <p:cTn dur="1" fill="hold" id="72">
                                          <p:stCondLst>
                                            <p:cond delay="0"/>
                                          </p:stCondLst>
                                        </p:cTn>
                                        <p:tgtEl>
                                          <p:spTgt spid="30"/>
                                        </p:tgtEl>
                                        <p:attrNameLst>
                                          <p:attrName>style.visibility</p:attrName>
                                        </p:attrNameLst>
                                      </p:cBhvr>
                                      <p:to>
                                        <p:strVal val="visible"/>
                                      </p:to>
                                    </p:set>
                                    <p:anim calcmode="lin" valueType="num">
                                      <p:cBhvr>
                                        <p:cTn dur="500" fill="hold" id="73"/>
                                        <p:tgtEl>
                                          <p:spTgt spid="30"/>
                                        </p:tgtEl>
                                        <p:attrNameLst>
                                          <p:attrName>ppt_w</p:attrName>
                                        </p:attrNameLst>
                                      </p:cBhvr>
                                      <p:tavLst>
                                        <p:tav tm="0">
                                          <p:val>
                                            <p:fltVal val="0"/>
                                          </p:val>
                                        </p:tav>
                                        <p:tav tm="100000">
                                          <p:val>
                                            <p:strVal val="#ppt_w"/>
                                          </p:val>
                                        </p:tav>
                                      </p:tavLst>
                                    </p:anim>
                                    <p:anim calcmode="lin" valueType="num">
                                      <p:cBhvr>
                                        <p:cTn dur="500" fill="hold" id="74"/>
                                        <p:tgtEl>
                                          <p:spTgt spid="30"/>
                                        </p:tgtEl>
                                        <p:attrNameLst>
                                          <p:attrName>ppt_h</p:attrName>
                                        </p:attrNameLst>
                                      </p:cBhvr>
                                      <p:tavLst>
                                        <p:tav tm="0">
                                          <p:val>
                                            <p:fltVal val="0"/>
                                          </p:val>
                                        </p:tav>
                                        <p:tav tm="100000">
                                          <p:val>
                                            <p:strVal val="#ppt_h"/>
                                          </p:val>
                                        </p:tav>
                                      </p:tavLst>
                                    </p:anim>
                                    <p:animEffect filter="fade" transition="in">
                                      <p:cBhvr>
                                        <p:cTn dur="500" id="75"/>
                                        <p:tgtEl>
                                          <p:spTgt spid="30"/>
                                        </p:tgtEl>
                                      </p:cBhvr>
                                    </p:animEffect>
                                    <p:anim calcmode="lin" valueType="num">
                                      <p:cBhvr>
                                        <p:cTn dur="500" fill="hold" id="76"/>
                                        <p:tgtEl>
                                          <p:spTgt spid="30"/>
                                        </p:tgtEl>
                                        <p:attrNameLst>
                                          <p:attrName>ppt_x</p:attrName>
                                        </p:attrNameLst>
                                      </p:cBhvr>
                                      <p:tavLst>
                                        <p:tav tm="0">
                                          <p:val>
                                            <p:fltVal val="0.5"/>
                                          </p:val>
                                        </p:tav>
                                        <p:tav tm="100000">
                                          <p:val>
                                            <p:strVal val="#ppt_x"/>
                                          </p:val>
                                        </p:tav>
                                      </p:tavLst>
                                    </p:anim>
                                    <p:anim calcmode="lin" valueType="num">
                                      <p:cBhvr>
                                        <p:cTn dur="500" fill="hold" id="77"/>
                                        <p:tgtEl>
                                          <p:spTgt spid="30"/>
                                        </p:tgtEl>
                                        <p:attrNameLst>
                                          <p:attrName>ppt_y</p:attrName>
                                        </p:attrNameLst>
                                      </p:cBhvr>
                                      <p:tavLst>
                                        <p:tav tm="0">
                                          <p:val>
                                            <p:fltVal val="0.5"/>
                                          </p:val>
                                        </p:tav>
                                        <p:tav tm="100000">
                                          <p:val>
                                            <p:strVal val="#ppt_y"/>
                                          </p:val>
                                        </p:tav>
                                      </p:tavLst>
                                    </p:anim>
                                  </p:childTnLst>
                                </p:cTn>
                              </p:par>
                            </p:childTnLst>
                          </p:cTn>
                        </p:par>
                        <p:par>
                          <p:cTn fill="hold" id="78" nodeType="afterGroup">
                            <p:stCondLst>
                              <p:cond delay="4500"/>
                            </p:stCondLst>
                            <p:childTnLst>
                              <p:par>
                                <p:cTn fill="hold" id="79" nodeType="afterEffect" presetClass="entr" presetID="10" presetSubtype="0">
                                  <p:stCondLst>
                                    <p:cond delay="0"/>
                                  </p:stCondLst>
                                  <p:childTnLst>
                                    <p:set>
                                      <p:cBhvr>
                                        <p:cTn dur="1" fill="hold" id="80">
                                          <p:stCondLst>
                                            <p:cond delay="0"/>
                                          </p:stCondLst>
                                        </p:cTn>
                                        <p:tgtEl>
                                          <p:spTgt spid="51"/>
                                        </p:tgtEl>
                                        <p:attrNameLst>
                                          <p:attrName>style.visibility</p:attrName>
                                        </p:attrNameLst>
                                      </p:cBhvr>
                                      <p:to>
                                        <p:strVal val="visible"/>
                                      </p:to>
                                    </p:set>
                                    <p:animEffect filter="fade" transition="in">
                                      <p:cBhvr>
                                        <p:cTn dur="500" id="81"/>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596A7E7E-BE14-43E3-B931-A9C8FB413E39}"/>
              </a:ext>
            </a:extLst>
          </p:cNvPr>
          <p:cNvSpPr/>
          <p:nvPr/>
        </p:nvSpPr>
        <p:spPr>
          <a:xfrm>
            <a:off x="0" y="1026120"/>
            <a:ext cx="12192000" cy="527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 name="圆角矩形 7">
            <a:extLst>
              <a:ext uri="{FF2B5EF4-FFF2-40B4-BE49-F238E27FC236}">
                <a16:creationId xmlns:a16="http://schemas.microsoft.com/office/drawing/2014/main" id="{427515B8-5F07-4474-BD9E-82FCFA183A53}"/>
              </a:ext>
            </a:extLst>
          </p:cNvPr>
          <p:cNvSpPr/>
          <p:nvPr/>
        </p:nvSpPr>
        <p:spPr>
          <a:xfrm>
            <a:off x="0" y="0"/>
            <a:ext cx="12192000" cy="1026120"/>
          </a:xfrm>
          <a:prstGeom prst="roundRect">
            <a:avLst>
              <a:gd fmla="val 0" name="adj"/>
            </a:avLst>
          </a:prstGeom>
          <a:solidFill>
            <a:srgbClr val="355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 name="文本框 3">
            <a:extLst>
              <a:ext uri="{FF2B5EF4-FFF2-40B4-BE49-F238E27FC236}">
                <a16:creationId xmlns:a16="http://schemas.microsoft.com/office/drawing/2014/main" id="{5065B14B-0DCB-4F93-88B2-96C141808D9E}"/>
              </a:ext>
            </a:extLst>
          </p:cNvPr>
          <p:cNvSpPr txBox="1"/>
          <p:nvPr/>
        </p:nvSpPr>
        <p:spPr>
          <a:xfrm>
            <a:off x="1160398" y="133400"/>
            <a:ext cx="3764280" cy="762000"/>
          </a:xfrm>
          <a:prstGeom prst="rect">
            <a:avLst/>
          </a:prstGeom>
          <a:noFill/>
        </p:spPr>
        <p:txBody>
          <a:bodyPr rtlCol="0" wrap="none">
            <a:spAutoFit/>
          </a:bodyPr>
          <a:lstStyle/>
          <a:p>
            <a:r>
              <a:rPr altLang="en-US" b="1" lang="zh-CN" spc="300" sz="4400">
                <a:solidFill>
                  <a:srgbClr val="FEFEFE"/>
                </a:solidFill>
                <a:effectLst>
                  <a:outerShdw algn="tl" blurRad="38100" dir="2700000" dist="38100">
                    <a:srgbClr val="000000">
                      <a:alpha val="43137"/>
                    </a:srgbClr>
                  </a:outerShdw>
                </a:effectLst>
                <a:cs typeface="+mn-ea"/>
                <a:sym typeface="+mn-lt"/>
              </a:rPr>
              <a:t>社会就业环境</a:t>
            </a:r>
          </a:p>
        </p:txBody>
      </p:sp>
      <p:sp>
        <p:nvSpPr>
          <p:cNvPr id="5" name="圆角矩形 38">
            <a:extLst>
              <a:ext uri="{FF2B5EF4-FFF2-40B4-BE49-F238E27FC236}">
                <a16:creationId xmlns:a16="http://schemas.microsoft.com/office/drawing/2014/main" id="{C68838E2-2A6E-448E-BD4F-1F4624EAAD85}"/>
              </a:ext>
            </a:extLst>
          </p:cNvPr>
          <p:cNvSpPr/>
          <p:nvPr/>
        </p:nvSpPr>
        <p:spPr>
          <a:xfrm rot="572624">
            <a:off x="195140" y="191809"/>
            <a:ext cx="755690" cy="744790"/>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55979"/>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 name="椭圆 5">
            <a:extLst>
              <a:ext uri="{FF2B5EF4-FFF2-40B4-BE49-F238E27FC236}">
                <a16:creationId xmlns:a16="http://schemas.microsoft.com/office/drawing/2014/main" id="{E89EC83F-874C-45F9-B0D3-0EE554138786}"/>
              </a:ext>
            </a:extLst>
          </p:cNvPr>
          <p:cNvSpPr/>
          <p:nvPr/>
        </p:nvSpPr>
        <p:spPr>
          <a:xfrm>
            <a:off x="11734017" y="646680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 name="椭圆 6">
            <a:extLst>
              <a:ext uri="{FF2B5EF4-FFF2-40B4-BE49-F238E27FC236}">
                <a16:creationId xmlns:a16="http://schemas.microsoft.com/office/drawing/2014/main" id="{220FBCDA-E1DD-439D-B7C1-9510528B681E}"/>
              </a:ext>
            </a:extLst>
          </p:cNvPr>
          <p:cNvSpPr/>
          <p:nvPr/>
        </p:nvSpPr>
        <p:spPr>
          <a:xfrm>
            <a:off x="11364799" y="646680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 name="椭圆 7">
            <a:extLst>
              <a:ext uri="{FF2B5EF4-FFF2-40B4-BE49-F238E27FC236}">
                <a16:creationId xmlns:a16="http://schemas.microsoft.com/office/drawing/2014/main" id="{D21F3F9B-498B-4257-B728-1F0CF1C12983}"/>
              </a:ext>
            </a:extLst>
          </p:cNvPr>
          <p:cNvSpPr/>
          <p:nvPr/>
        </p:nvSpPr>
        <p:spPr>
          <a:xfrm>
            <a:off x="10995581" y="646680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 name="椭圆 8">
            <a:extLst>
              <a:ext uri="{FF2B5EF4-FFF2-40B4-BE49-F238E27FC236}">
                <a16:creationId xmlns:a16="http://schemas.microsoft.com/office/drawing/2014/main" id="{B5F9ACEC-95F0-4C5B-A14F-A0C4B05806EA}"/>
              </a:ext>
            </a:extLst>
          </p:cNvPr>
          <p:cNvSpPr/>
          <p:nvPr/>
        </p:nvSpPr>
        <p:spPr>
          <a:xfrm>
            <a:off x="10626363" y="646680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0" name="椭圆 9">
            <a:extLst>
              <a:ext uri="{FF2B5EF4-FFF2-40B4-BE49-F238E27FC236}">
                <a16:creationId xmlns:a16="http://schemas.microsoft.com/office/drawing/2014/main" id="{E7629EF8-F37B-4068-836F-ECE4B680DC4B}"/>
              </a:ext>
            </a:extLst>
          </p:cNvPr>
          <p:cNvSpPr/>
          <p:nvPr/>
        </p:nvSpPr>
        <p:spPr>
          <a:xfrm>
            <a:off x="10257451" y="646680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1" name="组合 10">
            <a:extLst>
              <a:ext uri="{FF2B5EF4-FFF2-40B4-BE49-F238E27FC236}">
                <a16:creationId xmlns:a16="http://schemas.microsoft.com/office/drawing/2014/main" id="{424BC06A-54D4-410E-A9DE-A5500CA3B3AB}"/>
              </a:ext>
            </a:extLst>
          </p:cNvPr>
          <p:cNvGrpSpPr/>
          <p:nvPr/>
        </p:nvGrpSpPr>
        <p:grpSpPr>
          <a:xfrm>
            <a:off x="4977613" y="3654694"/>
            <a:ext cx="2247029" cy="2247029"/>
            <a:chOff x="4977613" y="4119151"/>
            <a:chExt cx="2247029" cy="2247029"/>
          </a:xfrm>
        </p:grpSpPr>
        <p:sp>
          <p:nvSpPr>
            <p:cNvPr id="12" name="椭圆 11">
              <a:extLst>
                <a:ext uri="{FF2B5EF4-FFF2-40B4-BE49-F238E27FC236}">
                  <a16:creationId xmlns:a16="http://schemas.microsoft.com/office/drawing/2014/main" id="{CEFEF6AF-9A45-4313-A89C-D5176B91BA4E}"/>
                </a:ext>
              </a:extLst>
            </p:cNvPr>
            <p:cNvSpPr/>
            <p:nvPr/>
          </p:nvSpPr>
          <p:spPr>
            <a:xfrm>
              <a:off x="4977613" y="4119151"/>
              <a:ext cx="2247029" cy="2247029"/>
            </a:xfrm>
            <a:prstGeom prst="ellipse">
              <a:avLst/>
            </a:prstGeom>
            <a:solidFill>
              <a:srgbClr val="365B7C"/>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Rectangle 42">
              <a:extLst>
                <a:ext uri="{FF2B5EF4-FFF2-40B4-BE49-F238E27FC236}">
                  <a16:creationId xmlns:a16="http://schemas.microsoft.com/office/drawing/2014/main" id="{56F8700E-4FB8-47A7-BCF2-62C6EAC9C913}"/>
                </a:ext>
              </a:extLst>
            </p:cNvPr>
            <p:cNvSpPr/>
            <p:nvPr/>
          </p:nvSpPr>
          <p:spPr>
            <a:xfrm>
              <a:off x="5232544" y="5464326"/>
              <a:ext cx="1665516" cy="512281"/>
            </a:xfrm>
            <a:prstGeom prst="rect">
              <a:avLst/>
            </a:prstGeom>
            <a:noFill/>
            <a:ln algn="ctr" cap="flat" cmpd="sng" w="12700">
              <a:noFill/>
              <a:prstDash val="solid"/>
            </a:ln>
            <a:effectLst/>
          </p:spPr>
          <p:txBody>
            <a:bodyPr anchor="t" bIns="0" lIns="91440" rIns="91440" rtlCol="0" tIns="0"/>
            <a:lstStyle/>
            <a:p>
              <a:pPr algn="ctr"/>
              <a:r>
                <a:rPr altLang="en-US" b="1" lang="zh-CN" sz="2000">
                  <a:solidFill>
                    <a:schemeClr val="bg1"/>
                  </a:solidFill>
                  <a:cs typeface="+mn-ea"/>
                  <a:sym typeface="+mn-lt"/>
                </a:rPr>
                <a:t>就业环境</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4" name="组合 13">
            <a:extLst>
              <a:ext uri="{FF2B5EF4-FFF2-40B4-BE49-F238E27FC236}">
                <a16:creationId xmlns:a16="http://schemas.microsoft.com/office/drawing/2014/main" id="{2656659A-20D5-4AED-8920-4E3DD778F196}"/>
              </a:ext>
            </a:extLst>
          </p:cNvPr>
          <p:cNvGrpSpPr/>
          <p:nvPr/>
        </p:nvGrpSpPr>
        <p:grpSpPr>
          <a:xfrm>
            <a:off x="3335358" y="3420463"/>
            <a:ext cx="2765770" cy="1792588"/>
            <a:chOff x="3335358" y="3884920"/>
            <a:chExt cx="2765770" cy="1792588"/>
          </a:xfrm>
        </p:grpSpPr>
        <p:sp>
          <p:nvSpPr>
            <p:cNvPr id="15" name="任意多边形 29">
              <a:extLst>
                <a:ext uri="{FF2B5EF4-FFF2-40B4-BE49-F238E27FC236}">
                  <a16:creationId xmlns:a16="http://schemas.microsoft.com/office/drawing/2014/main" id="{B2AD6F9B-100E-4B29-A468-7D943D96DF1B}"/>
                </a:ext>
              </a:extLst>
            </p:cNvPr>
            <p:cNvSpPr>
              <a:spLocks noChangeAspect="1"/>
            </p:cNvSpPr>
            <p:nvPr/>
          </p:nvSpPr>
          <p:spPr>
            <a:xfrm flipH="1" rot="16200000">
              <a:off x="3821949" y="3398329"/>
              <a:ext cx="1792588" cy="2765770"/>
            </a:xfrm>
            <a:custGeom>
              <a:gdLst>
                <a:gd fmla="*/ 752620 w 1505240" name="connsiteX0"/>
                <a:gd fmla="*/ 0 h 2322423" name="connsiteY0"/>
                <a:gd fmla="*/ 1505240 w 1505240" name="connsiteX1"/>
                <a:gd fmla="*/ 752620 h 2322423" name="connsiteY1"/>
                <a:gd fmla="*/ 1446095 w 1505240" name="connsiteX2"/>
                <a:gd fmla="*/ 1045574 h 2322423" name="connsiteY2"/>
                <a:gd fmla="*/ 1426537 w 1505240" name="connsiteX3"/>
                <a:gd fmla="*/ 1081607 h 2322423" name="connsiteY3"/>
                <a:gd fmla="*/ 1430918 w 1505240" name="connsiteX4"/>
                <a:gd fmla="*/ 1081607 h 2322423" name="connsiteY4"/>
                <a:gd fmla="*/ 1390137 w 1505240" name="connsiteX5"/>
                <a:gd fmla="*/ 1177352 h 2322423" name="connsiteY5"/>
                <a:gd fmla="*/ 752620 w 1505240" name="connsiteX6"/>
                <a:gd fmla="*/ 2322423 h 2322423" name="connsiteY6"/>
                <a:gd fmla="*/ 115103 w 1505240" name="connsiteX7"/>
                <a:gd fmla="*/ 1177352 h 2322423" name="connsiteY7"/>
                <a:gd fmla="*/ 74322 w 1505240" name="connsiteX8"/>
                <a:gd fmla="*/ 1081607 h 2322423" name="connsiteY8"/>
                <a:gd fmla="*/ 78703 w 1505240" name="connsiteX9"/>
                <a:gd fmla="*/ 1081607 h 2322423" name="connsiteY9"/>
                <a:gd fmla="*/ 59145 w 1505240" name="connsiteX10"/>
                <a:gd fmla="*/ 1045574 h 2322423" name="connsiteY10"/>
                <a:gd fmla="*/ 0 w 1505240" name="connsiteX11"/>
                <a:gd fmla="*/ 752620 h 2322423" name="connsiteY11"/>
                <a:gd fmla="*/ 752620 w 1505240" name="connsiteX12"/>
                <a:gd fmla="*/ 0 h 2322423"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322423" w="1505240">
                  <a:moveTo>
                    <a:pt x="752620" y="0"/>
                  </a:moveTo>
                  <a:cubicBezTo>
                    <a:pt x="1168281" y="0"/>
                    <a:pt x="1505240" y="336959"/>
                    <a:pt x="1505240" y="752620"/>
                  </a:cubicBezTo>
                  <a:cubicBezTo>
                    <a:pt x="1505240" y="856535"/>
                    <a:pt x="1484180" y="955532"/>
                    <a:pt x="1446095" y="1045574"/>
                  </a:cubicBezTo>
                  <a:lnTo>
                    <a:pt x="1426537" y="1081607"/>
                  </a:lnTo>
                  <a:lnTo>
                    <a:pt x="1430918" y="1081607"/>
                  </a:lnTo>
                  <a:lnTo>
                    <a:pt x="1390137" y="1177352"/>
                  </a:lnTo>
                  <a:cubicBezTo>
                    <a:pt x="1254093" y="1482617"/>
                    <a:pt x="1075327" y="1830597"/>
                    <a:pt x="752620" y="2322423"/>
                  </a:cubicBezTo>
                  <a:cubicBezTo>
                    <a:pt x="429913" y="1830597"/>
                    <a:pt x="251148" y="1482617"/>
                    <a:pt x="115103" y="1177352"/>
                  </a:cubicBezTo>
                  <a:lnTo>
                    <a:pt x="74322" y="1081607"/>
                  </a:lnTo>
                  <a:lnTo>
                    <a:pt x="78703" y="1081607"/>
                  </a:lnTo>
                  <a:lnTo>
                    <a:pt x="59145" y="1045574"/>
                  </a:lnTo>
                  <a:cubicBezTo>
                    <a:pt x="21060" y="955532"/>
                    <a:pt x="0" y="856535"/>
                    <a:pt x="0" y="752620"/>
                  </a:cubicBezTo>
                  <a:cubicBezTo>
                    <a:pt x="0" y="336959"/>
                    <a:pt x="336959" y="0"/>
                    <a:pt x="752620" y="0"/>
                  </a:cubicBezTo>
                  <a:close/>
                </a:path>
              </a:pathLst>
            </a:cu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 id="16" name="MH_Other_4">
              <a:extLst>
                <a:ext uri="{FF2B5EF4-FFF2-40B4-BE49-F238E27FC236}">
                  <a16:creationId xmlns:a16="http://schemas.microsoft.com/office/drawing/2014/main" id="{DAD50279-EDC5-4880-A403-98382E66D8C2}"/>
                </a:ext>
              </a:extLst>
            </p:cNvPr>
            <p:cNvSpPr>
              <a:spLocks noChangeAspect="1"/>
            </p:cNvSpPr>
            <p:nvPr>
              <p:custDataLst>
                <p:tags r:id="rId3"/>
              </p:custDataLst>
            </p:nvPr>
          </p:nvSpPr>
          <p:spPr>
            <a:xfrm flipH="1" rot="16200000">
              <a:off x="3679128" y="4213441"/>
              <a:ext cx="1105046" cy="1105046"/>
            </a:xfrm>
            <a:prstGeom prst="ellipse">
              <a:avLst/>
            </a:prstGeom>
            <a:gradFill flip="none" rotWithShape="1">
              <a:gsLst>
                <a:gs pos="100000">
                  <a:schemeClr val="bg1"/>
                </a:gs>
                <a:gs pos="0">
                  <a:srgbClr val="E0E0E0"/>
                </a:gs>
              </a:gsLst>
              <a:lin ang="8100000" scaled="0"/>
            </a:gradFill>
            <a:ln w="952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17" name="Freeform 26">
              <a:extLst>
                <a:ext uri="{FF2B5EF4-FFF2-40B4-BE49-F238E27FC236}">
                  <a16:creationId xmlns:a16="http://schemas.microsoft.com/office/drawing/2014/main" id="{CD1D1DB5-117B-465B-8FCC-5F3F82BD1425}"/>
                </a:ext>
              </a:extLst>
            </p:cNvPr>
            <p:cNvSpPr>
              <a:spLocks noEditPoints="1"/>
            </p:cNvSpPr>
            <p:nvPr/>
          </p:nvSpPr>
          <p:spPr bwMode="auto">
            <a:xfrm>
              <a:off x="4031423" y="4569968"/>
              <a:ext cx="373097" cy="391989"/>
            </a:xfrm>
            <a:custGeom>
              <a:gdLst>
                <a:gd fmla="*/ 139 w 577" name="T0"/>
                <a:gd fmla="*/ 87 h 609" name="T1"/>
                <a:gd fmla="*/ 27 w 577" name="T2"/>
                <a:gd fmla="*/ 87 h 609" name="T3"/>
                <a:gd fmla="*/ 27 w 577" name="T4"/>
                <a:gd fmla="*/ 48 h 609" name="T5"/>
                <a:gd fmla="*/ 139 w 577" name="T6"/>
                <a:gd fmla="*/ 48 h 609" name="T7"/>
                <a:gd fmla="*/ 139 w 577" name="T8"/>
                <a:gd fmla="*/ 87 h 609" name="T9"/>
                <a:gd fmla="*/ 139 w 577" name="T10"/>
                <a:gd fmla="*/ 179 h 609" name="T11"/>
                <a:gd fmla="*/ 27 w 577" name="T12"/>
                <a:gd fmla="*/ 179 h 609" name="T13"/>
                <a:gd fmla="*/ 27 w 577" name="T14"/>
                <a:gd fmla="*/ 140 h 609" name="T15"/>
                <a:gd fmla="*/ 139 w 577" name="T16"/>
                <a:gd fmla="*/ 140 h 609" name="T17"/>
                <a:gd fmla="*/ 139 w 577" name="T18"/>
                <a:gd fmla="*/ 179 h 609" name="T19"/>
                <a:gd fmla="*/ 139 w 577" name="T20"/>
                <a:gd fmla="*/ 271 h 609" name="T21"/>
                <a:gd fmla="*/ 27 w 577" name="T22"/>
                <a:gd fmla="*/ 271 h 609" name="T23"/>
                <a:gd fmla="*/ 27 w 577" name="T24"/>
                <a:gd fmla="*/ 232 h 609" name="T25"/>
                <a:gd fmla="*/ 139 w 577" name="T26"/>
                <a:gd fmla="*/ 232 h 609" name="T27"/>
                <a:gd fmla="*/ 139 w 577" name="T28"/>
                <a:gd fmla="*/ 271 h 609" name="T29"/>
                <a:gd fmla="*/ 0 w 577" name="T30"/>
                <a:gd fmla="*/ 609 h 609" name="T31"/>
                <a:gd fmla="*/ 166 w 577" name="T32"/>
                <a:gd fmla="*/ 609 h 609" name="T33"/>
                <a:gd fmla="*/ 166 w 577" name="T34"/>
                <a:gd fmla="*/ 0 h 609" name="T35"/>
                <a:gd fmla="*/ 0 w 577" name="T36"/>
                <a:gd fmla="*/ 0 h 609" name="T37"/>
                <a:gd fmla="*/ 0 w 577" name="T38"/>
                <a:gd fmla="*/ 609 h 609" name="T39"/>
                <a:gd fmla="*/ 344 w 577" name="T40"/>
                <a:gd fmla="*/ 87 h 609" name="T41"/>
                <a:gd fmla="*/ 232 w 577" name="T42"/>
                <a:gd fmla="*/ 87 h 609" name="T43"/>
                <a:gd fmla="*/ 232 w 577" name="T44"/>
                <a:gd fmla="*/ 48 h 609" name="T45"/>
                <a:gd fmla="*/ 344 w 577" name="T46"/>
                <a:gd fmla="*/ 48 h 609" name="T47"/>
                <a:gd fmla="*/ 344 w 577" name="T48"/>
                <a:gd fmla="*/ 87 h 609" name="T49"/>
                <a:gd fmla="*/ 344 w 577" name="T50"/>
                <a:gd fmla="*/ 179 h 609" name="T51"/>
                <a:gd fmla="*/ 232 w 577" name="T52"/>
                <a:gd fmla="*/ 179 h 609" name="T53"/>
                <a:gd fmla="*/ 232 w 577" name="T54"/>
                <a:gd fmla="*/ 140 h 609" name="T55"/>
                <a:gd fmla="*/ 344 w 577" name="T56"/>
                <a:gd fmla="*/ 140 h 609" name="T57"/>
                <a:gd fmla="*/ 344 w 577" name="T58"/>
                <a:gd fmla="*/ 179 h 609" name="T59"/>
                <a:gd fmla="*/ 344 w 577" name="T60"/>
                <a:gd fmla="*/ 271 h 609" name="T61"/>
                <a:gd fmla="*/ 232 w 577" name="T62"/>
                <a:gd fmla="*/ 271 h 609" name="T63"/>
                <a:gd fmla="*/ 232 w 577" name="T64"/>
                <a:gd fmla="*/ 232 h 609" name="T65"/>
                <a:gd fmla="*/ 344 w 577" name="T66"/>
                <a:gd fmla="*/ 232 h 609" name="T67"/>
                <a:gd fmla="*/ 344 w 577" name="T68"/>
                <a:gd fmla="*/ 271 h 609" name="T69"/>
                <a:gd fmla="*/ 205 w 577" name="T70"/>
                <a:gd fmla="*/ 609 h 609" name="T71"/>
                <a:gd fmla="*/ 371 w 577" name="T72"/>
                <a:gd fmla="*/ 609 h 609" name="T73"/>
                <a:gd fmla="*/ 371 w 577" name="T74"/>
                <a:gd fmla="*/ 0 h 609" name="T75"/>
                <a:gd fmla="*/ 205 w 577" name="T76"/>
                <a:gd fmla="*/ 0 h 609" name="T77"/>
                <a:gd fmla="*/ 205 w 577" name="T78"/>
                <a:gd fmla="*/ 609 h 609" name="T79"/>
                <a:gd fmla="*/ 549 w 577" name="T80"/>
                <a:gd fmla="*/ 87 h 609" name="T81"/>
                <a:gd fmla="*/ 437 w 577" name="T82"/>
                <a:gd fmla="*/ 87 h 609" name="T83"/>
                <a:gd fmla="*/ 437 w 577" name="T84"/>
                <a:gd fmla="*/ 48 h 609" name="T85"/>
                <a:gd fmla="*/ 549 w 577" name="T86"/>
                <a:gd fmla="*/ 48 h 609" name="T87"/>
                <a:gd fmla="*/ 549 w 577" name="T88"/>
                <a:gd fmla="*/ 87 h 609" name="T89"/>
                <a:gd fmla="*/ 549 w 577" name="T90"/>
                <a:gd fmla="*/ 179 h 609" name="T91"/>
                <a:gd fmla="*/ 437 w 577" name="T92"/>
                <a:gd fmla="*/ 179 h 609" name="T93"/>
                <a:gd fmla="*/ 437 w 577" name="T94"/>
                <a:gd fmla="*/ 140 h 609" name="T95"/>
                <a:gd fmla="*/ 549 w 577" name="T96"/>
                <a:gd fmla="*/ 140 h 609" name="T97"/>
                <a:gd fmla="*/ 549 w 577" name="T98"/>
                <a:gd fmla="*/ 179 h 609" name="T99"/>
                <a:gd fmla="*/ 549 w 577" name="T100"/>
                <a:gd fmla="*/ 271 h 609" name="T101"/>
                <a:gd fmla="*/ 437 w 577" name="T102"/>
                <a:gd fmla="*/ 271 h 609" name="T103"/>
                <a:gd fmla="*/ 437 w 577" name="T104"/>
                <a:gd fmla="*/ 232 h 609" name="T105"/>
                <a:gd fmla="*/ 549 w 577" name="T106"/>
                <a:gd fmla="*/ 232 h 609" name="T107"/>
                <a:gd fmla="*/ 549 w 577" name="T108"/>
                <a:gd fmla="*/ 271 h 609" name="T109"/>
                <a:gd fmla="*/ 410 w 577" name="T110"/>
                <a:gd fmla="*/ 609 h 609" name="T111"/>
                <a:gd fmla="*/ 577 w 577" name="T112"/>
                <a:gd fmla="*/ 609 h 609" name="T113"/>
                <a:gd fmla="*/ 577 w 577" name="T114"/>
                <a:gd fmla="*/ 0 h 609" name="T115"/>
                <a:gd fmla="*/ 410 w 577" name="T116"/>
                <a:gd fmla="*/ 0 h 609" name="T117"/>
                <a:gd fmla="*/ 410 w 577" name="T118"/>
                <a:gd fmla="*/ 609 h 60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09" w="577">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D06F83"/>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cs typeface="+mn-ea"/>
                <a:sym typeface="+mn-lt"/>
              </a:endParaRPr>
            </a:p>
          </p:txBody>
        </p:sp>
        <p:sp>
          <p:nvSpPr>
            <p:cNvPr id="18" name="Rectangle 42">
              <a:extLst>
                <a:ext uri="{FF2B5EF4-FFF2-40B4-BE49-F238E27FC236}">
                  <a16:creationId xmlns:a16="http://schemas.microsoft.com/office/drawing/2014/main" id="{550D7CF1-C6A6-4B09-8325-E0F69C4D195C}"/>
                </a:ext>
              </a:extLst>
            </p:cNvPr>
            <p:cNvSpPr/>
            <p:nvPr/>
          </p:nvSpPr>
          <p:spPr>
            <a:xfrm>
              <a:off x="4561887" y="4640641"/>
              <a:ext cx="1092455" cy="512281"/>
            </a:xfrm>
            <a:prstGeom prst="rect">
              <a:avLst/>
            </a:prstGeom>
            <a:noFill/>
            <a:ln algn="ctr" cap="flat" cmpd="sng" w="12700">
              <a:noFill/>
              <a:prstDash val="solid"/>
            </a:ln>
            <a:effectLst/>
          </p:spPr>
          <p:txBody>
            <a:bodyPr anchor="t" bIns="0" lIns="91440" rIns="91440" rtlCol="0" tIns="0"/>
            <a:lstStyle/>
            <a:p>
              <a:pPr algn="r"/>
              <a:r>
                <a:rPr altLang="zh-CN" lang="en-US" sz="2000">
                  <a:solidFill>
                    <a:schemeClr val="bg1"/>
                  </a:solidFill>
                  <a:cs typeface="+mn-ea"/>
                  <a:sym typeface="+mn-lt"/>
                </a:rPr>
                <a:t>TEXT  </a:t>
              </a:r>
            </a:p>
            <a:p>
              <a:pPr algn="r"/>
              <a:r>
                <a:rPr altLang="zh-CN" lang="en-US" sz="2000">
                  <a:solidFill>
                    <a:schemeClr val="bg1"/>
                  </a:solidFill>
                  <a:cs typeface="+mn-ea"/>
                  <a:sym typeface="+mn-lt"/>
                </a:rPr>
                <a:t>   </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9" name="组合 18">
            <a:extLst>
              <a:ext uri="{FF2B5EF4-FFF2-40B4-BE49-F238E27FC236}">
                <a16:creationId xmlns:a16="http://schemas.microsoft.com/office/drawing/2014/main" id="{DCC9FA53-6863-4EE2-A123-085D947AB54C}"/>
              </a:ext>
            </a:extLst>
          </p:cNvPr>
          <p:cNvGrpSpPr/>
          <p:nvPr/>
        </p:nvGrpSpPr>
        <p:grpSpPr>
          <a:xfrm>
            <a:off x="6101128" y="3405213"/>
            <a:ext cx="2765770" cy="1792588"/>
            <a:chOff x="6101128" y="3869670"/>
            <a:chExt cx="2765770" cy="1792588"/>
          </a:xfrm>
        </p:grpSpPr>
        <p:sp>
          <p:nvSpPr>
            <p:cNvPr id="20" name="任意多边形 21">
              <a:extLst>
                <a:ext uri="{FF2B5EF4-FFF2-40B4-BE49-F238E27FC236}">
                  <a16:creationId xmlns:a16="http://schemas.microsoft.com/office/drawing/2014/main" id="{F984F979-066B-44B3-B664-7498BFF60147}"/>
                </a:ext>
              </a:extLst>
            </p:cNvPr>
            <p:cNvSpPr>
              <a:spLocks noChangeAspect="1"/>
            </p:cNvSpPr>
            <p:nvPr/>
          </p:nvSpPr>
          <p:spPr>
            <a:xfrm rot="5400000">
              <a:off x="6587719" y="3383079"/>
              <a:ext cx="1792588" cy="2765770"/>
            </a:xfrm>
            <a:custGeom>
              <a:gdLst>
                <a:gd fmla="*/ 752620 w 1505240" name="connsiteX0"/>
                <a:gd fmla="*/ 0 h 2322423" name="connsiteY0"/>
                <a:gd fmla="*/ 1505240 w 1505240" name="connsiteX1"/>
                <a:gd fmla="*/ 752620 h 2322423" name="connsiteY1"/>
                <a:gd fmla="*/ 1446095 w 1505240" name="connsiteX2"/>
                <a:gd fmla="*/ 1045574 h 2322423" name="connsiteY2"/>
                <a:gd fmla="*/ 1426537 w 1505240" name="connsiteX3"/>
                <a:gd fmla="*/ 1081607 h 2322423" name="connsiteY3"/>
                <a:gd fmla="*/ 1430918 w 1505240" name="connsiteX4"/>
                <a:gd fmla="*/ 1081607 h 2322423" name="connsiteY4"/>
                <a:gd fmla="*/ 1390137 w 1505240" name="connsiteX5"/>
                <a:gd fmla="*/ 1177352 h 2322423" name="connsiteY5"/>
                <a:gd fmla="*/ 752620 w 1505240" name="connsiteX6"/>
                <a:gd fmla="*/ 2322423 h 2322423" name="connsiteY6"/>
                <a:gd fmla="*/ 115103 w 1505240" name="connsiteX7"/>
                <a:gd fmla="*/ 1177352 h 2322423" name="connsiteY7"/>
                <a:gd fmla="*/ 74322 w 1505240" name="connsiteX8"/>
                <a:gd fmla="*/ 1081607 h 2322423" name="connsiteY8"/>
                <a:gd fmla="*/ 78703 w 1505240" name="connsiteX9"/>
                <a:gd fmla="*/ 1081607 h 2322423" name="connsiteY9"/>
                <a:gd fmla="*/ 59145 w 1505240" name="connsiteX10"/>
                <a:gd fmla="*/ 1045574 h 2322423" name="connsiteY10"/>
                <a:gd fmla="*/ 0 w 1505240" name="connsiteX11"/>
                <a:gd fmla="*/ 752620 h 2322423" name="connsiteY11"/>
                <a:gd fmla="*/ 752620 w 1505240" name="connsiteX12"/>
                <a:gd fmla="*/ 0 h 2322423"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322423" w="1505240">
                  <a:moveTo>
                    <a:pt x="752620" y="0"/>
                  </a:moveTo>
                  <a:cubicBezTo>
                    <a:pt x="1168281" y="0"/>
                    <a:pt x="1505240" y="336959"/>
                    <a:pt x="1505240" y="752620"/>
                  </a:cubicBezTo>
                  <a:cubicBezTo>
                    <a:pt x="1505240" y="856535"/>
                    <a:pt x="1484180" y="955532"/>
                    <a:pt x="1446095" y="1045574"/>
                  </a:cubicBezTo>
                  <a:lnTo>
                    <a:pt x="1426537" y="1081607"/>
                  </a:lnTo>
                  <a:lnTo>
                    <a:pt x="1430918" y="1081607"/>
                  </a:lnTo>
                  <a:lnTo>
                    <a:pt x="1390137" y="1177352"/>
                  </a:lnTo>
                  <a:cubicBezTo>
                    <a:pt x="1254093" y="1482617"/>
                    <a:pt x="1075327" y="1830597"/>
                    <a:pt x="752620" y="2322423"/>
                  </a:cubicBezTo>
                  <a:cubicBezTo>
                    <a:pt x="429913" y="1830597"/>
                    <a:pt x="251148" y="1482617"/>
                    <a:pt x="115103" y="1177352"/>
                  </a:cubicBezTo>
                  <a:lnTo>
                    <a:pt x="74322" y="1081607"/>
                  </a:lnTo>
                  <a:lnTo>
                    <a:pt x="78703" y="1081607"/>
                  </a:lnTo>
                  <a:lnTo>
                    <a:pt x="59145" y="1045574"/>
                  </a:lnTo>
                  <a:cubicBezTo>
                    <a:pt x="21060" y="955532"/>
                    <a:pt x="0" y="856535"/>
                    <a:pt x="0" y="752620"/>
                  </a:cubicBezTo>
                  <a:cubicBezTo>
                    <a:pt x="0" y="336959"/>
                    <a:pt x="336959" y="0"/>
                    <a:pt x="752620" y="0"/>
                  </a:cubicBezTo>
                  <a:close/>
                </a:path>
              </a:pathLst>
            </a:cu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 id="21" name="MH_Other_4">
              <a:extLst>
                <a:ext uri="{FF2B5EF4-FFF2-40B4-BE49-F238E27FC236}">
                  <a16:creationId xmlns:a16="http://schemas.microsoft.com/office/drawing/2014/main" id="{97411746-8123-4572-9087-8C4F4C7348B6}"/>
                </a:ext>
              </a:extLst>
            </p:cNvPr>
            <p:cNvSpPr>
              <a:spLocks noChangeAspect="1"/>
            </p:cNvSpPr>
            <p:nvPr>
              <p:custDataLst>
                <p:tags r:id="rId4"/>
              </p:custDataLst>
            </p:nvPr>
          </p:nvSpPr>
          <p:spPr>
            <a:xfrm rot="5400000">
              <a:off x="7418081" y="4213441"/>
              <a:ext cx="1105046" cy="1105046"/>
            </a:xfrm>
            <a:prstGeom prst="ellipse">
              <a:avLst/>
            </a:prstGeom>
            <a:gradFill flip="none" rotWithShape="1">
              <a:gsLst>
                <a:gs pos="100000">
                  <a:schemeClr val="bg1"/>
                </a:gs>
                <a:gs pos="0">
                  <a:srgbClr val="E0E0E0"/>
                </a:gs>
              </a:gsLst>
              <a:lin ang="8100000" scaled="0"/>
            </a:gradFill>
            <a:ln w="952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22" name="Freeform 16">
              <a:extLst>
                <a:ext uri="{FF2B5EF4-FFF2-40B4-BE49-F238E27FC236}">
                  <a16:creationId xmlns:a16="http://schemas.microsoft.com/office/drawing/2014/main" id="{91619CFE-A95E-4C81-B9DA-9B5607BE38AB}"/>
                </a:ext>
              </a:extLst>
            </p:cNvPr>
            <p:cNvSpPr>
              <a:spLocks noEditPoints="1"/>
            </p:cNvSpPr>
            <p:nvPr/>
          </p:nvSpPr>
          <p:spPr bwMode="auto">
            <a:xfrm>
              <a:off x="7736001" y="4564871"/>
              <a:ext cx="504322" cy="402181"/>
            </a:xfrm>
            <a:custGeom>
              <a:gdLst>
                <a:gd fmla="*/ 1238 w 1238" name="T0"/>
                <a:gd fmla="*/ 579 h 986" name="T1"/>
                <a:gd fmla="*/ 424 w 1238" name="T2"/>
                <a:gd fmla="*/ 579 h 986" name="T3"/>
                <a:gd fmla="*/ 443 w 1238" name="T4"/>
                <a:gd fmla="*/ 209 h 986" name="T5"/>
                <a:gd fmla="*/ 357 w 1238" name="T6"/>
                <a:gd fmla="*/ 223 h 986" name="T7"/>
                <a:gd fmla="*/ 329 w 1238" name="T8"/>
                <a:gd fmla="*/ 254 h 986" name="T9"/>
                <a:gd fmla="*/ 441 w 1238" name="T10"/>
                <a:gd fmla="*/ 316 h 986" name="T11"/>
                <a:gd fmla="*/ 311 w 1238" name="T12"/>
                <a:gd fmla="*/ 0 h 986" name="T13"/>
                <a:gd fmla="*/ 311 w 1238" name="T14"/>
                <a:gd fmla="*/ 620 h 986" name="T15"/>
                <a:gd fmla="*/ 367 w 1238" name="T16"/>
                <a:gd fmla="*/ 550 h 986" name="T17"/>
                <a:gd fmla="*/ 329 w 1238" name="T18"/>
                <a:gd fmla="*/ 473 h 986" name="T19"/>
                <a:gd fmla="*/ 295 w 1238" name="T20"/>
                <a:gd fmla="*/ 516 h 986" name="T21"/>
                <a:gd fmla="*/ 168 w 1238" name="T22"/>
                <a:gd fmla="*/ 370 h 986" name="T23"/>
                <a:gd fmla="*/ 295 w 1238" name="T24"/>
                <a:gd fmla="*/ 410 h 986" name="T25"/>
                <a:gd fmla="*/ 229 w 1238" name="T26"/>
                <a:gd fmla="*/ 307 h 986" name="T27"/>
                <a:gd fmla="*/ 295 w 1238" name="T28"/>
                <a:gd fmla="*/ 127 h 986" name="T29"/>
                <a:gd fmla="*/ 329 w 1238" name="T30"/>
                <a:gd fmla="*/ 104 h 986" name="T31"/>
                <a:gd fmla="*/ 443 w 1238" name="T32"/>
                <a:gd fmla="*/ 209 h 986" name="T33"/>
                <a:gd fmla="*/ 295 w 1238" name="T34"/>
                <a:gd fmla="*/ 186 h 986" name="T35"/>
                <a:gd fmla="*/ 295 w 1238" name="T36"/>
                <a:gd fmla="*/ 245 h 986" name="T37"/>
                <a:gd fmla="*/ 329 w 1238" name="T38"/>
                <a:gd fmla="*/ 413 h 986" name="T39"/>
                <a:gd fmla="*/ 357 w 1238" name="T40"/>
                <a:gd fmla="*/ 398 h 986" name="T41"/>
                <a:gd fmla="*/ 359 w 1238" name="T42"/>
                <a:gd fmla="*/ 356 h 986" name="T43"/>
                <a:gd fmla="*/ 329 w 1238" name="T44"/>
                <a:gd fmla="*/ 413 h 986" name="T45"/>
                <a:gd fmla="*/ 854 w 1238" name="T46"/>
                <a:gd fmla="*/ 713 h 986" name="T47"/>
                <a:gd fmla="*/ 904 w 1238" name="T48"/>
                <a:gd fmla="*/ 665 h 986" name="T49"/>
                <a:gd fmla="*/ 854 w 1238" name="T50"/>
                <a:gd fmla="*/ 617 h 986" name="T51"/>
                <a:gd fmla="*/ 810 w 1238" name="T52"/>
                <a:gd fmla="*/ 416 h 986" name="T53"/>
                <a:gd fmla="*/ 784 w 1238" name="T54"/>
                <a:gd fmla="*/ 477 h 986" name="T55"/>
                <a:gd fmla="*/ 810 w 1238" name="T56"/>
                <a:gd fmla="*/ 416 h 986" name="T57"/>
                <a:gd fmla="*/ 1004 w 1238" name="T58"/>
                <a:gd fmla="*/ 447 h 986" name="T59"/>
                <a:gd fmla="*/ 854 w 1238" name="T60"/>
                <a:gd fmla="*/ 418 h 986" name="T61"/>
                <a:gd fmla="*/ 977 w 1238" name="T62"/>
                <a:gd fmla="*/ 557 h 986" name="T63"/>
                <a:gd fmla="*/ 854 w 1238" name="T64"/>
                <a:gd fmla="*/ 792 h 986" name="T65"/>
                <a:gd fmla="*/ 810 w 1238" name="T66"/>
                <a:gd fmla="*/ 849 h 986" name="T67"/>
                <a:gd fmla="*/ 643 w 1238" name="T68"/>
                <a:gd fmla="*/ 658 h 986" name="T69"/>
                <a:gd fmla="*/ 810 w 1238" name="T70"/>
                <a:gd fmla="*/ 710 h 986" name="T71"/>
                <a:gd fmla="*/ 724 w 1238" name="T72"/>
                <a:gd fmla="*/ 575 h 986" name="T73"/>
                <a:gd fmla="*/ 810 w 1238" name="T74"/>
                <a:gd fmla="*/ 339 h 986" name="T75"/>
                <a:gd fmla="*/ 854 w 1238" name="T76"/>
                <a:gd fmla="*/ 309 h 986" name="T77"/>
                <a:gd fmla="*/ 1004 w 1238" name="T78"/>
                <a:gd fmla="*/ 447 h 98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85" w="1238">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8AD94"/>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cs typeface="+mn-ea"/>
                <a:sym typeface="+mn-lt"/>
              </a:endParaRPr>
            </a:p>
          </p:txBody>
        </p:sp>
        <p:sp>
          <p:nvSpPr>
            <p:cNvPr id="23" name="Rectangle 42">
              <a:extLst>
                <a:ext uri="{FF2B5EF4-FFF2-40B4-BE49-F238E27FC236}">
                  <a16:creationId xmlns:a16="http://schemas.microsoft.com/office/drawing/2014/main" id="{F1A445F3-BE44-41A7-8CC9-A4C5A7397F4B}"/>
                </a:ext>
              </a:extLst>
            </p:cNvPr>
            <p:cNvSpPr/>
            <p:nvPr/>
          </p:nvSpPr>
          <p:spPr>
            <a:xfrm>
              <a:off x="6116657" y="4640638"/>
              <a:ext cx="1092455" cy="512281"/>
            </a:xfrm>
            <a:prstGeom prst="rect">
              <a:avLst/>
            </a:prstGeom>
            <a:noFill/>
            <a:ln algn="ctr" cap="flat" cmpd="sng" w="12700">
              <a:noFill/>
              <a:prstDash val="solid"/>
            </a:ln>
            <a:effectLst/>
          </p:spPr>
          <p:txBody>
            <a:bodyPr anchor="t" bIns="0" lIns="91440" rIns="91440" rtlCol="0" tIns="0"/>
            <a:lstStyle/>
            <a:p>
              <a:pPr algn="r"/>
              <a:r>
                <a:rPr altLang="zh-CN" lang="en-US" sz="2000">
                  <a:solidFill>
                    <a:schemeClr val="bg1"/>
                  </a:solidFill>
                  <a:cs typeface="+mn-ea"/>
                  <a:sym typeface="+mn-lt"/>
                </a:rPr>
                <a:t>TEXT  </a:t>
              </a:r>
            </a:p>
            <a:p>
              <a:pPr algn="r"/>
              <a:r>
                <a:rPr altLang="zh-CN" lang="en-US" sz="2000">
                  <a:solidFill>
                    <a:schemeClr val="bg1"/>
                  </a:solidFill>
                  <a:cs typeface="+mn-ea"/>
                  <a:sym typeface="+mn-lt"/>
                </a:rPr>
                <a:t>   </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4" name="组合 23">
            <a:extLst>
              <a:ext uri="{FF2B5EF4-FFF2-40B4-BE49-F238E27FC236}">
                <a16:creationId xmlns:a16="http://schemas.microsoft.com/office/drawing/2014/main" id="{5A148148-1B9D-4578-8D12-82DA0E437925}"/>
              </a:ext>
            </a:extLst>
          </p:cNvPr>
          <p:cNvGrpSpPr/>
          <p:nvPr/>
        </p:nvGrpSpPr>
        <p:grpSpPr>
          <a:xfrm>
            <a:off x="5204834" y="1535737"/>
            <a:ext cx="1792588" cy="2765770"/>
            <a:chOff x="5204834" y="2000194"/>
            <a:chExt cx="1792588" cy="2765770"/>
          </a:xfrm>
        </p:grpSpPr>
        <p:sp>
          <p:nvSpPr>
            <p:cNvPr id="25" name="任意多边形 17">
              <a:extLst>
                <a:ext uri="{FF2B5EF4-FFF2-40B4-BE49-F238E27FC236}">
                  <a16:creationId xmlns:a16="http://schemas.microsoft.com/office/drawing/2014/main" id="{9D9C6E4C-E1A8-4AE6-9535-6546326322E4}"/>
                </a:ext>
              </a:extLst>
            </p:cNvPr>
            <p:cNvSpPr>
              <a:spLocks noChangeAspect="1"/>
            </p:cNvSpPr>
            <p:nvPr/>
          </p:nvSpPr>
          <p:spPr>
            <a:xfrm>
              <a:off x="5204834" y="2000194"/>
              <a:ext cx="1792588" cy="2765770"/>
            </a:xfrm>
            <a:custGeom>
              <a:gdLst>
                <a:gd fmla="*/ 752620 w 1505240" name="connsiteX0"/>
                <a:gd fmla="*/ 0 h 2322423" name="connsiteY0"/>
                <a:gd fmla="*/ 1505240 w 1505240" name="connsiteX1"/>
                <a:gd fmla="*/ 752620 h 2322423" name="connsiteY1"/>
                <a:gd fmla="*/ 1446095 w 1505240" name="connsiteX2"/>
                <a:gd fmla="*/ 1045574 h 2322423" name="connsiteY2"/>
                <a:gd fmla="*/ 1426537 w 1505240" name="connsiteX3"/>
                <a:gd fmla="*/ 1081607 h 2322423" name="connsiteY3"/>
                <a:gd fmla="*/ 1430918 w 1505240" name="connsiteX4"/>
                <a:gd fmla="*/ 1081607 h 2322423" name="connsiteY4"/>
                <a:gd fmla="*/ 1390137 w 1505240" name="connsiteX5"/>
                <a:gd fmla="*/ 1177352 h 2322423" name="connsiteY5"/>
                <a:gd fmla="*/ 752620 w 1505240" name="connsiteX6"/>
                <a:gd fmla="*/ 2322423 h 2322423" name="connsiteY6"/>
                <a:gd fmla="*/ 115103 w 1505240" name="connsiteX7"/>
                <a:gd fmla="*/ 1177352 h 2322423" name="connsiteY7"/>
                <a:gd fmla="*/ 74322 w 1505240" name="connsiteX8"/>
                <a:gd fmla="*/ 1081607 h 2322423" name="connsiteY8"/>
                <a:gd fmla="*/ 78703 w 1505240" name="connsiteX9"/>
                <a:gd fmla="*/ 1081607 h 2322423" name="connsiteY9"/>
                <a:gd fmla="*/ 59145 w 1505240" name="connsiteX10"/>
                <a:gd fmla="*/ 1045574 h 2322423" name="connsiteY10"/>
                <a:gd fmla="*/ 0 w 1505240" name="connsiteX11"/>
                <a:gd fmla="*/ 752620 h 2322423" name="connsiteY11"/>
                <a:gd fmla="*/ 752620 w 1505240" name="connsiteX12"/>
                <a:gd fmla="*/ 0 h 2322423"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322423" w="1505240">
                  <a:moveTo>
                    <a:pt x="752620" y="0"/>
                  </a:moveTo>
                  <a:cubicBezTo>
                    <a:pt x="1168281" y="0"/>
                    <a:pt x="1505240" y="336959"/>
                    <a:pt x="1505240" y="752620"/>
                  </a:cubicBezTo>
                  <a:cubicBezTo>
                    <a:pt x="1505240" y="856535"/>
                    <a:pt x="1484180" y="955532"/>
                    <a:pt x="1446095" y="1045574"/>
                  </a:cubicBezTo>
                  <a:lnTo>
                    <a:pt x="1426537" y="1081607"/>
                  </a:lnTo>
                  <a:lnTo>
                    <a:pt x="1430918" y="1081607"/>
                  </a:lnTo>
                  <a:lnTo>
                    <a:pt x="1390137" y="1177352"/>
                  </a:lnTo>
                  <a:cubicBezTo>
                    <a:pt x="1254093" y="1482617"/>
                    <a:pt x="1075327" y="1830597"/>
                    <a:pt x="752620" y="2322423"/>
                  </a:cubicBezTo>
                  <a:cubicBezTo>
                    <a:pt x="429913" y="1830597"/>
                    <a:pt x="251148" y="1482617"/>
                    <a:pt x="115103" y="1177352"/>
                  </a:cubicBezTo>
                  <a:lnTo>
                    <a:pt x="74322" y="1081607"/>
                  </a:lnTo>
                  <a:lnTo>
                    <a:pt x="78703" y="1081607"/>
                  </a:lnTo>
                  <a:lnTo>
                    <a:pt x="59145" y="1045574"/>
                  </a:lnTo>
                  <a:cubicBezTo>
                    <a:pt x="21060" y="955532"/>
                    <a:pt x="0" y="856535"/>
                    <a:pt x="0" y="752620"/>
                  </a:cubicBezTo>
                  <a:cubicBezTo>
                    <a:pt x="0" y="336959"/>
                    <a:pt x="336959" y="0"/>
                    <a:pt x="752620" y="0"/>
                  </a:cubicBezTo>
                  <a:close/>
                </a:path>
              </a:pathLst>
            </a:cu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 id="26" name="MH_Other_4">
              <a:extLst>
                <a:ext uri="{FF2B5EF4-FFF2-40B4-BE49-F238E27FC236}">
                  <a16:creationId xmlns:a16="http://schemas.microsoft.com/office/drawing/2014/main" id="{5E405667-2ADB-414A-BEC6-2C7C6263D78F}"/>
                </a:ext>
              </a:extLst>
            </p:cNvPr>
            <p:cNvSpPr>
              <a:spLocks noChangeAspect="1"/>
            </p:cNvSpPr>
            <p:nvPr>
              <p:custDataLst>
                <p:tags r:id="rId5"/>
              </p:custDataLst>
            </p:nvPr>
          </p:nvSpPr>
          <p:spPr>
            <a:xfrm>
              <a:off x="5548604" y="2285141"/>
              <a:ext cx="1105046" cy="1105046"/>
            </a:xfrm>
            <a:prstGeom prst="ellipse">
              <a:avLst/>
            </a:prstGeom>
            <a:gradFill flip="none" rotWithShape="1">
              <a:gsLst>
                <a:gs pos="100000">
                  <a:schemeClr val="bg1"/>
                </a:gs>
                <a:gs pos="0">
                  <a:srgbClr val="E0E0E0"/>
                </a:gs>
              </a:gsLst>
              <a:lin ang="8100000" scaled="0"/>
            </a:gradFill>
            <a:ln w="952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27" name="Freeform 48">
              <a:extLst>
                <a:ext uri="{FF2B5EF4-FFF2-40B4-BE49-F238E27FC236}">
                  <a16:creationId xmlns:a16="http://schemas.microsoft.com/office/drawing/2014/main" id="{6D1978B7-550B-4C72-8E7A-7AC34DB49932}"/>
                </a:ext>
              </a:extLst>
            </p:cNvPr>
            <p:cNvSpPr>
              <a:spLocks noEditPoints="1"/>
            </p:cNvSpPr>
            <p:nvPr/>
          </p:nvSpPr>
          <p:spPr bwMode="auto">
            <a:xfrm>
              <a:off x="5878661" y="2547488"/>
              <a:ext cx="444931" cy="425887"/>
            </a:xfrm>
            <a:custGeom>
              <a:gdLst>
                <a:gd fmla="*/ 419 w 628" name="T0"/>
                <a:gd fmla="*/ 232 h 600" name="T1"/>
                <a:gd fmla="*/ 411 w 628" name="T2"/>
                <a:gd fmla="*/ 249 h 600" name="T3"/>
                <a:gd fmla="*/ 408 w 628" name="T4"/>
                <a:gd fmla="*/ 261 h 600" name="T5"/>
                <a:gd fmla="*/ 409 w 628" name="T6"/>
                <a:gd fmla="*/ 283 h 600" name="T7"/>
                <a:gd fmla="*/ 417 w 628" name="T8"/>
                <a:gd fmla="*/ 304 h 600" name="T9"/>
                <a:gd fmla="*/ 424 w 628" name="T10"/>
                <a:gd fmla="*/ 315 h 600" name="T11"/>
                <a:gd fmla="*/ 441 w 628" name="T12"/>
                <a:gd fmla="*/ 330 h 600" name="T13"/>
                <a:gd fmla="*/ 453 w 628" name="T14"/>
                <a:gd fmla="*/ 335 h 600" name="T15"/>
                <a:gd fmla="*/ 478 w 628" name="T16"/>
                <a:gd fmla="*/ 200 h 600" name="T17"/>
                <a:gd fmla="*/ 449 w 628" name="T18"/>
                <a:gd fmla="*/ 206 h 600" name="T19"/>
                <a:gd fmla="*/ 433 w 628" name="T20"/>
                <a:gd fmla="*/ 216 h 600" name="T21"/>
                <a:gd fmla="*/ 425 w 628" name="T22"/>
                <a:gd fmla="*/ 224 h 600" name="T23"/>
                <a:gd fmla="*/ 384 w 628" name="T24"/>
                <a:gd fmla="*/ 70 h 600" name="T25"/>
                <a:gd fmla="*/ 314 w 628" name="T26"/>
                <a:gd fmla="*/ 140 h 600" name="T27"/>
                <a:gd fmla="*/ 379 w 628" name="T28"/>
                <a:gd fmla="*/ 283 h 600" name="T29"/>
                <a:gd fmla="*/ 379 w 628" name="T30"/>
                <a:gd fmla="*/ 254 h 600" name="T31"/>
                <a:gd fmla="*/ 359 w 628" name="T32"/>
                <a:gd fmla="*/ 154 h 600" name="T33"/>
                <a:gd fmla="*/ 250 w 628" name="T34"/>
                <a:gd fmla="*/ 270 h 600" name="T35"/>
                <a:gd fmla="*/ 314 w 628" name="T36"/>
                <a:gd fmla="*/ 396 h 600" name="T37"/>
                <a:gd fmla="*/ 282 w 628" name="T38"/>
                <a:gd fmla="*/ 400 h 600" name="T39"/>
                <a:gd fmla="*/ 267 w 628" name="T40"/>
                <a:gd fmla="*/ 382 h 600" name="T41"/>
                <a:gd fmla="*/ 257 w 628" name="T42"/>
                <a:gd fmla="*/ 374 h 600" name="T43"/>
                <a:gd fmla="*/ 214 w 628" name="T44"/>
                <a:gd fmla="*/ 356 h 600" name="T45"/>
                <a:gd fmla="*/ 195 w 628" name="T46"/>
                <a:gd fmla="*/ 354 h 600" name="T47"/>
                <a:gd fmla="*/ 0 w 628" name="T48"/>
                <a:gd fmla="*/ 600 h 600" name="T49"/>
                <a:gd fmla="*/ 83 w 628" name="T50"/>
                <a:gd fmla="*/ 454 h 600" name="T51"/>
                <a:gd fmla="*/ 216 w 628" name="T52"/>
                <a:gd fmla="*/ 454 h 600" name="T53"/>
                <a:gd fmla="*/ 301 w 628" name="T54"/>
                <a:gd fmla="*/ 600 h 600" name="T55"/>
                <a:gd fmla="*/ 282 w 628" name="T56"/>
                <a:gd fmla="*/ 400 h 600" name="T57"/>
                <a:gd fmla="*/ 433 w 628" name="T58"/>
                <a:gd fmla="*/ 354 h 600" name="T59"/>
                <a:gd fmla="*/ 413 w 628" name="T60"/>
                <a:gd fmla="*/ 356 h 600" name="T61"/>
                <a:gd fmla="*/ 361 w 628" name="T62"/>
                <a:gd fmla="*/ 382 h 600" name="T63"/>
                <a:gd fmla="*/ 353 w 628" name="T64"/>
                <a:gd fmla="*/ 391 h 600" name="T65"/>
                <a:gd fmla="*/ 389 w 628" name="T66"/>
                <a:gd fmla="*/ 600 h 600" name="T67"/>
                <a:gd fmla="*/ 410 w 628" name="T68"/>
                <a:gd fmla="*/ 600 h 600" name="T69"/>
                <a:gd fmla="*/ 564 w 628" name="T70"/>
                <a:gd fmla="*/ 454 h 600" name="T71"/>
                <a:gd fmla="*/ 628 w 628" name="T72"/>
                <a:gd fmla="*/ 460 h 600" name="T73"/>
                <a:gd fmla="*/ 151 w 628" name="T74"/>
                <a:gd fmla="*/ 340 h 600" name="T75"/>
                <a:gd fmla="*/ 186 w 628" name="T76"/>
                <a:gd fmla="*/ 330 h 600" name="T77"/>
                <a:gd fmla="*/ 196 w 628" name="T78"/>
                <a:gd fmla="*/ 323 h 600" name="T79"/>
                <a:gd fmla="*/ 216 w 628" name="T80"/>
                <a:gd fmla="*/ 295 h 600" name="T81"/>
                <a:gd fmla="*/ 219 w 628" name="T82"/>
                <a:gd fmla="*/ 281 h 600" name="T83"/>
                <a:gd fmla="*/ 219 w 628" name="T84"/>
                <a:gd fmla="*/ 258 h 600" name="T85"/>
                <a:gd fmla="*/ 214 w 628" name="T86"/>
                <a:gd fmla="*/ 241 h 600" name="T87"/>
                <a:gd fmla="*/ 208 w 628" name="T88"/>
                <a:gd fmla="*/ 231 h 600" name="T89"/>
                <a:gd fmla="*/ 195 w 628" name="T90"/>
                <a:gd fmla="*/ 217 h 600" name="T91"/>
                <a:gd fmla="*/ 186 w 628" name="T92"/>
                <a:gd fmla="*/ 210 h 600" name="T93"/>
                <a:gd fmla="*/ 151 w 628" name="T94"/>
                <a:gd fmla="*/ 200 h 60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00" w="628">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77983"/>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cs typeface="+mn-ea"/>
                <a:sym typeface="+mn-lt"/>
              </a:endParaRPr>
            </a:p>
          </p:txBody>
        </p:sp>
        <p:sp>
          <p:nvSpPr>
            <p:cNvPr id="28" name="Rectangle 42">
              <a:extLst>
                <a:ext uri="{FF2B5EF4-FFF2-40B4-BE49-F238E27FC236}">
                  <a16:creationId xmlns:a16="http://schemas.microsoft.com/office/drawing/2014/main" id="{25CB4A35-0170-4670-83F0-28D478BA55B7}"/>
                </a:ext>
              </a:extLst>
            </p:cNvPr>
            <p:cNvSpPr/>
            <p:nvPr/>
          </p:nvSpPr>
          <p:spPr>
            <a:xfrm>
              <a:off x="5384205" y="3701159"/>
              <a:ext cx="1092455" cy="512281"/>
            </a:xfrm>
            <a:prstGeom prst="rect">
              <a:avLst/>
            </a:prstGeom>
            <a:noFill/>
            <a:ln algn="ctr" cap="flat" cmpd="sng" w="12700">
              <a:noFill/>
              <a:prstDash val="solid"/>
            </a:ln>
            <a:effectLst/>
          </p:spPr>
          <p:txBody>
            <a:bodyPr anchor="t" bIns="0" lIns="91440" rIns="91440" rtlCol="0" tIns="0"/>
            <a:lstStyle/>
            <a:p>
              <a:pPr algn="r"/>
              <a:r>
                <a:rPr altLang="zh-CN" lang="en-US" sz="2000">
                  <a:solidFill>
                    <a:schemeClr val="bg1"/>
                  </a:solidFill>
                  <a:cs typeface="+mn-ea"/>
                  <a:sym typeface="+mn-lt"/>
                </a:rPr>
                <a:t>TEXT  </a:t>
              </a:r>
            </a:p>
            <a:p>
              <a:pPr algn="r"/>
              <a:r>
                <a:rPr altLang="zh-CN" lang="en-US" sz="2000">
                  <a:solidFill>
                    <a:schemeClr val="bg1"/>
                  </a:solidFill>
                  <a:cs typeface="+mn-ea"/>
                  <a:sym typeface="+mn-lt"/>
                </a:rPr>
                <a:t>   </a:t>
              </a:r>
            </a:p>
          </p:txBody>
        </p:sp>
      </p:grpSp>
      <p:sp>
        <p:nvSpPr>
          <p:cNvPr id="29" name="TextBox 21">
            <a:extLst>
              <a:ext uri="{FF2B5EF4-FFF2-40B4-BE49-F238E27FC236}">
                <a16:creationId xmlns:a16="http://schemas.microsoft.com/office/drawing/2014/main" id="{E0A26352-EF98-4F59-8E75-49CF9E2890D8}"/>
              </a:ext>
            </a:extLst>
          </p:cNvPr>
          <p:cNvSpPr txBox="1"/>
          <p:nvPr/>
        </p:nvSpPr>
        <p:spPr>
          <a:xfrm>
            <a:off x="2022359" y="3757531"/>
            <a:ext cx="1214830" cy="396240"/>
          </a:xfrm>
          <a:prstGeom prst="rect">
            <a:avLst/>
          </a:prstGeom>
          <a:noFill/>
        </p:spPr>
        <p:txBody>
          <a:bodyPr rtlCol="0" wrap="square">
            <a:spAutoFit/>
          </a:bodyPr>
          <a:lstStyle/>
          <a:p>
            <a:pPr algn="ctr"/>
            <a:r>
              <a:rPr altLang="en-US" b="1" lang="zh-CN" sz="2000">
                <a:solidFill>
                  <a:schemeClr val="tx1">
                    <a:lumMod val="75000"/>
                    <a:lumOff val="25000"/>
                  </a:schemeClr>
                </a:solidFill>
                <a:cs typeface="+mn-ea"/>
                <a:sym typeface="+mn-lt"/>
              </a:rPr>
              <a:t>就业压力</a:t>
            </a:r>
          </a:p>
        </p:txBody>
      </p:sp>
      <p:sp>
        <p:nvSpPr>
          <p:cNvPr id="30" name="TextBox 22">
            <a:extLst>
              <a:ext uri="{FF2B5EF4-FFF2-40B4-BE49-F238E27FC236}">
                <a16:creationId xmlns:a16="http://schemas.microsoft.com/office/drawing/2014/main" id="{9DB65B35-5A70-4407-8B51-BD4F3B341133}"/>
              </a:ext>
            </a:extLst>
          </p:cNvPr>
          <p:cNvSpPr txBox="1"/>
          <p:nvPr/>
        </p:nvSpPr>
        <p:spPr>
          <a:xfrm>
            <a:off x="7209113" y="1815556"/>
            <a:ext cx="1331711" cy="396240"/>
          </a:xfrm>
          <a:prstGeom prst="rect">
            <a:avLst/>
          </a:prstGeom>
          <a:noFill/>
        </p:spPr>
        <p:txBody>
          <a:bodyPr rtlCol="0" wrap="square">
            <a:spAutoFit/>
          </a:bodyPr>
          <a:lstStyle/>
          <a:p>
            <a:pPr algn="ctr"/>
            <a:r>
              <a:rPr altLang="en-US" b="1" lang="zh-CN" sz="2000">
                <a:solidFill>
                  <a:schemeClr val="tx1">
                    <a:lumMod val="75000"/>
                    <a:lumOff val="25000"/>
                  </a:schemeClr>
                </a:solidFill>
                <a:cs typeface="+mn-ea"/>
                <a:sym typeface="+mn-lt"/>
              </a:rPr>
              <a:t>未来发展</a:t>
            </a:r>
          </a:p>
        </p:txBody>
      </p:sp>
      <p:sp>
        <p:nvSpPr>
          <p:cNvPr id="31" name="TextBox 23">
            <a:extLst>
              <a:ext uri="{FF2B5EF4-FFF2-40B4-BE49-F238E27FC236}">
                <a16:creationId xmlns:a16="http://schemas.microsoft.com/office/drawing/2014/main" id="{B29C1CF8-5D83-49D1-8757-4D822BDA1350}"/>
              </a:ext>
            </a:extLst>
          </p:cNvPr>
          <p:cNvSpPr txBox="1"/>
          <p:nvPr/>
        </p:nvSpPr>
        <p:spPr>
          <a:xfrm>
            <a:off x="9114432" y="3727534"/>
            <a:ext cx="1200968" cy="396240"/>
          </a:xfrm>
          <a:prstGeom prst="rect">
            <a:avLst/>
          </a:prstGeom>
          <a:noFill/>
        </p:spPr>
        <p:txBody>
          <a:bodyPr rtlCol="0" wrap="square">
            <a:spAutoFit/>
          </a:bodyPr>
          <a:lstStyle/>
          <a:p>
            <a:pPr algn="ctr"/>
            <a:r>
              <a:rPr altLang="en-US" b="1" lang="zh-CN" sz="2000">
                <a:solidFill>
                  <a:schemeClr val="tx1">
                    <a:lumMod val="75000"/>
                    <a:lumOff val="25000"/>
                  </a:schemeClr>
                </a:solidFill>
                <a:cs typeface="+mn-ea"/>
                <a:sym typeface="+mn-lt"/>
              </a:rPr>
              <a:t>竞争激烈</a:t>
            </a:r>
          </a:p>
        </p:txBody>
      </p:sp>
      <p:sp>
        <p:nvSpPr>
          <p:cNvPr id="33" name="矩形 32">
            <a:extLst>
              <a:ext uri="{FF2B5EF4-FFF2-40B4-BE49-F238E27FC236}">
                <a16:creationId xmlns:a16="http://schemas.microsoft.com/office/drawing/2014/main" id="{F3BA8AC6-8862-4FE5-B956-A96F940BDBF9}"/>
              </a:ext>
            </a:extLst>
          </p:cNvPr>
          <p:cNvSpPr/>
          <p:nvPr/>
        </p:nvSpPr>
        <p:spPr>
          <a:xfrm>
            <a:off x="918004" y="4125287"/>
            <a:ext cx="2440578" cy="914400"/>
          </a:xfrm>
          <a:prstGeom prst="rect">
            <a:avLst/>
          </a:prstGeom>
        </p:spPr>
        <p:txBody>
          <a:bodyPr wrap="square">
            <a:spAutoFit/>
          </a:bodyPr>
          <a:lstStyle/>
          <a:p>
            <a:pPr lvl="0">
              <a:lnSpc>
                <a:spcPct val="150000"/>
              </a:lnSpc>
            </a:pPr>
            <a:r>
              <a:rPr altLang="en-US" lang="zh-CN" sz="120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34" name="矩形 33">
            <a:extLst>
              <a:ext uri="{FF2B5EF4-FFF2-40B4-BE49-F238E27FC236}">
                <a16:creationId xmlns:a16="http://schemas.microsoft.com/office/drawing/2014/main" id="{5EF2B1C7-A8C4-4845-8D13-3C5BB092B522}"/>
              </a:ext>
            </a:extLst>
          </p:cNvPr>
          <p:cNvSpPr/>
          <p:nvPr/>
        </p:nvSpPr>
        <p:spPr>
          <a:xfrm>
            <a:off x="9094117" y="4125287"/>
            <a:ext cx="2440578" cy="914400"/>
          </a:xfrm>
          <a:prstGeom prst="rect">
            <a:avLst/>
          </a:prstGeom>
        </p:spPr>
        <p:txBody>
          <a:bodyPr wrap="square">
            <a:spAutoFit/>
          </a:bodyPr>
          <a:lstStyle/>
          <a:p>
            <a:pPr lvl="0">
              <a:lnSpc>
                <a:spcPct val="150000"/>
              </a:lnSpc>
            </a:pPr>
            <a:r>
              <a:rPr altLang="en-US" lang="zh-CN" sz="120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35" name="矩形 34">
            <a:extLst>
              <a:ext uri="{FF2B5EF4-FFF2-40B4-BE49-F238E27FC236}">
                <a16:creationId xmlns:a16="http://schemas.microsoft.com/office/drawing/2014/main" id="{84BBB8C4-CC12-459C-878E-726BFDFC9E38}"/>
              </a:ext>
            </a:extLst>
          </p:cNvPr>
          <p:cNvSpPr/>
          <p:nvPr/>
        </p:nvSpPr>
        <p:spPr>
          <a:xfrm>
            <a:off x="7209111" y="2167534"/>
            <a:ext cx="2440578" cy="914400"/>
          </a:xfrm>
          <a:prstGeom prst="rect">
            <a:avLst/>
          </a:prstGeom>
        </p:spPr>
        <p:txBody>
          <a:bodyPr wrap="square">
            <a:spAutoFit/>
          </a:bodyPr>
          <a:lstStyle/>
          <a:p>
            <a:pPr lvl="0">
              <a:lnSpc>
                <a:spcPct val="150000"/>
              </a:lnSpc>
            </a:pPr>
            <a:r>
              <a:rPr altLang="en-US" lang="zh-CN" sz="120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36" name="矩形 35">
            <a:extLst>
              <a:ext uri="{FF2B5EF4-FFF2-40B4-BE49-F238E27FC236}">
                <a16:creationId xmlns:a16="http://schemas.microsoft.com/office/drawing/2014/main" id="{16DCC539-81B1-486C-B9CE-D52B7FE1BAFD}"/>
              </a:ext>
            </a:extLst>
          </p:cNvPr>
          <p:cNvSpPr/>
          <p:nvPr/>
        </p:nvSpPr>
        <p:spPr>
          <a:xfrm>
            <a:off x="489125" y="1579177"/>
            <a:ext cx="4106369" cy="1188720"/>
          </a:xfrm>
          <a:prstGeom prst="rect">
            <a:avLst/>
          </a:prstGeom>
          <a:ln>
            <a:solidFill>
              <a:srgbClr val="355979"/>
            </a:solidFill>
          </a:ln>
        </p:spPr>
        <p:txBody>
          <a:bodyPr wrap="square">
            <a:spAutoFit/>
          </a:bodyPr>
          <a:lstStyle/>
          <a:p>
            <a:pPr lvl="0">
              <a:lnSpc>
                <a:spcPct val="150000"/>
              </a:lnSpc>
            </a:pPr>
            <a:r>
              <a:rPr altLang="en-US" lang="zh-CN" sz="1600">
                <a:solidFill>
                  <a:schemeClr val="tx1">
                    <a:lumMod val="75000"/>
                    <a:lumOff val="25000"/>
                  </a:schemeClr>
                </a:solidFill>
                <a:cs typeface="+mn-ea"/>
                <a:sym typeface="+mn-lt"/>
              </a:rPr>
              <a:t>用户可以在投影仪或者计算机上进行演示也可以将演示文稿打印出来制作成胶片用户以在投影仪</a:t>
            </a:r>
          </a:p>
        </p:txBody>
      </p:sp>
    </p:spTree>
    <p:extLst>
      <p:ext uri="{BB962C8B-B14F-4D97-AF65-F5344CB8AC3E}">
        <p14:creationId val="365969975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1+#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8">
                                  <p:stCondLst>
                                    <p:cond delay="0"/>
                                  </p:stCondLst>
                                  <p:iterate type="lt">
                                    <p:tmPct val="10000"/>
                                  </p:iterate>
                                  <p:childTnLst>
                                    <p:set>
                                      <p:cBhvr>
                                        <p:cTn dur="1" fill="hold" id="31">
                                          <p:stCondLst>
                                            <p:cond delay="0"/>
                                          </p:stCondLst>
                                        </p:cTn>
                                        <p:tgtEl>
                                          <p:spTgt spid="4"/>
                                        </p:tgtEl>
                                        <p:attrNameLst>
                                          <p:attrName>style.visibility</p:attrName>
                                        </p:attrNameLst>
                                      </p:cBhvr>
                                      <p:to>
                                        <p:strVal val="visible"/>
                                      </p:to>
                                    </p:set>
                                    <p:anim calcmode="lin" valueType="num">
                                      <p:cBhvr additive="base">
                                        <p:cTn dur="500" id="32"/>
                                        <p:tgtEl>
                                          <p:spTgt spid="4"/>
                                        </p:tgtEl>
                                        <p:attrNameLst>
                                          <p:attrName>ppt_x</p:attrName>
                                        </p:attrNameLst>
                                      </p:cBhvr>
                                      <p:tavLst>
                                        <p:tav tm="0">
                                          <p:val>
                                            <p:strVal val="#ppt_x-#ppt_w*1.125000"/>
                                          </p:val>
                                        </p:tav>
                                        <p:tav tm="100000">
                                          <p:val>
                                            <p:strVal val="#ppt_x"/>
                                          </p:val>
                                        </p:tav>
                                      </p:tavLst>
                                    </p:anim>
                                    <p:animEffect filter="wipe(right)" transition="in">
                                      <p:cBhvr>
                                        <p:cTn dur="500" id="33"/>
                                        <p:tgtEl>
                                          <p:spTgt spid="4"/>
                                        </p:tgtEl>
                                      </p:cBhvr>
                                    </p:animEffect>
                                  </p:childTnLst>
                                </p:cTn>
                              </p:par>
                            </p:childTnLst>
                          </p:cTn>
                        </p:par>
                        <p:par>
                          <p:cTn fill="hold" id="34" nodeType="afterGroup">
                            <p:stCondLst>
                              <p:cond delay="1000"/>
                            </p:stCondLst>
                            <p:childTnLst>
                              <p:par>
                                <p:cTn fill="hold" grpId="0" id="35" nodeType="afterEffect" presetClass="entr" presetID="2" presetSubtype="4">
                                  <p:stCondLst>
                                    <p:cond delay="0"/>
                                  </p:stCondLst>
                                  <p:childTnLst>
                                    <p:set>
                                      <p:cBhvr>
                                        <p:cTn dur="1" fill="hold" id="36">
                                          <p:stCondLst>
                                            <p:cond delay="0"/>
                                          </p:stCondLst>
                                        </p:cTn>
                                        <p:tgtEl>
                                          <p:spTgt spid="36"/>
                                        </p:tgtEl>
                                        <p:attrNameLst>
                                          <p:attrName>style.visibility</p:attrName>
                                        </p:attrNameLst>
                                      </p:cBhvr>
                                      <p:to>
                                        <p:strVal val="visible"/>
                                      </p:to>
                                    </p:set>
                                    <p:anim calcmode="lin" valueType="num">
                                      <p:cBhvr additive="base">
                                        <p:cTn dur="500" fill="hold" id="37"/>
                                        <p:tgtEl>
                                          <p:spTgt spid="36"/>
                                        </p:tgtEl>
                                        <p:attrNameLst>
                                          <p:attrName>ppt_x</p:attrName>
                                        </p:attrNameLst>
                                      </p:cBhvr>
                                      <p:tavLst>
                                        <p:tav tm="0">
                                          <p:val>
                                            <p:strVal val="#ppt_x"/>
                                          </p:val>
                                        </p:tav>
                                        <p:tav tm="100000">
                                          <p:val>
                                            <p:strVal val="#ppt_x"/>
                                          </p:val>
                                        </p:tav>
                                      </p:tavLst>
                                    </p:anim>
                                    <p:anim calcmode="lin" valueType="num">
                                      <p:cBhvr additive="base">
                                        <p:cTn dur="500" fill="hold" id="38"/>
                                        <p:tgtEl>
                                          <p:spTgt spid="36"/>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1500"/>
                            </p:stCondLst>
                            <p:childTnLst>
                              <p:par>
                                <p:cTn fill="hold" id="40" nodeType="afterEffect" presetClass="entr" presetID="53" presetSubtype="0">
                                  <p:stCondLst>
                                    <p:cond delay="0"/>
                                  </p:stCondLst>
                                  <p:childTnLst>
                                    <p:set>
                                      <p:cBhvr>
                                        <p:cTn dur="1" fill="hold" id="41">
                                          <p:stCondLst>
                                            <p:cond delay="0"/>
                                          </p:stCondLst>
                                        </p:cTn>
                                        <p:tgtEl>
                                          <p:spTgt spid="11"/>
                                        </p:tgtEl>
                                        <p:attrNameLst>
                                          <p:attrName>style.visibility</p:attrName>
                                        </p:attrNameLst>
                                      </p:cBhvr>
                                      <p:to>
                                        <p:strVal val="visible"/>
                                      </p:to>
                                    </p:set>
                                    <p:anim calcmode="lin" valueType="num">
                                      <p:cBhvr>
                                        <p:cTn dur="500" fill="hold" id="42"/>
                                        <p:tgtEl>
                                          <p:spTgt spid="11"/>
                                        </p:tgtEl>
                                        <p:attrNameLst>
                                          <p:attrName>ppt_w</p:attrName>
                                        </p:attrNameLst>
                                      </p:cBhvr>
                                      <p:tavLst>
                                        <p:tav tm="0">
                                          <p:val>
                                            <p:fltVal val="0"/>
                                          </p:val>
                                        </p:tav>
                                        <p:tav tm="100000">
                                          <p:val>
                                            <p:strVal val="#ppt_w"/>
                                          </p:val>
                                        </p:tav>
                                      </p:tavLst>
                                    </p:anim>
                                    <p:anim calcmode="lin" valueType="num">
                                      <p:cBhvr>
                                        <p:cTn dur="500" fill="hold" id="43"/>
                                        <p:tgtEl>
                                          <p:spTgt spid="11"/>
                                        </p:tgtEl>
                                        <p:attrNameLst>
                                          <p:attrName>ppt_h</p:attrName>
                                        </p:attrNameLst>
                                      </p:cBhvr>
                                      <p:tavLst>
                                        <p:tav tm="0">
                                          <p:val>
                                            <p:fltVal val="0"/>
                                          </p:val>
                                        </p:tav>
                                        <p:tav tm="100000">
                                          <p:val>
                                            <p:strVal val="#ppt_h"/>
                                          </p:val>
                                        </p:tav>
                                      </p:tavLst>
                                    </p:anim>
                                    <p:animEffect filter="fade" transition="in">
                                      <p:cBhvr>
                                        <p:cTn dur="500" id="44"/>
                                        <p:tgtEl>
                                          <p:spTgt spid="11"/>
                                        </p:tgtEl>
                                      </p:cBhvr>
                                    </p:animEffect>
                                  </p:childTnLst>
                                </p:cTn>
                              </p:par>
                            </p:childTnLst>
                          </p:cTn>
                        </p:par>
                        <p:par>
                          <p:cTn fill="hold" id="45" nodeType="afterGroup">
                            <p:stCondLst>
                              <p:cond delay="2000"/>
                            </p:stCondLst>
                            <p:childTnLst>
                              <p:par>
                                <p:cTn decel="44000" fill="hold" id="46" nodeType="afterEffect" presetClass="entr" presetID="2" presetSubtype="1">
                                  <p:stCondLst>
                                    <p:cond delay="0"/>
                                  </p:stCondLst>
                                  <p:childTnLst>
                                    <p:set>
                                      <p:cBhvr>
                                        <p:cTn dur="1" fill="hold" id="47">
                                          <p:stCondLst>
                                            <p:cond delay="0"/>
                                          </p:stCondLst>
                                        </p:cTn>
                                        <p:tgtEl>
                                          <p:spTgt spid="24"/>
                                        </p:tgtEl>
                                        <p:attrNameLst>
                                          <p:attrName>style.visibility</p:attrName>
                                        </p:attrNameLst>
                                      </p:cBhvr>
                                      <p:to>
                                        <p:strVal val="visible"/>
                                      </p:to>
                                    </p:set>
                                    <p:anim calcmode="lin" valueType="num">
                                      <p:cBhvr additive="base">
                                        <p:cTn dur="750" fill="hold" id="48"/>
                                        <p:tgtEl>
                                          <p:spTgt spid="24"/>
                                        </p:tgtEl>
                                        <p:attrNameLst>
                                          <p:attrName>ppt_x</p:attrName>
                                        </p:attrNameLst>
                                      </p:cBhvr>
                                      <p:tavLst>
                                        <p:tav tm="0">
                                          <p:val>
                                            <p:strVal val="#ppt_x"/>
                                          </p:val>
                                        </p:tav>
                                        <p:tav tm="100000">
                                          <p:val>
                                            <p:strVal val="#ppt_x"/>
                                          </p:val>
                                        </p:tav>
                                      </p:tavLst>
                                    </p:anim>
                                    <p:anim calcmode="lin" valueType="num">
                                      <p:cBhvr additive="base">
                                        <p:cTn dur="750" fill="hold" id="49"/>
                                        <p:tgtEl>
                                          <p:spTgt spid="24"/>
                                        </p:tgtEl>
                                        <p:attrNameLst>
                                          <p:attrName>ppt_y</p:attrName>
                                        </p:attrNameLst>
                                      </p:cBhvr>
                                      <p:tavLst>
                                        <p:tav tm="0">
                                          <p:val>
                                            <p:strVal val="0-#ppt_h/2"/>
                                          </p:val>
                                        </p:tav>
                                        <p:tav tm="100000">
                                          <p:val>
                                            <p:strVal val="#ppt_y"/>
                                          </p:val>
                                        </p:tav>
                                      </p:tavLst>
                                    </p:anim>
                                  </p:childTnLst>
                                </p:cTn>
                              </p:par>
                              <p:par>
                                <p:cTn decel="44000" fill="hold" id="50" nodeType="withEffect" presetClass="entr" presetID="2" presetSubtype="8">
                                  <p:stCondLst>
                                    <p:cond delay="250"/>
                                  </p:stCondLst>
                                  <p:childTnLst>
                                    <p:set>
                                      <p:cBhvr>
                                        <p:cTn dur="1" fill="hold" id="51">
                                          <p:stCondLst>
                                            <p:cond delay="0"/>
                                          </p:stCondLst>
                                        </p:cTn>
                                        <p:tgtEl>
                                          <p:spTgt spid="14"/>
                                        </p:tgtEl>
                                        <p:attrNameLst>
                                          <p:attrName>style.visibility</p:attrName>
                                        </p:attrNameLst>
                                      </p:cBhvr>
                                      <p:to>
                                        <p:strVal val="visible"/>
                                      </p:to>
                                    </p:set>
                                    <p:anim calcmode="lin" valueType="num">
                                      <p:cBhvr additive="base">
                                        <p:cTn dur="750" fill="hold" id="52"/>
                                        <p:tgtEl>
                                          <p:spTgt spid="14"/>
                                        </p:tgtEl>
                                        <p:attrNameLst>
                                          <p:attrName>ppt_x</p:attrName>
                                        </p:attrNameLst>
                                      </p:cBhvr>
                                      <p:tavLst>
                                        <p:tav tm="0">
                                          <p:val>
                                            <p:strVal val="0-#ppt_w/2"/>
                                          </p:val>
                                        </p:tav>
                                        <p:tav tm="100000">
                                          <p:val>
                                            <p:strVal val="#ppt_x"/>
                                          </p:val>
                                        </p:tav>
                                      </p:tavLst>
                                    </p:anim>
                                    <p:anim calcmode="lin" valueType="num">
                                      <p:cBhvr additive="base">
                                        <p:cTn dur="750" fill="hold" id="53"/>
                                        <p:tgtEl>
                                          <p:spTgt spid="14"/>
                                        </p:tgtEl>
                                        <p:attrNameLst>
                                          <p:attrName>ppt_y</p:attrName>
                                        </p:attrNameLst>
                                      </p:cBhvr>
                                      <p:tavLst>
                                        <p:tav tm="0">
                                          <p:val>
                                            <p:strVal val="#ppt_y"/>
                                          </p:val>
                                        </p:tav>
                                        <p:tav tm="100000">
                                          <p:val>
                                            <p:strVal val="#ppt_y"/>
                                          </p:val>
                                        </p:tav>
                                      </p:tavLst>
                                    </p:anim>
                                  </p:childTnLst>
                                </p:cTn>
                              </p:par>
                              <p:par>
                                <p:cTn decel="44000" fill="hold" id="54" nodeType="withEffect" presetClass="entr" presetID="2" presetSubtype="2">
                                  <p:stCondLst>
                                    <p:cond delay="500"/>
                                  </p:stCondLst>
                                  <p:childTnLst>
                                    <p:set>
                                      <p:cBhvr>
                                        <p:cTn dur="1" fill="hold" id="55">
                                          <p:stCondLst>
                                            <p:cond delay="0"/>
                                          </p:stCondLst>
                                        </p:cTn>
                                        <p:tgtEl>
                                          <p:spTgt spid="19"/>
                                        </p:tgtEl>
                                        <p:attrNameLst>
                                          <p:attrName>style.visibility</p:attrName>
                                        </p:attrNameLst>
                                      </p:cBhvr>
                                      <p:to>
                                        <p:strVal val="visible"/>
                                      </p:to>
                                    </p:set>
                                    <p:anim calcmode="lin" valueType="num">
                                      <p:cBhvr additive="base">
                                        <p:cTn dur="750" fill="hold" id="56"/>
                                        <p:tgtEl>
                                          <p:spTgt spid="19"/>
                                        </p:tgtEl>
                                        <p:attrNameLst>
                                          <p:attrName>ppt_x</p:attrName>
                                        </p:attrNameLst>
                                      </p:cBhvr>
                                      <p:tavLst>
                                        <p:tav tm="0">
                                          <p:val>
                                            <p:strVal val="1+#ppt_w/2"/>
                                          </p:val>
                                        </p:tav>
                                        <p:tav tm="100000">
                                          <p:val>
                                            <p:strVal val="#ppt_x"/>
                                          </p:val>
                                        </p:tav>
                                      </p:tavLst>
                                    </p:anim>
                                    <p:anim calcmode="lin" valueType="num">
                                      <p:cBhvr additive="base">
                                        <p:cTn dur="750" fill="hold" id="57"/>
                                        <p:tgtEl>
                                          <p:spTgt spid="19"/>
                                        </p:tgtEl>
                                        <p:attrNameLst>
                                          <p:attrName>ppt_y</p:attrName>
                                        </p:attrNameLst>
                                      </p:cBhvr>
                                      <p:tavLst>
                                        <p:tav tm="0">
                                          <p:val>
                                            <p:strVal val="#ppt_y"/>
                                          </p:val>
                                        </p:tav>
                                        <p:tav tm="100000">
                                          <p:val>
                                            <p:strVal val="#ppt_y"/>
                                          </p:val>
                                        </p:tav>
                                      </p:tavLst>
                                    </p:anim>
                                  </p:childTnLst>
                                </p:cTn>
                              </p:par>
                            </p:childTnLst>
                          </p:cTn>
                        </p:par>
                        <p:par>
                          <p:cTn fill="hold" id="58" nodeType="afterGroup">
                            <p:stCondLst>
                              <p:cond delay="3250"/>
                            </p:stCondLst>
                            <p:childTnLst>
                              <p:par>
                                <p:cTn fill="hold" grpId="0" id="59" nodeType="afterEffect" presetClass="entr" presetID="53" presetSubtype="0">
                                  <p:stCondLst>
                                    <p:cond delay="0"/>
                                  </p:stCondLst>
                                  <p:childTnLst>
                                    <p:set>
                                      <p:cBhvr>
                                        <p:cTn dur="1" fill="hold" id="60">
                                          <p:stCondLst>
                                            <p:cond delay="0"/>
                                          </p:stCondLst>
                                        </p:cTn>
                                        <p:tgtEl>
                                          <p:spTgt spid="30"/>
                                        </p:tgtEl>
                                        <p:attrNameLst>
                                          <p:attrName>style.visibility</p:attrName>
                                        </p:attrNameLst>
                                      </p:cBhvr>
                                      <p:to>
                                        <p:strVal val="visible"/>
                                      </p:to>
                                    </p:set>
                                    <p:anim calcmode="lin" valueType="num">
                                      <p:cBhvr>
                                        <p:cTn dur="500" fill="hold" id="61"/>
                                        <p:tgtEl>
                                          <p:spTgt spid="30"/>
                                        </p:tgtEl>
                                        <p:attrNameLst>
                                          <p:attrName>ppt_w</p:attrName>
                                        </p:attrNameLst>
                                      </p:cBhvr>
                                      <p:tavLst>
                                        <p:tav tm="0">
                                          <p:val>
                                            <p:fltVal val="0"/>
                                          </p:val>
                                        </p:tav>
                                        <p:tav tm="100000">
                                          <p:val>
                                            <p:strVal val="#ppt_w"/>
                                          </p:val>
                                        </p:tav>
                                      </p:tavLst>
                                    </p:anim>
                                    <p:anim calcmode="lin" valueType="num">
                                      <p:cBhvr>
                                        <p:cTn dur="500" fill="hold" id="62"/>
                                        <p:tgtEl>
                                          <p:spTgt spid="30"/>
                                        </p:tgtEl>
                                        <p:attrNameLst>
                                          <p:attrName>ppt_h</p:attrName>
                                        </p:attrNameLst>
                                      </p:cBhvr>
                                      <p:tavLst>
                                        <p:tav tm="0">
                                          <p:val>
                                            <p:fltVal val="0"/>
                                          </p:val>
                                        </p:tav>
                                        <p:tav tm="100000">
                                          <p:val>
                                            <p:strVal val="#ppt_h"/>
                                          </p:val>
                                        </p:tav>
                                      </p:tavLst>
                                    </p:anim>
                                    <p:animEffect filter="fade" transition="in">
                                      <p:cBhvr>
                                        <p:cTn dur="500" id="63"/>
                                        <p:tgtEl>
                                          <p:spTgt spid="30"/>
                                        </p:tgtEl>
                                      </p:cBhvr>
                                    </p:animEffect>
                                  </p:childTnLst>
                                </p:cTn>
                              </p:par>
                              <p:par>
                                <p:cTn fill="hold" grpId="0" id="64" nodeType="withEffect" presetClass="entr" presetID="53" presetSubtype="0">
                                  <p:stCondLst>
                                    <p:cond delay="0"/>
                                  </p:stCondLst>
                                  <p:childTnLst>
                                    <p:set>
                                      <p:cBhvr>
                                        <p:cTn dur="1" fill="hold" id="65">
                                          <p:stCondLst>
                                            <p:cond delay="0"/>
                                          </p:stCondLst>
                                        </p:cTn>
                                        <p:tgtEl>
                                          <p:spTgt spid="31"/>
                                        </p:tgtEl>
                                        <p:attrNameLst>
                                          <p:attrName>style.visibility</p:attrName>
                                        </p:attrNameLst>
                                      </p:cBhvr>
                                      <p:to>
                                        <p:strVal val="visible"/>
                                      </p:to>
                                    </p:set>
                                    <p:anim calcmode="lin" valueType="num">
                                      <p:cBhvr>
                                        <p:cTn dur="500" fill="hold" id="66"/>
                                        <p:tgtEl>
                                          <p:spTgt spid="31"/>
                                        </p:tgtEl>
                                        <p:attrNameLst>
                                          <p:attrName>ppt_w</p:attrName>
                                        </p:attrNameLst>
                                      </p:cBhvr>
                                      <p:tavLst>
                                        <p:tav tm="0">
                                          <p:val>
                                            <p:fltVal val="0"/>
                                          </p:val>
                                        </p:tav>
                                        <p:tav tm="100000">
                                          <p:val>
                                            <p:strVal val="#ppt_w"/>
                                          </p:val>
                                        </p:tav>
                                      </p:tavLst>
                                    </p:anim>
                                    <p:anim calcmode="lin" valueType="num">
                                      <p:cBhvr>
                                        <p:cTn dur="500" fill="hold" id="67"/>
                                        <p:tgtEl>
                                          <p:spTgt spid="31"/>
                                        </p:tgtEl>
                                        <p:attrNameLst>
                                          <p:attrName>ppt_h</p:attrName>
                                        </p:attrNameLst>
                                      </p:cBhvr>
                                      <p:tavLst>
                                        <p:tav tm="0">
                                          <p:val>
                                            <p:fltVal val="0"/>
                                          </p:val>
                                        </p:tav>
                                        <p:tav tm="100000">
                                          <p:val>
                                            <p:strVal val="#ppt_h"/>
                                          </p:val>
                                        </p:tav>
                                      </p:tavLst>
                                    </p:anim>
                                    <p:animEffect filter="fade" transition="in">
                                      <p:cBhvr>
                                        <p:cTn dur="500" id="68"/>
                                        <p:tgtEl>
                                          <p:spTgt spid="31"/>
                                        </p:tgtEl>
                                      </p:cBhvr>
                                    </p:animEffect>
                                  </p:childTnLst>
                                </p:cTn>
                              </p:par>
                              <p:par>
                                <p:cTn fill="hold" grpId="0" id="69" nodeType="withEffect" presetClass="entr" presetID="53" presetSubtype="0">
                                  <p:stCondLst>
                                    <p:cond delay="0"/>
                                  </p:stCondLst>
                                  <p:childTnLst>
                                    <p:set>
                                      <p:cBhvr>
                                        <p:cTn dur="1" fill="hold" id="70">
                                          <p:stCondLst>
                                            <p:cond delay="0"/>
                                          </p:stCondLst>
                                        </p:cTn>
                                        <p:tgtEl>
                                          <p:spTgt spid="29"/>
                                        </p:tgtEl>
                                        <p:attrNameLst>
                                          <p:attrName>style.visibility</p:attrName>
                                        </p:attrNameLst>
                                      </p:cBhvr>
                                      <p:to>
                                        <p:strVal val="visible"/>
                                      </p:to>
                                    </p:set>
                                    <p:anim calcmode="lin" valueType="num">
                                      <p:cBhvr>
                                        <p:cTn dur="500" fill="hold" id="71"/>
                                        <p:tgtEl>
                                          <p:spTgt spid="29"/>
                                        </p:tgtEl>
                                        <p:attrNameLst>
                                          <p:attrName>ppt_w</p:attrName>
                                        </p:attrNameLst>
                                      </p:cBhvr>
                                      <p:tavLst>
                                        <p:tav tm="0">
                                          <p:val>
                                            <p:fltVal val="0"/>
                                          </p:val>
                                        </p:tav>
                                        <p:tav tm="100000">
                                          <p:val>
                                            <p:strVal val="#ppt_w"/>
                                          </p:val>
                                        </p:tav>
                                      </p:tavLst>
                                    </p:anim>
                                    <p:anim calcmode="lin" valueType="num">
                                      <p:cBhvr>
                                        <p:cTn dur="500" fill="hold" id="72"/>
                                        <p:tgtEl>
                                          <p:spTgt spid="29"/>
                                        </p:tgtEl>
                                        <p:attrNameLst>
                                          <p:attrName>ppt_h</p:attrName>
                                        </p:attrNameLst>
                                      </p:cBhvr>
                                      <p:tavLst>
                                        <p:tav tm="0">
                                          <p:val>
                                            <p:fltVal val="0"/>
                                          </p:val>
                                        </p:tav>
                                        <p:tav tm="100000">
                                          <p:val>
                                            <p:strVal val="#ppt_h"/>
                                          </p:val>
                                        </p:tav>
                                      </p:tavLst>
                                    </p:anim>
                                    <p:animEffect filter="fade" transition="in">
                                      <p:cBhvr>
                                        <p:cTn dur="500" id="73"/>
                                        <p:tgtEl>
                                          <p:spTgt spid="29"/>
                                        </p:tgtEl>
                                      </p:cBhvr>
                                    </p:animEffect>
                                  </p:childTnLst>
                                </p:cTn>
                              </p:par>
                            </p:childTnLst>
                          </p:cTn>
                        </p:par>
                        <p:par>
                          <p:cTn fill="hold" id="74" nodeType="afterGroup">
                            <p:stCondLst>
                              <p:cond delay="3750"/>
                            </p:stCondLst>
                            <p:childTnLst>
                              <p:par>
                                <p:cTn fill="hold" grpId="0" id="75" nodeType="afterEffect" presetClass="entr" presetID="42" presetSubtype="0">
                                  <p:stCondLst>
                                    <p:cond delay="0"/>
                                  </p:stCondLst>
                                  <p:childTnLst>
                                    <p:set>
                                      <p:cBhvr>
                                        <p:cTn dur="1" fill="hold" id="76">
                                          <p:stCondLst>
                                            <p:cond delay="0"/>
                                          </p:stCondLst>
                                        </p:cTn>
                                        <p:tgtEl>
                                          <p:spTgt spid="33"/>
                                        </p:tgtEl>
                                        <p:attrNameLst>
                                          <p:attrName>style.visibility</p:attrName>
                                        </p:attrNameLst>
                                      </p:cBhvr>
                                      <p:to>
                                        <p:strVal val="visible"/>
                                      </p:to>
                                    </p:set>
                                    <p:animEffect filter="fade" transition="in">
                                      <p:cBhvr>
                                        <p:cTn dur="500" id="77"/>
                                        <p:tgtEl>
                                          <p:spTgt spid="33"/>
                                        </p:tgtEl>
                                      </p:cBhvr>
                                    </p:animEffect>
                                    <p:anim calcmode="lin" valueType="num">
                                      <p:cBhvr>
                                        <p:cTn dur="500" fill="hold" id="78"/>
                                        <p:tgtEl>
                                          <p:spTgt spid="33"/>
                                        </p:tgtEl>
                                        <p:attrNameLst>
                                          <p:attrName>ppt_x</p:attrName>
                                        </p:attrNameLst>
                                      </p:cBhvr>
                                      <p:tavLst>
                                        <p:tav tm="0">
                                          <p:val>
                                            <p:strVal val="#ppt_x"/>
                                          </p:val>
                                        </p:tav>
                                        <p:tav tm="100000">
                                          <p:val>
                                            <p:strVal val="#ppt_x"/>
                                          </p:val>
                                        </p:tav>
                                      </p:tavLst>
                                    </p:anim>
                                    <p:anim calcmode="lin" valueType="num">
                                      <p:cBhvr>
                                        <p:cTn dur="500" fill="hold" id="79"/>
                                        <p:tgtEl>
                                          <p:spTgt spid="33"/>
                                        </p:tgtEl>
                                        <p:attrNameLst>
                                          <p:attrName>ppt_y</p:attrName>
                                        </p:attrNameLst>
                                      </p:cBhvr>
                                      <p:tavLst>
                                        <p:tav tm="0">
                                          <p:val>
                                            <p:strVal val="#ppt_y+.1"/>
                                          </p:val>
                                        </p:tav>
                                        <p:tav tm="100000">
                                          <p:val>
                                            <p:strVal val="#ppt_y"/>
                                          </p:val>
                                        </p:tav>
                                      </p:tavLst>
                                    </p:anim>
                                  </p:childTnLst>
                                </p:cTn>
                              </p:par>
                              <p:par>
                                <p:cTn fill="hold" grpId="0" id="80" nodeType="withEffect" presetClass="entr" presetID="42" presetSubtype="0">
                                  <p:stCondLst>
                                    <p:cond delay="0"/>
                                  </p:stCondLst>
                                  <p:childTnLst>
                                    <p:set>
                                      <p:cBhvr>
                                        <p:cTn dur="1" fill="hold" id="81">
                                          <p:stCondLst>
                                            <p:cond delay="0"/>
                                          </p:stCondLst>
                                        </p:cTn>
                                        <p:tgtEl>
                                          <p:spTgt spid="35"/>
                                        </p:tgtEl>
                                        <p:attrNameLst>
                                          <p:attrName>style.visibility</p:attrName>
                                        </p:attrNameLst>
                                      </p:cBhvr>
                                      <p:to>
                                        <p:strVal val="visible"/>
                                      </p:to>
                                    </p:set>
                                    <p:animEffect filter="fade" transition="in">
                                      <p:cBhvr>
                                        <p:cTn dur="500" id="82"/>
                                        <p:tgtEl>
                                          <p:spTgt spid="35"/>
                                        </p:tgtEl>
                                      </p:cBhvr>
                                    </p:animEffect>
                                    <p:anim calcmode="lin" valueType="num">
                                      <p:cBhvr>
                                        <p:cTn dur="500" fill="hold" id="83"/>
                                        <p:tgtEl>
                                          <p:spTgt spid="35"/>
                                        </p:tgtEl>
                                        <p:attrNameLst>
                                          <p:attrName>ppt_x</p:attrName>
                                        </p:attrNameLst>
                                      </p:cBhvr>
                                      <p:tavLst>
                                        <p:tav tm="0">
                                          <p:val>
                                            <p:strVal val="#ppt_x"/>
                                          </p:val>
                                        </p:tav>
                                        <p:tav tm="100000">
                                          <p:val>
                                            <p:strVal val="#ppt_x"/>
                                          </p:val>
                                        </p:tav>
                                      </p:tavLst>
                                    </p:anim>
                                    <p:anim calcmode="lin" valueType="num">
                                      <p:cBhvr>
                                        <p:cTn dur="500" fill="hold" id="84"/>
                                        <p:tgtEl>
                                          <p:spTgt spid="35"/>
                                        </p:tgtEl>
                                        <p:attrNameLst>
                                          <p:attrName>ppt_y</p:attrName>
                                        </p:attrNameLst>
                                      </p:cBhvr>
                                      <p:tavLst>
                                        <p:tav tm="0">
                                          <p:val>
                                            <p:strVal val="#ppt_y+.1"/>
                                          </p:val>
                                        </p:tav>
                                        <p:tav tm="100000">
                                          <p:val>
                                            <p:strVal val="#ppt_y"/>
                                          </p:val>
                                        </p:tav>
                                      </p:tavLst>
                                    </p:anim>
                                  </p:childTnLst>
                                </p:cTn>
                              </p:par>
                              <p:par>
                                <p:cTn fill="hold" grpId="0" id="85" nodeType="withEffect" presetClass="entr" presetID="42" presetSubtype="0">
                                  <p:stCondLst>
                                    <p:cond delay="0"/>
                                  </p:stCondLst>
                                  <p:childTnLst>
                                    <p:set>
                                      <p:cBhvr>
                                        <p:cTn dur="1" fill="hold" id="86">
                                          <p:stCondLst>
                                            <p:cond delay="0"/>
                                          </p:stCondLst>
                                        </p:cTn>
                                        <p:tgtEl>
                                          <p:spTgt spid="34"/>
                                        </p:tgtEl>
                                        <p:attrNameLst>
                                          <p:attrName>style.visibility</p:attrName>
                                        </p:attrNameLst>
                                      </p:cBhvr>
                                      <p:to>
                                        <p:strVal val="visible"/>
                                      </p:to>
                                    </p:set>
                                    <p:animEffect filter="fade" transition="in">
                                      <p:cBhvr>
                                        <p:cTn dur="500" id="87"/>
                                        <p:tgtEl>
                                          <p:spTgt spid="34"/>
                                        </p:tgtEl>
                                      </p:cBhvr>
                                    </p:animEffect>
                                    <p:anim calcmode="lin" valueType="num">
                                      <p:cBhvr>
                                        <p:cTn dur="500" fill="hold" id="88"/>
                                        <p:tgtEl>
                                          <p:spTgt spid="34"/>
                                        </p:tgtEl>
                                        <p:attrNameLst>
                                          <p:attrName>ppt_x</p:attrName>
                                        </p:attrNameLst>
                                      </p:cBhvr>
                                      <p:tavLst>
                                        <p:tav tm="0">
                                          <p:val>
                                            <p:strVal val="#ppt_x"/>
                                          </p:val>
                                        </p:tav>
                                        <p:tav tm="100000">
                                          <p:val>
                                            <p:strVal val="#ppt_x"/>
                                          </p:val>
                                        </p:tav>
                                      </p:tavLst>
                                    </p:anim>
                                    <p:anim calcmode="lin" valueType="num">
                                      <p:cBhvr>
                                        <p:cTn dur="500" fill="hold" id="89"/>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29"/>
      <p:bldP grpId="0" spid="30"/>
      <p:bldP grpId="0" spid="31"/>
      <p:bldP grpId="0" spid="33"/>
      <p:bldP grpId="0" spid="34"/>
      <p:bldP grpId="0" spid="35"/>
      <p:bldP grpId="0" spid="3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596A7E7E-BE14-43E3-B931-A9C8FB413E39}"/>
              </a:ext>
            </a:extLst>
          </p:cNvPr>
          <p:cNvSpPr/>
          <p:nvPr/>
        </p:nvSpPr>
        <p:spPr>
          <a:xfrm>
            <a:off x="0" y="1026120"/>
            <a:ext cx="12192000" cy="527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 name="圆角矩形 7">
            <a:extLst>
              <a:ext uri="{FF2B5EF4-FFF2-40B4-BE49-F238E27FC236}">
                <a16:creationId xmlns:a16="http://schemas.microsoft.com/office/drawing/2014/main" id="{427515B8-5F07-4474-BD9E-82FCFA183A53}"/>
              </a:ext>
            </a:extLst>
          </p:cNvPr>
          <p:cNvSpPr/>
          <p:nvPr/>
        </p:nvSpPr>
        <p:spPr>
          <a:xfrm>
            <a:off x="0" y="0"/>
            <a:ext cx="12192000" cy="1026120"/>
          </a:xfrm>
          <a:prstGeom prst="roundRect">
            <a:avLst>
              <a:gd fmla="val 0" name="adj"/>
            </a:avLst>
          </a:prstGeom>
          <a:solidFill>
            <a:srgbClr val="355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 name="文本框 3">
            <a:extLst>
              <a:ext uri="{FF2B5EF4-FFF2-40B4-BE49-F238E27FC236}">
                <a16:creationId xmlns:a16="http://schemas.microsoft.com/office/drawing/2014/main" id="{5065B14B-0DCB-4F93-88B2-96C141808D9E}"/>
              </a:ext>
            </a:extLst>
          </p:cNvPr>
          <p:cNvSpPr txBox="1"/>
          <p:nvPr/>
        </p:nvSpPr>
        <p:spPr>
          <a:xfrm>
            <a:off x="1160398" y="133400"/>
            <a:ext cx="3764280" cy="762000"/>
          </a:xfrm>
          <a:prstGeom prst="rect">
            <a:avLst/>
          </a:prstGeom>
          <a:noFill/>
        </p:spPr>
        <p:txBody>
          <a:bodyPr rtlCol="0" wrap="none">
            <a:spAutoFit/>
          </a:bodyPr>
          <a:lstStyle/>
          <a:p>
            <a:r>
              <a:rPr altLang="en-US" b="1" lang="zh-CN" spc="300" sz="4400">
                <a:solidFill>
                  <a:srgbClr val="FEFEFE"/>
                </a:solidFill>
                <a:effectLst>
                  <a:outerShdw algn="tl" blurRad="38100" dir="2700000" dist="38100">
                    <a:srgbClr val="000000">
                      <a:alpha val="43137"/>
                    </a:srgbClr>
                  </a:outerShdw>
                </a:effectLst>
                <a:cs typeface="+mn-ea"/>
                <a:sym typeface="+mn-lt"/>
              </a:rPr>
              <a:t>职业环境分析</a:t>
            </a:r>
          </a:p>
        </p:txBody>
      </p:sp>
      <p:sp>
        <p:nvSpPr>
          <p:cNvPr id="5" name="圆角矩形 38">
            <a:extLst>
              <a:ext uri="{FF2B5EF4-FFF2-40B4-BE49-F238E27FC236}">
                <a16:creationId xmlns:a16="http://schemas.microsoft.com/office/drawing/2014/main" id="{C68838E2-2A6E-448E-BD4F-1F4624EAAD85}"/>
              </a:ext>
            </a:extLst>
          </p:cNvPr>
          <p:cNvSpPr/>
          <p:nvPr/>
        </p:nvSpPr>
        <p:spPr>
          <a:xfrm rot="572624">
            <a:off x="195140" y="191809"/>
            <a:ext cx="755690" cy="744790"/>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55979"/>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 name="椭圆 5">
            <a:extLst>
              <a:ext uri="{FF2B5EF4-FFF2-40B4-BE49-F238E27FC236}">
                <a16:creationId xmlns:a16="http://schemas.microsoft.com/office/drawing/2014/main" id="{E89EC83F-874C-45F9-B0D3-0EE554138786}"/>
              </a:ext>
            </a:extLst>
          </p:cNvPr>
          <p:cNvSpPr/>
          <p:nvPr/>
        </p:nvSpPr>
        <p:spPr>
          <a:xfrm>
            <a:off x="11734017" y="646680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 name="椭圆 6">
            <a:extLst>
              <a:ext uri="{FF2B5EF4-FFF2-40B4-BE49-F238E27FC236}">
                <a16:creationId xmlns:a16="http://schemas.microsoft.com/office/drawing/2014/main" id="{220FBCDA-E1DD-439D-B7C1-9510528B681E}"/>
              </a:ext>
            </a:extLst>
          </p:cNvPr>
          <p:cNvSpPr/>
          <p:nvPr/>
        </p:nvSpPr>
        <p:spPr>
          <a:xfrm>
            <a:off x="11364799" y="646680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 name="椭圆 7">
            <a:extLst>
              <a:ext uri="{FF2B5EF4-FFF2-40B4-BE49-F238E27FC236}">
                <a16:creationId xmlns:a16="http://schemas.microsoft.com/office/drawing/2014/main" id="{D21F3F9B-498B-4257-B728-1F0CF1C12983}"/>
              </a:ext>
            </a:extLst>
          </p:cNvPr>
          <p:cNvSpPr/>
          <p:nvPr/>
        </p:nvSpPr>
        <p:spPr>
          <a:xfrm>
            <a:off x="10995581" y="646680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 name="椭圆 8">
            <a:extLst>
              <a:ext uri="{FF2B5EF4-FFF2-40B4-BE49-F238E27FC236}">
                <a16:creationId xmlns:a16="http://schemas.microsoft.com/office/drawing/2014/main" id="{B5F9ACEC-95F0-4C5B-A14F-A0C4B05806EA}"/>
              </a:ext>
            </a:extLst>
          </p:cNvPr>
          <p:cNvSpPr/>
          <p:nvPr/>
        </p:nvSpPr>
        <p:spPr>
          <a:xfrm>
            <a:off x="10626363" y="646680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0" name="椭圆 9">
            <a:extLst>
              <a:ext uri="{FF2B5EF4-FFF2-40B4-BE49-F238E27FC236}">
                <a16:creationId xmlns:a16="http://schemas.microsoft.com/office/drawing/2014/main" id="{E7629EF8-F37B-4068-836F-ECE4B680DC4B}"/>
              </a:ext>
            </a:extLst>
          </p:cNvPr>
          <p:cNvSpPr/>
          <p:nvPr/>
        </p:nvSpPr>
        <p:spPr>
          <a:xfrm>
            <a:off x="10257451" y="646680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cxnSp>
        <p:nvCxn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1" name="直接箭头连接符 10">
            <a:extLst>
              <a:ext uri="{FF2B5EF4-FFF2-40B4-BE49-F238E27FC236}">
                <a16:creationId xmlns:a16="http://schemas.microsoft.com/office/drawing/2014/main" id="{F8A8D95F-93BD-4D98-888E-35AEED91D216}"/>
              </a:ext>
            </a:extLst>
          </p:cNvPr>
          <p:cNvCxnSpPr/>
          <p:nvPr/>
        </p:nvCxnSpPr>
        <p:spPr>
          <a:xfrm flipH="1">
            <a:off x="2068918" y="2834340"/>
            <a:ext cx="0" cy="594660"/>
          </a:xfrm>
          <a:prstGeom prst="straightConnector1">
            <a:avLst/>
          </a:prstGeom>
          <a:ln w="22225">
            <a:solidFill>
              <a:schemeClr val="bg1">
                <a:lumMod val="6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2" name="直接箭头连接符 11">
            <a:extLst>
              <a:ext uri="{FF2B5EF4-FFF2-40B4-BE49-F238E27FC236}">
                <a16:creationId xmlns:a16="http://schemas.microsoft.com/office/drawing/2014/main" id="{8F830BF4-DB9C-4C78-A392-BF249D3F09DF}"/>
              </a:ext>
            </a:extLst>
          </p:cNvPr>
          <p:cNvCxnSpPr/>
          <p:nvPr/>
        </p:nvCxnSpPr>
        <p:spPr>
          <a:xfrm flipH="1">
            <a:off x="4758453" y="2834340"/>
            <a:ext cx="0" cy="594660"/>
          </a:xfrm>
          <a:prstGeom prst="straightConnector1">
            <a:avLst/>
          </a:prstGeom>
          <a:ln w="22225">
            <a:solidFill>
              <a:schemeClr val="bg1">
                <a:lumMod val="6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3" name="直接箭头连接符 12">
            <a:extLst>
              <a:ext uri="{FF2B5EF4-FFF2-40B4-BE49-F238E27FC236}">
                <a16:creationId xmlns:a16="http://schemas.microsoft.com/office/drawing/2014/main" id="{36019140-4DA4-4C35-B215-BD9CF52D864E}"/>
              </a:ext>
            </a:extLst>
          </p:cNvPr>
          <p:cNvCxnSpPr/>
          <p:nvPr/>
        </p:nvCxnSpPr>
        <p:spPr>
          <a:xfrm flipH="1">
            <a:off x="7447508" y="2834340"/>
            <a:ext cx="0" cy="594660"/>
          </a:xfrm>
          <a:prstGeom prst="straightConnector1">
            <a:avLst/>
          </a:prstGeom>
          <a:ln w="22225">
            <a:solidFill>
              <a:schemeClr val="bg1">
                <a:lumMod val="6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4" name="直接箭头连接符 13">
            <a:extLst>
              <a:ext uri="{FF2B5EF4-FFF2-40B4-BE49-F238E27FC236}">
                <a16:creationId xmlns:a16="http://schemas.microsoft.com/office/drawing/2014/main" id="{ECE77075-F9AF-4D5D-A8C6-2DF695D69EF3}"/>
              </a:ext>
            </a:extLst>
          </p:cNvPr>
          <p:cNvCxnSpPr/>
          <p:nvPr/>
        </p:nvCxnSpPr>
        <p:spPr>
          <a:xfrm flipH="1">
            <a:off x="10136562" y="2834340"/>
            <a:ext cx="0" cy="594660"/>
          </a:xfrm>
          <a:prstGeom prst="straightConnector1">
            <a:avLst/>
          </a:prstGeom>
          <a:ln w="22225">
            <a:solidFill>
              <a:schemeClr val="bg1">
                <a:lumMod val="6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5" name="组合 14">
            <a:extLst>
              <a:ext uri="{FF2B5EF4-FFF2-40B4-BE49-F238E27FC236}">
                <a16:creationId xmlns:a16="http://schemas.microsoft.com/office/drawing/2014/main" id="{058465C7-74E9-4319-8FBD-9633E0EA8C12}"/>
              </a:ext>
            </a:extLst>
          </p:cNvPr>
          <p:cNvGrpSpPr/>
          <p:nvPr/>
        </p:nvGrpSpPr>
        <p:grpSpPr>
          <a:xfrm>
            <a:off x="1514082" y="1459750"/>
            <a:ext cx="1124180" cy="1513137"/>
            <a:chOff x="1514082" y="1769241"/>
            <a:chExt cx="1124180" cy="1513137"/>
          </a:xfrm>
        </p:grpSpPr>
        <p:sp>
          <p:nvSpPr>
            <p:cNvPr id="16" name="Freeform 17">
              <a:extLst>
                <a:ext uri="{FF2B5EF4-FFF2-40B4-BE49-F238E27FC236}">
                  <a16:creationId xmlns:a16="http://schemas.microsoft.com/office/drawing/2014/main" id="{74914AE9-67A9-4307-9980-EEED7819D3A3}"/>
                </a:ext>
              </a:extLst>
            </p:cNvPr>
            <p:cNvSpPr/>
            <p:nvPr/>
          </p:nvSpPr>
          <p:spPr bwMode="auto">
            <a:xfrm>
              <a:off x="1514082" y="1769241"/>
              <a:ext cx="1124180" cy="1513137"/>
            </a:xfrm>
            <a:custGeom>
              <a:gdLst>
                <a:gd fmla="*/ 300 w 599" name="T0"/>
                <a:gd fmla="*/ 0 h 807" name="T1"/>
                <a:gd fmla="*/ 0 w 599" name="T2"/>
                <a:gd fmla="*/ 300 h 807" name="T3"/>
                <a:gd fmla="*/ 41 w 599" name="T4"/>
                <a:gd fmla="*/ 450 h 807" name="T5"/>
                <a:gd fmla="*/ 147 w 599" name="T6"/>
                <a:gd fmla="*/ 557 h 807" name="T7"/>
                <a:gd fmla="*/ 147 w 599" name="T8"/>
                <a:gd fmla="*/ 557 h 807" name="T9"/>
                <a:gd fmla="*/ 153 w 599" name="T10"/>
                <a:gd fmla="*/ 561 h 807" name="T11"/>
                <a:gd fmla="*/ 284 w 599" name="T12"/>
                <a:gd fmla="*/ 791 h 807" name="T13"/>
                <a:gd fmla="*/ 300 w 599" name="T14"/>
                <a:gd fmla="*/ 807 h 807" name="T15"/>
                <a:gd fmla="*/ 316 w 599" name="T16"/>
                <a:gd fmla="*/ 791 h 807" name="T17"/>
                <a:gd fmla="*/ 446 w 599" name="T18"/>
                <a:gd fmla="*/ 561 h 807" name="T19"/>
                <a:gd fmla="*/ 453 w 599" name="T20"/>
                <a:gd fmla="*/ 557 h 807" name="T21"/>
                <a:gd fmla="*/ 453 w 599" name="T22"/>
                <a:gd fmla="*/ 557 h 807" name="T23"/>
                <a:gd fmla="*/ 559 w 599" name="T24"/>
                <a:gd fmla="*/ 450 h 807" name="T25"/>
                <a:gd fmla="*/ 599 w 599" name="T26"/>
                <a:gd fmla="*/ 300 h 807" name="T27"/>
                <a:gd fmla="*/ 300 w 599" name="T28"/>
                <a:gd fmla="*/ 0 h 80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06" w="599">
                  <a:moveTo>
                    <a:pt x="300" y="0"/>
                  </a:moveTo>
                  <a:cubicBezTo>
                    <a:pt x="135" y="0"/>
                    <a:pt x="0" y="135"/>
                    <a:pt x="0" y="300"/>
                  </a:cubicBezTo>
                  <a:cubicBezTo>
                    <a:pt x="0" y="353"/>
                    <a:pt x="14" y="404"/>
                    <a:pt x="41" y="450"/>
                  </a:cubicBezTo>
                  <a:cubicBezTo>
                    <a:pt x="66" y="494"/>
                    <a:pt x="103" y="531"/>
                    <a:pt x="147" y="557"/>
                  </a:cubicBezTo>
                  <a:cubicBezTo>
                    <a:pt x="147" y="557"/>
                    <a:pt x="147" y="557"/>
                    <a:pt x="147" y="557"/>
                  </a:cubicBezTo>
                  <a:cubicBezTo>
                    <a:pt x="149" y="558"/>
                    <a:pt x="151" y="560"/>
                    <a:pt x="153" y="561"/>
                  </a:cubicBezTo>
                  <a:cubicBezTo>
                    <a:pt x="234" y="609"/>
                    <a:pt x="284" y="697"/>
                    <a:pt x="284" y="791"/>
                  </a:cubicBezTo>
                  <a:cubicBezTo>
                    <a:pt x="284" y="799"/>
                    <a:pt x="291" y="807"/>
                    <a:pt x="300" y="807"/>
                  </a:cubicBezTo>
                  <a:cubicBezTo>
                    <a:pt x="309" y="807"/>
                    <a:pt x="316" y="799"/>
                    <a:pt x="316" y="791"/>
                  </a:cubicBezTo>
                  <a:cubicBezTo>
                    <a:pt x="316" y="697"/>
                    <a:pt x="366" y="609"/>
                    <a:pt x="446" y="561"/>
                  </a:cubicBezTo>
                  <a:cubicBezTo>
                    <a:pt x="449" y="560"/>
                    <a:pt x="451" y="558"/>
                    <a:pt x="453" y="557"/>
                  </a:cubicBezTo>
                  <a:cubicBezTo>
                    <a:pt x="453" y="557"/>
                    <a:pt x="453" y="557"/>
                    <a:pt x="453" y="557"/>
                  </a:cubicBezTo>
                  <a:cubicBezTo>
                    <a:pt x="497" y="531"/>
                    <a:pt x="534" y="494"/>
                    <a:pt x="559" y="450"/>
                  </a:cubicBezTo>
                  <a:cubicBezTo>
                    <a:pt x="586" y="404"/>
                    <a:pt x="599" y="353"/>
                    <a:pt x="599" y="300"/>
                  </a:cubicBezTo>
                  <a:cubicBezTo>
                    <a:pt x="599" y="135"/>
                    <a:pt x="465" y="0"/>
                    <a:pt x="300" y="0"/>
                  </a:cubicBezTo>
                  <a:close/>
                </a:path>
              </a:pathLst>
            </a:custGeom>
            <a:solidFill>
              <a:srgbClr val="365B7C"/>
            </a:solid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7" name="Freeform 48">
              <a:extLst>
                <a:ext uri="{FF2B5EF4-FFF2-40B4-BE49-F238E27FC236}">
                  <a16:creationId xmlns:a16="http://schemas.microsoft.com/office/drawing/2014/main" id="{4547645B-3D71-4589-85F1-3EC34589E3B5}"/>
                </a:ext>
              </a:extLst>
            </p:cNvPr>
            <p:cNvSpPr>
              <a:spLocks noEditPoints="1"/>
            </p:cNvSpPr>
            <p:nvPr/>
          </p:nvSpPr>
          <p:spPr bwMode="auto">
            <a:xfrm>
              <a:off x="1815280" y="2053956"/>
              <a:ext cx="490056" cy="469081"/>
            </a:xfrm>
            <a:custGeom>
              <a:gdLst>
                <a:gd fmla="*/ 419 w 628" name="T0"/>
                <a:gd fmla="*/ 232 h 600" name="T1"/>
                <a:gd fmla="*/ 411 w 628" name="T2"/>
                <a:gd fmla="*/ 249 h 600" name="T3"/>
                <a:gd fmla="*/ 408 w 628" name="T4"/>
                <a:gd fmla="*/ 261 h 600" name="T5"/>
                <a:gd fmla="*/ 409 w 628" name="T6"/>
                <a:gd fmla="*/ 283 h 600" name="T7"/>
                <a:gd fmla="*/ 417 w 628" name="T8"/>
                <a:gd fmla="*/ 304 h 600" name="T9"/>
                <a:gd fmla="*/ 424 w 628" name="T10"/>
                <a:gd fmla="*/ 315 h 600" name="T11"/>
                <a:gd fmla="*/ 441 w 628" name="T12"/>
                <a:gd fmla="*/ 330 h 600" name="T13"/>
                <a:gd fmla="*/ 453 w 628" name="T14"/>
                <a:gd fmla="*/ 335 h 600" name="T15"/>
                <a:gd fmla="*/ 478 w 628" name="T16"/>
                <a:gd fmla="*/ 200 h 600" name="T17"/>
                <a:gd fmla="*/ 449 w 628" name="T18"/>
                <a:gd fmla="*/ 206 h 600" name="T19"/>
                <a:gd fmla="*/ 433 w 628" name="T20"/>
                <a:gd fmla="*/ 216 h 600" name="T21"/>
                <a:gd fmla="*/ 425 w 628" name="T22"/>
                <a:gd fmla="*/ 224 h 600" name="T23"/>
                <a:gd fmla="*/ 384 w 628" name="T24"/>
                <a:gd fmla="*/ 70 h 600" name="T25"/>
                <a:gd fmla="*/ 314 w 628" name="T26"/>
                <a:gd fmla="*/ 140 h 600" name="T27"/>
                <a:gd fmla="*/ 379 w 628" name="T28"/>
                <a:gd fmla="*/ 283 h 600" name="T29"/>
                <a:gd fmla="*/ 379 w 628" name="T30"/>
                <a:gd fmla="*/ 254 h 600" name="T31"/>
                <a:gd fmla="*/ 359 w 628" name="T32"/>
                <a:gd fmla="*/ 154 h 600" name="T33"/>
                <a:gd fmla="*/ 250 w 628" name="T34"/>
                <a:gd fmla="*/ 270 h 600" name="T35"/>
                <a:gd fmla="*/ 314 w 628" name="T36"/>
                <a:gd fmla="*/ 396 h 600" name="T37"/>
                <a:gd fmla="*/ 282 w 628" name="T38"/>
                <a:gd fmla="*/ 400 h 600" name="T39"/>
                <a:gd fmla="*/ 267 w 628" name="T40"/>
                <a:gd fmla="*/ 382 h 600" name="T41"/>
                <a:gd fmla="*/ 257 w 628" name="T42"/>
                <a:gd fmla="*/ 374 h 600" name="T43"/>
                <a:gd fmla="*/ 214 w 628" name="T44"/>
                <a:gd fmla="*/ 356 h 600" name="T45"/>
                <a:gd fmla="*/ 195 w 628" name="T46"/>
                <a:gd fmla="*/ 354 h 600" name="T47"/>
                <a:gd fmla="*/ 0 w 628" name="T48"/>
                <a:gd fmla="*/ 600 h 600" name="T49"/>
                <a:gd fmla="*/ 83 w 628" name="T50"/>
                <a:gd fmla="*/ 454 h 600" name="T51"/>
                <a:gd fmla="*/ 216 w 628" name="T52"/>
                <a:gd fmla="*/ 454 h 600" name="T53"/>
                <a:gd fmla="*/ 301 w 628" name="T54"/>
                <a:gd fmla="*/ 600 h 600" name="T55"/>
                <a:gd fmla="*/ 282 w 628" name="T56"/>
                <a:gd fmla="*/ 400 h 600" name="T57"/>
                <a:gd fmla="*/ 433 w 628" name="T58"/>
                <a:gd fmla="*/ 354 h 600" name="T59"/>
                <a:gd fmla="*/ 413 w 628" name="T60"/>
                <a:gd fmla="*/ 356 h 600" name="T61"/>
                <a:gd fmla="*/ 361 w 628" name="T62"/>
                <a:gd fmla="*/ 382 h 600" name="T63"/>
                <a:gd fmla="*/ 353 w 628" name="T64"/>
                <a:gd fmla="*/ 391 h 600" name="T65"/>
                <a:gd fmla="*/ 389 w 628" name="T66"/>
                <a:gd fmla="*/ 600 h 600" name="T67"/>
                <a:gd fmla="*/ 410 w 628" name="T68"/>
                <a:gd fmla="*/ 600 h 600" name="T69"/>
                <a:gd fmla="*/ 564 w 628" name="T70"/>
                <a:gd fmla="*/ 454 h 600" name="T71"/>
                <a:gd fmla="*/ 628 w 628" name="T72"/>
                <a:gd fmla="*/ 460 h 600" name="T73"/>
                <a:gd fmla="*/ 151 w 628" name="T74"/>
                <a:gd fmla="*/ 340 h 600" name="T75"/>
                <a:gd fmla="*/ 186 w 628" name="T76"/>
                <a:gd fmla="*/ 330 h 600" name="T77"/>
                <a:gd fmla="*/ 196 w 628" name="T78"/>
                <a:gd fmla="*/ 323 h 600" name="T79"/>
                <a:gd fmla="*/ 216 w 628" name="T80"/>
                <a:gd fmla="*/ 295 h 600" name="T81"/>
                <a:gd fmla="*/ 219 w 628" name="T82"/>
                <a:gd fmla="*/ 281 h 600" name="T83"/>
                <a:gd fmla="*/ 219 w 628" name="T84"/>
                <a:gd fmla="*/ 258 h 600" name="T85"/>
                <a:gd fmla="*/ 214 w 628" name="T86"/>
                <a:gd fmla="*/ 241 h 600" name="T87"/>
                <a:gd fmla="*/ 208 w 628" name="T88"/>
                <a:gd fmla="*/ 231 h 600" name="T89"/>
                <a:gd fmla="*/ 195 w 628" name="T90"/>
                <a:gd fmla="*/ 217 h 600" name="T91"/>
                <a:gd fmla="*/ 186 w 628" name="T92"/>
                <a:gd fmla="*/ 210 h 600" name="T93"/>
                <a:gd fmla="*/ 151 w 628" name="T94"/>
                <a:gd fmla="*/ 200 h 60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00" w="628">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FFFFF"/>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cs typeface="+mn-ea"/>
                <a:sym typeface="+mn-lt"/>
              </a:endParaRP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8" name="组合 17">
            <a:extLst>
              <a:ext uri="{FF2B5EF4-FFF2-40B4-BE49-F238E27FC236}">
                <a16:creationId xmlns:a16="http://schemas.microsoft.com/office/drawing/2014/main" id="{A5B19933-7D71-4F98-92D2-7946DFB24430}"/>
              </a:ext>
            </a:extLst>
          </p:cNvPr>
          <p:cNvGrpSpPr/>
          <p:nvPr/>
        </p:nvGrpSpPr>
        <p:grpSpPr>
          <a:xfrm>
            <a:off x="4203617" y="1459750"/>
            <a:ext cx="1124180" cy="1513137"/>
            <a:chOff x="4203617" y="1769241"/>
            <a:chExt cx="1124180" cy="1513137"/>
          </a:xfrm>
        </p:grpSpPr>
        <p:sp>
          <p:nvSpPr>
            <p:cNvPr id="19" name="Freeform 17">
              <a:extLst>
                <a:ext uri="{FF2B5EF4-FFF2-40B4-BE49-F238E27FC236}">
                  <a16:creationId xmlns:a16="http://schemas.microsoft.com/office/drawing/2014/main" id="{3785C33F-BA9F-4D03-A506-A6B53B41BDC6}"/>
                </a:ext>
              </a:extLst>
            </p:cNvPr>
            <p:cNvSpPr/>
            <p:nvPr/>
          </p:nvSpPr>
          <p:spPr bwMode="auto">
            <a:xfrm>
              <a:off x="4203617" y="1769241"/>
              <a:ext cx="1124180" cy="1513137"/>
            </a:xfrm>
            <a:custGeom>
              <a:gdLst>
                <a:gd fmla="*/ 300 w 599" name="T0"/>
                <a:gd fmla="*/ 0 h 807" name="T1"/>
                <a:gd fmla="*/ 0 w 599" name="T2"/>
                <a:gd fmla="*/ 300 h 807" name="T3"/>
                <a:gd fmla="*/ 41 w 599" name="T4"/>
                <a:gd fmla="*/ 450 h 807" name="T5"/>
                <a:gd fmla="*/ 147 w 599" name="T6"/>
                <a:gd fmla="*/ 557 h 807" name="T7"/>
                <a:gd fmla="*/ 147 w 599" name="T8"/>
                <a:gd fmla="*/ 557 h 807" name="T9"/>
                <a:gd fmla="*/ 153 w 599" name="T10"/>
                <a:gd fmla="*/ 561 h 807" name="T11"/>
                <a:gd fmla="*/ 284 w 599" name="T12"/>
                <a:gd fmla="*/ 791 h 807" name="T13"/>
                <a:gd fmla="*/ 300 w 599" name="T14"/>
                <a:gd fmla="*/ 807 h 807" name="T15"/>
                <a:gd fmla="*/ 316 w 599" name="T16"/>
                <a:gd fmla="*/ 791 h 807" name="T17"/>
                <a:gd fmla="*/ 446 w 599" name="T18"/>
                <a:gd fmla="*/ 561 h 807" name="T19"/>
                <a:gd fmla="*/ 453 w 599" name="T20"/>
                <a:gd fmla="*/ 557 h 807" name="T21"/>
                <a:gd fmla="*/ 453 w 599" name="T22"/>
                <a:gd fmla="*/ 557 h 807" name="T23"/>
                <a:gd fmla="*/ 559 w 599" name="T24"/>
                <a:gd fmla="*/ 450 h 807" name="T25"/>
                <a:gd fmla="*/ 599 w 599" name="T26"/>
                <a:gd fmla="*/ 300 h 807" name="T27"/>
                <a:gd fmla="*/ 300 w 599" name="T28"/>
                <a:gd fmla="*/ 0 h 80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06" w="599">
                  <a:moveTo>
                    <a:pt x="300" y="0"/>
                  </a:moveTo>
                  <a:cubicBezTo>
                    <a:pt x="135" y="0"/>
                    <a:pt x="0" y="135"/>
                    <a:pt x="0" y="300"/>
                  </a:cubicBezTo>
                  <a:cubicBezTo>
                    <a:pt x="0" y="353"/>
                    <a:pt x="14" y="404"/>
                    <a:pt x="41" y="450"/>
                  </a:cubicBezTo>
                  <a:cubicBezTo>
                    <a:pt x="66" y="494"/>
                    <a:pt x="103" y="531"/>
                    <a:pt x="147" y="557"/>
                  </a:cubicBezTo>
                  <a:cubicBezTo>
                    <a:pt x="147" y="557"/>
                    <a:pt x="147" y="557"/>
                    <a:pt x="147" y="557"/>
                  </a:cubicBezTo>
                  <a:cubicBezTo>
                    <a:pt x="149" y="558"/>
                    <a:pt x="151" y="560"/>
                    <a:pt x="153" y="561"/>
                  </a:cubicBezTo>
                  <a:cubicBezTo>
                    <a:pt x="234" y="609"/>
                    <a:pt x="284" y="697"/>
                    <a:pt x="284" y="791"/>
                  </a:cubicBezTo>
                  <a:cubicBezTo>
                    <a:pt x="284" y="799"/>
                    <a:pt x="291" y="807"/>
                    <a:pt x="300" y="807"/>
                  </a:cubicBezTo>
                  <a:cubicBezTo>
                    <a:pt x="309" y="807"/>
                    <a:pt x="316" y="799"/>
                    <a:pt x="316" y="791"/>
                  </a:cubicBezTo>
                  <a:cubicBezTo>
                    <a:pt x="316" y="697"/>
                    <a:pt x="366" y="609"/>
                    <a:pt x="446" y="561"/>
                  </a:cubicBezTo>
                  <a:cubicBezTo>
                    <a:pt x="449" y="560"/>
                    <a:pt x="451" y="558"/>
                    <a:pt x="453" y="557"/>
                  </a:cubicBezTo>
                  <a:cubicBezTo>
                    <a:pt x="453" y="557"/>
                    <a:pt x="453" y="557"/>
                    <a:pt x="453" y="557"/>
                  </a:cubicBezTo>
                  <a:cubicBezTo>
                    <a:pt x="497" y="531"/>
                    <a:pt x="534" y="494"/>
                    <a:pt x="559" y="450"/>
                  </a:cubicBezTo>
                  <a:cubicBezTo>
                    <a:pt x="586" y="404"/>
                    <a:pt x="599" y="353"/>
                    <a:pt x="599" y="300"/>
                  </a:cubicBezTo>
                  <a:cubicBezTo>
                    <a:pt x="599" y="135"/>
                    <a:pt x="465" y="0"/>
                    <a:pt x="300" y="0"/>
                  </a:cubicBezTo>
                  <a:close/>
                </a:path>
              </a:pathLst>
            </a:custGeom>
            <a:solidFill>
              <a:srgbClr val="966481"/>
            </a:solid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0" name="Freeform 26">
              <a:extLst>
                <a:ext uri="{FF2B5EF4-FFF2-40B4-BE49-F238E27FC236}">
                  <a16:creationId xmlns:a16="http://schemas.microsoft.com/office/drawing/2014/main" id="{971B5C3F-FEDC-4908-8998-3643F79895E5}"/>
                </a:ext>
              </a:extLst>
            </p:cNvPr>
            <p:cNvSpPr>
              <a:spLocks noEditPoints="1"/>
            </p:cNvSpPr>
            <p:nvPr/>
          </p:nvSpPr>
          <p:spPr bwMode="auto">
            <a:xfrm>
              <a:off x="4536112" y="2126135"/>
              <a:ext cx="410937" cy="431745"/>
            </a:xfrm>
            <a:custGeom>
              <a:gdLst>
                <a:gd fmla="*/ 139 w 577" name="T0"/>
                <a:gd fmla="*/ 87 h 609" name="T1"/>
                <a:gd fmla="*/ 27 w 577" name="T2"/>
                <a:gd fmla="*/ 87 h 609" name="T3"/>
                <a:gd fmla="*/ 27 w 577" name="T4"/>
                <a:gd fmla="*/ 48 h 609" name="T5"/>
                <a:gd fmla="*/ 139 w 577" name="T6"/>
                <a:gd fmla="*/ 48 h 609" name="T7"/>
                <a:gd fmla="*/ 139 w 577" name="T8"/>
                <a:gd fmla="*/ 87 h 609" name="T9"/>
                <a:gd fmla="*/ 139 w 577" name="T10"/>
                <a:gd fmla="*/ 179 h 609" name="T11"/>
                <a:gd fmla="*/ 27 w 577" name="T12"/>
                <a:gd fmla="*/ 179 h 609" name="T13"/>
                <a:gd fmla="*/ 27 w 577" name="T14"/>
                <a:gd fmla="*/ 140 h 609" name="T15"/>
                <a:gd fmla="*/ 139 w 577" name="T16"/>
                <a:gd fmla="*/ 140 h 609" name="T17"/>
                <a:gd fmla="*/ 139 w 577" name="T18"/>
                <a:gd fmla="*/ 179 h 609" name="T19"/>
                <a:gd fmla="*/ 139 w 577" name="T20"/>
                <a:gd fmla="*/ 271 h 609" name="T21"/>
                <a:gd fmla="*/ 27 w 577" name="T22"/>
                <a:gd fmla="*/ 271 h 609" name="T23"/>
                <a:gd fmla="*/ 27 w 577" name="T24"/>
                <a:gd fmla="*/ 232 h 609" name="T25"/>
                <a:gd fmla="*/ 139 w 577" name="T26"/>
                <a:gd fmla="*/ 232 h 609" name="T27"/>
                <a:gd fmla="*/ 139 w 577" name="T28"/>
                <a:gd fmla="*/ 271 h 609" name="T29"/>
                <a:gd fmla="*/ 0 w 577" name="T30"/>
                <a:gd fmla="*/ 609 h 609" name="T31"/>
                <a:gd fmla="*/ 166 w 577" name="T32"/>
                <a:gd fmla="*/ 609 h 609" name="T33"/>
                <a:gd fmla="*/ 166 w 577" name="T34"/>
                <a:gd fmla="*/ 0 h 609" name="T35"/>
                <a:gd fmla="*/ 0 w 577" name="T36"/>
                <a:gd fmla="*/ 0 h 609" name="T37"/>
                <a:gd fmla="*/ 0 w 577" name="T38"/>
                <a:gd fmla="*/ 609 h 609" name="T39"/>
                <a:gd fmla="*/ 344 w 577" name="T40"/>
                <a:gd fmla="*/ 87 h 609" name="T41"/>
                <a:gd fmla="*/ 232 w 577" name="T42"/>
                <a:gd fmla="*/ 87 h 609" name="T43"/>
                <a:gd fmla="*/ 232 w 577" name="T44"/>
                <a:gd fmla="*/ 48 h 609" name="T45"/>
                <a:gd fmla="*/ 344 w 577" name="T46"/>
                <a:gd fmla="*/ 48 h 609" name="T47"/>
                <a:gd fmla="*/ 344 w 577" name="T48"/>
                <a:gd fmla="*/ 87 h 609" name="T49"/>
                <a:gd fmla="*/ 344 w 577" name="T50"/>
                <a:gd fmla="*/ 179 h 609" name="T51"/>
                <a:gd fmla="*/ 232 w 577" name="T52"/>
                <a:gd fmla="*/ 179 h 609" name="T53"/>
                <a:gd fmla="*/ 232 w 577" name="T54"/>
                <a:gd fmla="*/ 140 h 609" name="T55"/>
                <a:gd fmla="*/ 344 w 577" name="T56"/>
                <a:gd fmla="*/ 140 h 609" name="T57"/>
                <a:gd fmla="*/ 344 w 577" name="T58"/>
                <a:gd fmla="*/ 179 h 609" name="T59"/>
                <a:gd fmla="*/ 344 w 577" name="T60"/>
                <a:gd fmla="*/ 271 h 609" name="T61"/>
                <a:gd fmla="*/ 232 w 577" name="T62"/>
                <a:gd fmla="*/ 271 h 609" name="T63"/>
                <a:gd fmla="*/ 232 w 577" name="T64"/>
                <a:gd fmla="*/ 232 h 609" name="T65"/>
                <a:gd fmla="*/ 344 w 577" name="T66"/>
                <a:gd fmla="*/ 232 h 609" name="T67"/>
                <a:gd fmla="*/ 344 w 577" name="T68"/>
                <a:gd fmla="*/ 271 h 609" name="T69"/>
                <a:gd fmla="*/ 205 w 577" name="T70"/>
                <a:gd fmla="*/ 609 h 609" name="T71"/>
                <a:gd fmla="*/ 371 w 577" name="T72"/>
                <a:gd fmla="*/ 609 h 609" name="T73"/>
                <a:gd fmla="*/ 371 w 577" name="T74"/>
                <a:gd fmla="*/ 0 h 609" name="T75"/>
                <a:gd fmla="*/ 205 w 577" name="T76"/>
                <a:gd fmla="*/ 0 h 609" name="T77"/>
                <a:gd fmla="*/ 205 w 577" name="T78"/>
                <a:gd fmla="*/ 609 h 609" name="T79"/>
                <a:gd fmla="*/ 549 w 577" name="T80"/>
                <a:gd fmla="*/ 87 h 609" name="T81"/>
                <a:gd fmla="*/ 437 w 577" name="T82"/>
                <a:gd fmla="*/ 87 h 609" name="T83"/>
                <a:gd fmla="*/ 437 w 577" name="T84"/>
                <a:gd fmla="*/ 48 h 609" name="T85"/>
                <a:gd fmla="*/ 549 w 577" name="T86"/>
                <a:gd fmla="*/ 48 h 609" name="T87"/>
                <a:gd fmla="*/ 549 w 577" name="T88"/>
                <a:gd fmla="*/ 87 h 609" name="T89"/>
                <a:gd fmla="*/ 549 w 577" name="T90"/>
                <a:gd fmla="*/ 179 h 609" name="T91"/>
                <a:gd fmla="*/ 437 w 577" name="T92"/>
                <a:gd fmla="*/ 179 h 609" name="T93"/>
                <a:gd fmla="*/ 437 w 577" name="T94"/>
                <a:gd fmla="*/ 140 h 609" name="T95"/>
                <a:gd fmla="*/ 549 w 577" name="T96"/>
                <a:gd fmla="*/ 140 h 609" name="T97"/>
                <a:gd fmla="*/ 549 w 577" name="T98"/>
                <a:gd fmla="*/ 179 h 609" name="T99"/>
                <a:gd fmla="*/ 549 w 577" name="T100"/>
                <a:gd fmla="*/ 271 h 609" name="T101"/>
                <a:gd fmla="*/ 437 w 577" name="T102"/>
                <a:gd fmla="*/ 271 h 609" name="T103"/>
                <a:gd fmla="*/ 437 w 577" name="T104"/>
                <a:gd fmla="*/ 232 h 609" name="T105"/>
                <a:gd fmla="*/ 549 w 577" name="T106"/>
                <a:gd fmla="*/ 232 h 609" name="T107"/>
                <a:gd fmla="*/ 549 w 577" name="T108"/>
                <a:gd fmla="*/ 271 h 609" name="T109"/>
                <a:gd fmla="*/ 410 w 577" name="T110"/>
                <a:gd fmla="*/ 609 h 609" name="T111"/>
                <a:gd fmla="*/ 577 w 577" name="T112"/>
                <a:gd fmla="*/ 609 h 609" name="T113"/>
                <a:gd fmla="*/ 577 w 577" name="T114"/>
                <a:gd fmla="*/ 0 h 609" name="T115"/>
                <a:gd fmla="*/ 410 w 577" name="T116"/>
                <a:gd fmla="*/ 0 h 609" name="T117"/>
                <a:gd fmla="*/ 410 w 577" name="T118"/>
                <a:gd fmla="*/ 609 h 60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09" w="577">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cs typeface="+mn-ea"/>
                <a:sym typeface="+mn-lt"/>
              </a:endParaRP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1" name="组合 20">
            <a:extLst>
              <a:ext uri="{FF2B5EF4-FFF2-40B4-BE49-F238E27FC236}">
                <a16:creationId xmlns:a16="http://schemas.microsoft.com/office/drawing/2014/main" id="{E0AB09D0-3C67-4206-86AB-0E9DA44F4562}"/>
              </a:ext>
            </a:extLst>
          </p:cNvPr>
          <p:cNvGrpSpPr/>
          <p:nvPr/>
        </p:nvGrpSpPr>
        <p:grpSpPr>
          <a:xfrm>
            <a:off x="6892672" y="1459750"/>
            <a:ext cx="1124180" cy="1513137"/>
            <a:chOff x="6892672" y="1769241"/>
            <a:chExt cx="1124180" cy="1513137"/>
          </a:xfrm>
        </p:grpSpPr>
        <p:sp>
          <p:nvSpPr>
            <p:cNvPr id="22" name="Freeform 17">
              <a:extLst>
                <a:ext uri="{FF2B5EF4-FFF2-40B4-BE49-F238E27FC236}">
                  <a16:creationId xmlns:a16="http://schemas.microsoft.com/office/drawing/2014/main" id="{FDD07246-0F86-48E0-A703-A90643E7CB53}"/>
                </a:ext>
              </a:extLst>
            </p:cNvPr>
            <p:cNvSpPr/>
            <p:nvPr/>
          </p:nvSpPr>
          <p:spPr bwMode="auto">
            <a:xfrm>
              <a:off x="6892672" y="1769241"/>
              <a:ext cx="1124180" cy="1513137"/>
            </a:xfrm>
            <a:custGeom>
              <a:gdLst>
                <a:gd fmla="*/ 300 w 599" name="T0"/>
                <a:gd fmla="*/ 0 h 807" name="T1"/>
                <a:gd fmla="*/ 0 w 599" name="T2"/>
                <a:gd fmla="*/ 300 h 807" name="T3"/>
                <a:gd fmla="*/ 41 w 599" name="T4"/>
                <a:gd fmla="*/ 450 h 807" name="T5"/>
                <a:gd fmla="*/ 147 w 599" name="T6"/>
                <a:gd fmla="*/ 557 h 807" name="T7"/>
                <a:gd fmla="*/ 147 w 599" name="T8"/>
                <a:gd fmla="*/ 557 h 807" name="T9"/>
                <a:gd fmla="*/ 153 w 599" name="T10"/>
                <a:gd fmla="*/ 561 h 807" name="T11"/>
                <a:gd fmla="*/ 284 w 599" name="T12"/>
                <a:gd fmla="*/ 791 h 807" name="T13"/>
                <a:gd fmla="*/ 300 w 599" name="T14"/>
                <a:gd fmla="*/ 807 h 807" name="T15"/>
                <a:gd fmla="*/ 316 w 599" name="T16"/>
                <a:gd fmla="*/ 791 h 807" name="T17"/>
                <a:gd fmla="*/ 446 w 599" name="T18"/>
                <a:gd fmla="*/ 561 h 807" name="T19"/>
                <a:gd fmla="*/ 453 w 599" name="T20"/>
                <a:gd fmla="*/ 557 h 807" name="T21"/>
                <a:gd fmla="*/ 453 w 599" name="T22"/>
                <a:gd fmla="*/ 557 h 807" name="T23"/>
                <a:gd fmla="*/ 559 w 599" name="T24"/>
                <a:gd fmla="*/ 450 h 807" name="T25"/>
                <a:gd fmla="*/ 599 w 599" name="T26"/>
                <a:gd fmla="*/ 300 h 807" name="T27"/>
                <a:gd fmla="*/ 300 w 599" name="T28"/>
                <a:gd fmla="*/ 0 h 80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06" w="599">
                  <a:moveTo>
                    <a:pt x="300" y="0"/>
                  </a:moveTo>
                  <a:cubicBezTo>
                    <a:pt x="135" y="0"/>
                    <a:pt x="0" y="135"/>
                    <a:pt x="0" y="300"/>
                  </a:cubicBezTo>
                  <a:cubicBezTo>
                    <a:pt x="0" y="353"/>
                    <a:pt x="14" y="404"/>
                    <a:pt x="41" y="450"/>
                  </a:cubicBezTo>
                  <a:cubicBezTo>
                    <a:pt x="66" y="494"/>
                    <a:pt x="103" y="531"/>
                    <a:pt x="147" y="557"/>
                  </a:cubicBezTo>
                  <a:cubicBezTo>
                    <a:pt x="147" y="557"/>
                    <a:pt x="147" y="557"/>
                    <a:pt x="147" y="557"/>
                  </a:cubicBezTo>
                  <a:cubicBezTo>
                    <a:pt x="149" y="558"/>
                    <a:pt x="151" y="560"/>
                    <a:pt x="153" y="561"/>
                  </a:cubicBezTo>
                  <a:cubicBezTo>
                    <a:pt x="234" y="609"/>
                    <a:pt x="284" y="697"/>
                    <a:pt x="284" y="791"/>
                  </a:cubicBezTo>
                  <a:cubicBezTo>
                    <a:pt x="284" y="799"/>
                    <a:pt x="291" y="807"/>
                    <a:pt x="300" y="807"/>
                  </a:cubicBezTo>
                  <a:cubicBezTo>
                    <a:pt x="309" y="807"/>
                    <a:pt x="316" y="799"/>
                    <a:pt x="316" y="791"/>
                  </a:cubicBezTo>
                  <a:cubicBezTo>
                    <a:pt x="316" y="697"/>
                    <a:pt x="366" y="609"/>
                    <a:pt x="446" y="561"/>
                  </a:cubicBezTo>
                  <a:cubicBezTo>
                    <a:pt x="449" y="560"/>
                    <a:pt x="451" y="558"/>
                    <a:pt x="453" y="557"/>
                  </a:cubicBezTo>
                  <a:cubicBezTo>
                    <a:pt x="453" y="557"/>
                    <a:pt x="453" y="557"/>
                    <a:pt x="453" y="557"/>
                  </a:cubicBezTo>
                  <a:cubicBezTo>
                    <a:pt x="497" y="531"/>
                    <a:pt x="534" y="494"/>
                    <a:pt x="559" y="450"/>
                  </a:cubicBezTo>
                  <a:cubicBezTo>
                    <a:pt x="586" y="404"/>
                    <a:pt x="599" y="353"/>
                    <a:pt x="599" y="300"/>
                  </a:cubicBezTo>
                  <a:cubicBezTo>
                    <a:pt x="599" y="135"/>
                    <a:pt x="465" y="0"/>
                    <a:pt x="300" y="0"/>
                  </a:cubicBezTo>
                  <a:close/>
                </a:path>
              </a:pathLst>
            </a:custGeom>
            <a:solidFill>
              <a:srgbClr val="D06F83"/>
            </a:solid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3" name="Freeform 31">
              <a:extLst>
                <a:ext uri="{FF2B5EF4-FFF2-40B4-BE49-F238E27FC236}">
                  <a16:creationId xmlns:a16="http://schemas.microsoft.com/office/drawing/2014/main" id="{023C6DF2-E8A7-4C94-873B-B3F5AE74EE71}"/>
                </a:ext>
              </a:extLst>
            </p:cNvPr>
            <p:cNvSpPr>
              <a:spLocks noEditPoints="1"/>
            </p:cNvSpPr>
            <p:nvPr/>
          </p:nvSpPr>
          <p:spPr bwMode="auto">
            <a:xfrm>
              <a:off x="7265984" y="2112297"/>
              <a:ext cx="377553" cy="474802"/>
            </a:xfrm>
            <a:custGeom>
              <a:gdLst>
                <a:gd fmla="*/ 82 w 484" name="T0"/>
                <a:gd fmla="*/ 166 h 606" name="T1"/>
                <a:gd fmla="*/ 82 w 484" name="T2"/>
                <a:gd fmla="*/ 186 h 606" name="T3"/>
                <a:gd fmla="*/ 331 w 484" name="T4"/>
                <a:gd fmla="*/ 193 h 606" name="T5"/>
                <a:gd fmla="*/ 331 w 484" name="T6"/>
                <a:gd fmla="*/ 173 h 606" name="T7"/>
                <a:gd fmla="*/ 387 w 484" name="T8"/>
                <a:gd fmla="*/ 556 h 606" name="T9"/>
                <a:gd fmla="*/ 388 w 484" name="T10"/>
                <a:gd fmla="*/ 564 h 606" name="T11"/>
                <a:gd fmla="*/ 418 w 484" name="T12"/>
                <a:gd fmla="*/ 594 h 606" name="T13"/>
                <a:gd fmla="*/ 474 w 484" name="T14"/>
                <a:gd fmla="*/ 581 h 606" name="T15"/>
                <a:gd fmla="*/ 474 w 484" name="T16"/>
                <a:gd fmla="*/ 531 h 606" name="T17"/>
                <a:gd fmla="*/ 444 w 484" name="T18"/>
                <a:gd fmla="*/ 501 h 606" name="T19"/>
                <a:gd fmla="*/ 418 w 484" name="T20"/>
                <a:gd fmla="*/ 519 h 606" name="T21"/>
                <a:gd fmla="*/ 384 w 484" name="T22"/>
                <a:gd fmla="*/ 553 h 606" name="T23"/>
                <a:gd fmla="*/ 218 w 484" name="T24"/>
                <a:gd fmla="*/ 354 h 606" name="T25"/>
                <a:gd fmla="*/ 229 w 484" name="T26"/>
                <a:gd fmla="*/ 336 h 606" name="T27"/>
                <a:gd fmla="*/ 207 w 484" name="T28"/>
                <a:gd fmla="*/ 320 h 606" name="T29"/>
                <a:gd fmla="*/ 207 w 484" name="T30"/>
                <a:gd fmla="*/ 327 h 606" name="T31"/>
                <a:gd fmla="*/ 246 w 484" name="T32"/>
                <a:gd fmla="*/ 422 h 606" name="T33"/>
                <a:gd fmla="*/ 297 w 484" name="T34"/>
                <a:gd fmla="*/ 364 h 606" name="T35"/>
                <a:gd fmla="*/ 296 w 484" name="T36"/>
                <a:gd fmla="*/ 357 h 606" name="T37"/>
                <a:gd fmla="*/ 224 w 484" name="T38"/>
                <a:gd fmla="*/ 362 h 606" name="T39"/>
                <a:gd fmla="*/ 224 w 484" name="T40"/>
                <a:gd fmla="*/ 368 h 606" name="T41"/>
                <a:gd fmla="*/ 246 w 484" name="T42"/>
                <a:gd fmla="*/ 422 h 606" name="T43"/>
                <a:gd fmla="*/ 429 w 484" name="T44"/>
                <a:gd fmla="*/ 493 h 606" name="T45"/>
                <a:gd fmla="*/ 429 w 484" name="T46"/>
                <a:gd fmla="*/ 487 h 606" name="T47"/>
                <a:gd fmla="*/ 394 w 484" name="T48"/>
                <a:gd fmla="*/ 451 h 606" name="T49"/>
                <a:gd fmla="*/ 256 w 484" name="T50"/>
                <a:gd fmla="*/ 425 h 606" name="T51"/>
                <a:gd fmla="*/ 256 w 484" name="T52"/>
                <a:gd fmla="*/ 432 h 606" name="T53"/>
                <a:gd fmla="*/ 354 w 484" name="T54"/>
                <a:gd fmla="*/ 530 h 606" name="T55"/>
                <a:gd fmla="*/ 395 w 484" name="T56"/>
                <a:gd fmla="*/ 528 h 606" name="T57"/>
                <a:gd fmla="*/ 20 w 484" name="T58"/>
                <a:gd fmla="*/ 150 h 606" name="T59"/>
                <a:gd fmla="*/ 89 w 484" name="T60"/>
                <a:gd fmla="*/ 152 h 606" name="T61"/>
                <a:gd fmla="*/ 141 w 484" name="T62"/>
                <a:gd fmla="*/ 100 h 606" name="T63"/>
                <a:gd fmla="*/ 141 w 484" name="T64"/>
                <a:gd fmla="*/ 93 h 606" name="T65"/>
                <a:gd fmla="*/ 383 w 484" name="T66"/>
                <a:gd fmla="*/ 27 h 606" name="T67"/>
                <a:gd fmla="*/ 394 w 484" name="T68"/>
                <a:gd fmla="*/ 422 h 606" name="T69"/>
                <a:gd fmla="*/ 414 w 484" name="T70"/>
                <a:gd fmla="*/ 449 h 606" name="T71"/>
                <a:gd fmla="*/ 414 w 484" name="T72"/>
                <a:gd fmla="*/ 39 h 606" name="T73"/>
                <a:gd fmla="*/ 383 w 484" name="T74"/>
                <a:gd fmla="*/ 0 h 606" name="T75"/>
                <a:gd fmla="*/ 121 w 484" name="T76"/>
                <a:gd fmla="*/ 2 h 606" name="T77"/>
                <a:gd fmla="*/ 0 w 484" name="T78"/>
                <a:gd fmla="*/ 123 h 606" name="T79"/>
                <a:gd fmla="*/ 0 w 484" name="T80"/>
                <a:gd fmla="*/ 492 h 606" name="T81"/>
                <a:gd fmla="*/ 32 w 484" name="T82"/>
                <a:gd fmla="*/ 530 h 606" name="T83"/>
                <a:gd fmla="*/ 319 w 484" name="T84"/>
                <a:gd fmla="*/ 524 h 606" name="T85"/>
                <a:gd fmla="*/ 305 w 484" name="T86"/>
                <a:gd fmla="*/ 503 h 606" name="T87"/>
                <a:gd fmla="*/ 20 w 484" name="T88"/>
                <a:gd fmla="*/ 492 h 606" name="T89"/>
                <a:gd fmla="*/ 20 w 484" name="T90"/>
                <a:gd fmla="*/ 150 h 606" name="T91"/>
                <a:gd fmla="*/ 156 w 484" name="T92"/>
                <a:gd fmla="*/ 321 h 606" name="T93"/>
                <a:gd fmla="*/ 156 w 484" name="T94"/>
                <a:gd fmla="*/ 301 h 606" name="T95"/>
                <a:gd fmla="*/ 82 w 484" name="T96"/>
                <a:gd fmla="*/ 294 h 606" name="T97"/>
                <a:gd fmla="*/ 82 w 484" name="T98"/>
                <a:gd fmla="*/ 315 h 606" name="T99"/>
                <a:gd fmla="*/ 82 w 484" name="T100"/>
                <a:gd fmla="*/ 272 h 606" name="T101"/>
                <a:gd fmla="*/ 331 w 484" name="T102"/>
                <a:gd fmla="*/ 279 h 606" name="T103"/>
                <a:gd fmla="*/ 331 w 484" name="T104"/>
                <a:gd fmla="*/ 258 h 606" name="T105"/>
                <a:gd fmla="*/ 82 w 484" name="T106"/>
                <a:gd fmla="*/ 252 h 606" name="T107"/>
                <a:gd fmla="*/ 82 w 484" name="T108"/>
                <a:gd fmla="*/ 272 h 606" name="T109"/>
                <a:gd fmla="*/ 82 w 484" name="T110"/>
                <a:gd fmla="*/ 236 h 606" name="T111"/>
                <a:gd fmla="*/ 331 w 484" name="T112"/>
                <a:gd fmla="*/ 229 h 606" name="T113"/>
                <a:gd fmla="*/ 331 w 484" name="T114"/>
                <a:gd fmla="*/ 209 h 606" name="T115"/>
                <a:gd fmla="*/ 82 w 484" name="T116"/>
                <a:gd fmla="*/ 216 h 60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06" w="483">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FFFFF"/>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cs typeface="+mn-ea"/>
                <a:sym typeface="+mn-lt"/>
              </a:endParaRP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4" name="组合 23">
            <a:extLst>
              <a:ext uri="{FF2B5EF4-FFF2-40B4-BE49-F238E27FC236}">
                <a16:creationId xmlns:a16="http://schemas.microsoft.com/office/drawing/2014/main" id="{A1E7F00B-B9F4-4521-A0DC-4746F3902D8F}"/>
              </a:ext>
            </a:extLst>
          </p:cNvPr>
          <p:cNvGrpSpPr/>
          <p:nvPr/>
        </p:nvGrpSpPr>
        <p:grpSpPr>
          <a:xfrm>
            <a:off x="9581726" y="1459750"/>
            <a:ext cx="1124180" cy="1513137"/>
            <a:chOff x="9581726" y="1769241"/>
            <a:chExt cx="1124180" cy="1513137"/>
          </a:xfrm>
        </p:grpSpPr>
        <p:sp>
          <p:nvSpPr>
            <p:cNvPr id="25" name="Freeform 17">
              <a:extLst>
                <a:ext uri="{FF2B5EF4-FFF2-40B4-BE49-F238E27FC236}">
                  <a16:creationId xmlns:a16="http://schemas.microsoft.com/office/drawing/2014/main" id="{F5AAB978-C400-4BCD-A39D-50E9BE0A3C4A}"/>
                </a:ext>
              </a:extLst>
            </p:cNvPr>
            <p:cNvSpPr/>
            <p:nvPr/>
          </p:nvSpPr>
          <p:spPr bwMode="auto">
            <a:xfrm>
              <a:off x="9581726" y="1769241"/>
              <a:ext cx="1124180" cy="1513137"/>
            </a:xfrm>
            <a:custGeom>
              <a:gdLst>
                <a:gd fmla="*/ 300 w 599" name="T0"/>
                <a:gd fmla="*/ 0 h 807" name="T1"/>
                <a:gd fmla="*/ 0 w 599" name="T2"/>
                <a:gd fmla="*/ 300 h 807" name="T3"/>
                <a:gd fmla="*/ 41 w 599" name="T4"/>
                <a:gd fmla="*/ 450 h 807" name="T5"/>
                <a:gd fmla="*/ 147 w 599" name="T6"/>
                <a:gd fmla="*/ 557 h 807" name="T7"/>
                <a:gd fmla="*/ 147 w 599" name="T8"/>
                <a:gd fmla="*/ 557 h 807" name="T9"/>
                <a:gd fmla="*/ 153 w 599" name="T10"/>
                <a:gd fmla="*/ 561 h 807" name="T11"/>
                <a:gd fmla="*/ 284 w 599" name="T12"/>
                <a:gd fmla="*/ 791 h 807" name="T13"/>
                <a:gd fmla="*/ 300 w 599" name="T14"/>
                <a:gd fmla="*/ 807 h 807" name="T15"/>
                <a:gd fmla="*/ 316 w 599" name="T16"/>
                <a:gd fmla="*/ 791 h 807" name="T17"/>
                <a:gd fmla="*/ 446 w 599" name="T18"/>
                <a:gd fmla="*/ 561 h 807" name="T19"/>
                <a:gd fmla="*/ 453 w 599" name="T20"/>
                <a:gd fmla="*/ 557 h 807" name="T21"/>
                <a:gd fmla="*/ 453 w 599" name="T22"/>
                <a:gd fmla="*/ 557 h 807" name="T23"/>
                <a:gd fmla="*/ 559 w 599" name="T24"/>
                <a:gd fmla="*/ 450 h 807" name="T25"/>
                <a:gd fmla="*/ 599 w 599" name="T26"/>
                <a:gd fmla="*/ 300 h 807" name="T27"/>
                <a:gd fmla="*/ 300 w 599" name="T28"/>
                <a:gd fmla="*/ 0 h 80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06" w="599">
                  <a:moveTo>
                    <a:pt x="300" y="0"/>
                  </a:moveTo>
                  <a:cubicBezTo>
                    <a:pt x="135" y="0"/>
                    <a:pt x="0" y="135"/>
                    <a:pt x="0" y="300"/>
                  </a:cubicBezTo>
                  <a:cubicBezTo>
                    <a:pt x="0" y="353"/>
                    <a:pt x="14" y="404"/>
                    <a:pt x="41" y="450"/>
                  </a:cubicBezTo>
                  <a:cubicBezTo>
                    <a:pt x="66" y="494"/>
                    <a:pt x="103" y="531"/>
                    <a:pt x="147" y="557"/>
                  </a:cubicBezTo>
                  <a:cubicBezTo>
                    <a:pt x="147" y="557"/>
                    <a:pt x="147" y="557"/>
                    <a:pt x="147" y="557"/>
                  </a:cubicBezTo>
                  <a:cubicBezTo>
                    <a:pt x="149" y="558"/>
                    <a:pt x="151" y="560"/>
                    <a:pt x="153" y="561"/>
                  </a:cubicBezTo>
                  <a:cubicBezTo>
                    <a:pt x="234" y="609"/>
                    <a:pt x="284" y="697"/>
                    <a:pt x="284" y="791"/>
                  </a:cubicBezTo>
                  <a:cubicBezTo>
                    <a:pt x="284" y="799"/>
                    <a:pt x="291" y="807"/>
                    <a:pt x="300" y="807"/>
                  </a:cubicBezTo>
                  <a:cubicBezTo>
                    <a:pt x="309" y="807"/>
                    <a:pt x="316" y="799"/>
                    <a:pt x="316" y="791"/>
                  </a:cubicBezTo>
                  <a:cubicBezTo>
                    <a:pt x="316" y="697"/>
                    <a:pt x="366" y="609"/>
                    <a:pt x="446" y="561"/>
                  </a:cubicBezTo>
                  <a:cubicBezTo>
                    <a:pt x="449" y="560"/>
                    <a:pt x="451" y="558"/>
                    <a:pt x="453" y="557"/>
                  </a:cubicBezTo>
                  <a:cubicBezTo>
                    <a:pt x="453" y="557"/>
                    <a:pt x="453" y="557"/>
                    <a:pt x="453" y="557"/>
                  </a:cubicBezTo>
                  <a:cubicBezTo>
                    <a:pt x="497" y="531"/>
                    <a:pt x="534" y="494"/>
                    <a:pt x="559" y="450"/>
                  </a:cubicBezTo>
                  <a:cubicBezTo>
                    <a:pt x="586" y="404"/>
                    <a:pt x="599" y="353"/>
                    <a:pt x="599" y="300"/>
                  </a:cubicBezTo>
                  <a:cubicBezTo>
                    <a:pt x="599" y="135"/>
                    <a:pt x="465" y="0"/>
                    <a:pt x="300" y="0"/>
                  </a:cubicBezTo>
                  <a:close/>
                </a:path>
              </a:pathLst>
            </a:custGeom>
            <a:solidFill>
              <a:srgbClr val="F77983"/>
            </a:solid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6" name="Freeform 16">
              <a:extLst>
                <a:ext uri="{FF2B5EF4-FFF2-40B4-BE49-F238E27FC236}">
                  <a16:creationId xmlns:a16="http://schemas.microsoft.com/office/drawing/2014/main" id="{D8944155-4F5F-4400-A4E7-4F82D415BADF}"/>
                </a:ext>
              </a:extLst>
            </p:cNvPr>
            <p:cNvSpPr>
              <a:spLocks noEditPoints="1"/>
            </p:cNvSpPr>
            <p:nvPr/>
          </p:nvSpPr>
          <p:spPr bwMode="auto">
            <a:xfrm>
              <a:off x="9858826" y="2120521"/>
              <a:ext cx="555471" cy="442971"/>
            </a:xfrm>
            <a:custGeom>
              <a:gdLst>
                <a:gd fmla="*/ 1238 w 1238" name="T0"/>
                <a:gd fmla="*/ 579 h 986" name="T1"/>
                <a:gd fmla="*/ 424 w 1238" name="T2"/>
                <a:gd fmla="*/ 579 h 986" name="T3"/>
                <a:gd fmla="*/ 443 w 1238" name="T4"/>
                <a:gd fmla="*/ 209 h 986" name="T5"/>
                <a:gd fmla="*/ 357 w 1238" name="T6"/>
                <a:gd fmla="*/ 223 h 986" name="T7"/>
                <a:gd fmla="*/ 329 w 1238" name="T8"/>
                <a:gd fmla="*/ 254 h 986" name="T9"/>
                <a:gd fmla="*/ 441 w 1238" name="T10"/>
                <a:gd fmla="*/ 316 h 986" name="T11"/>
                <a:gd fmla="*/ 311 w 1238" name="T12"/>
                <a:gd fmla="*/ 0 h 986" name="T13"/>
                <a:gd fmla="*/ 311 w 1238" name="T14"/>
                <a:gd fmla="*/ 620 h 986" name="T15"/>
                <a:gd fmla="*/ 367 w 1238" name="T16"/>
                <a:gd fmla="*/ 550 h 986" name="T17"/>
                <a:gd fmla="*/ 329 w 1238" name="T18"/>
                <a:gd fmla="*/ 473 h 986" name="T19"/>
                <a:gd fmla="*/ 295 w 1238" name="T20"/>
                <a:gd fmla="*/ 516 h 986" name="T21"/>
                <a:gd fmla="*/ 168 w 1238" name="T22"/>
                <a:gd fmla="*/ 370 h 986" name="T23"/>
                <a:gd fmla="*/ 295 w 1238" name="T24"/>
                <a:gd fmla="*/ 410 h 986" name="T25"/>
                <a:gd fmla="*/ 229 w 1238" name="T26"/>
                <a:gd fmla="*/ 307 h 986" name="T27"/>
                <a:gd fmla="*/ 295 w 1238" name="T28"/>
                <a:gd fmla="*/ 127 h 986" name="T29"/>
                <a:gd fmla="*/ 329 w 1238" name="T30"/>
                <a:gd fmla="*/ 104 h 986" name="T31"/>
                <a:gd fmla="*/ 443 w 1238" name="T32"/>
                <a:gd fmla="*/ 209 h 986" name="T33"/>
                <a:gd fmla="*/ 295 w 1238" name="T34"/>
                <a:gd fmla="*/ 186 h 986" name="T35"/>
                <a:gd fmla="*/ 295 w 1238" name="T36"/>
                <a:gd fmla="*/ 245 h 986" name="T37"/>
                <a:gd fmla="*/ 329 w 1238" name="T38"/>
                <a:gd fmla="*/ 413 h 986" name="T39"/>
                <a:gd fmla="*/ 357 w 1238" name="T40"/>
                <a:gd fmla="*/ 398 h 986" name="T41"/>
                <a:gd fmla="*/ 359 w 1238" name="T42"/>
                <a:gd fmla="*/ 356 h 986" name="T43"/>
                <a:gd fmla="*/ 329 w 1238" name="T44"/>
                <a:gd fmla="*/ 413 h 986" name="T45"/>
                <a:gd fmla="*/ 854 w 1238" name="T46"/>
                <a:gd fmla="*/ 713 h 986" name="T47"/>
                <a:gd fmla="*/ 904 w 1238" name="T48"/>
                <a:gd fmla="*/ 665 h 986" name="T49"/>
                <a:gd fmla="*/ 854 w 1238" name="T50"/>
                <a:gd fmla="*/ 617 h 986" name="T51"/>
                <a:gd fmla="*/ 810 w 1238" name="T52"/>
                <a:gd fmla="*/ 416 h 986" name="T53"/>
                <a:gd fmla="*/ 784 w 1238" name="T54"/>
                <a:gd fmla="*/ 477 h 986" name="T55"/>
                <a:gd fmla="*/ 810 w 1238" name="T56"/>
                <a:gd fmla="*/ 416 h 986" name="T57"/>
                <a:gd fmla="*/ 1004 w 1238" name="T58"/>
                <a:gd fmla="*/ 447 h 986" name="T59"/>
                <a:gd fmla="*/ 854 w 1238" name="T60"/>
                <a:gd fmla="*/ 418 h 986" name="T61"/>
                <a:gd fmla="*/ 977 w 1238" name="T62"/>
                <a:gd fmla="*/ 557 h 986" name="T63"/>
                <a:gd fmla="*/ 854 w 1238" name="T64"/>
                <a:gd fmla="*/ 792 h 986" name="T65"/>
                <a:gd fmla="*/ 810 w 1238" name="T66"/>
                <a:gd fmla="*/ 849 h 986" name="T67"/>
                <a:gd fmla="*/ 643 w 1238" name="T68"/>
                <a:gd fmla="*/ 658 h 986" name="T69"/>
                <a:gd fmla="*/ 810 w 1238" name="T70"/>
                <a:gd fmla="*/ 710 h 986" name="T71"/>
                <a:gd fmla="*/ 724 w 1238" name="T72"/>
                <a:gd fmla="*/ 575 h 986" name="T73"/>
                <a:gd fmla="*/ 810 w 1238" name="T74"/>
                <a:gd fmla="*/ 339 h 986" name="T75"/>
                <a:gd fmla="*/ 854 w 1238" name="T76"/>
                <a:gd fmla="*/ 309 h 986" name="T77"/>
                <a:gd fmla="*/ 1004 w 1238" name="T78"/>
                <a:gd fmla="*/ 447 h 98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85" w="1238">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cs typeface="+mn-ea"/>
                <a:sym typeface="+mn-lt"/>
              </a:endParaRP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7" name="组合 26">
            <a:extLst>
              <a:ext uri="{FF2B5EF4-FFF2-40B4-BE49-F238E27FC236}">
                <a16:creationId xmlns:a16="http://schemas.microsoft.com/office/drawing/2014/main" id="{9E9FEE90-DB48-48EB-8A01-33DE229C59BF}"/>
              </a:ext>
            </a:extLst>
          </p:cNvPr>
          <p:cNvGrpSpPr/>
          <p:nvPr/>
        </p:nvGrpSpPr>
        <p:grpSpPr>
          <a:xfrm>
            <a:off x="1128287" y="3419235"/>
            <a:ext cx="2002432" cy="2264113"/>
            <a:chOff x="1128287" y="4024151"/>
            <a:chExt cx="2002432" cy="2698190"/>
          </a:xfrm>
        </p:grpSpPr>
        <p:grpSp>
          <p:nvGrpSpPr>
            <p:cNvPr id="28" name="组合 27">
              <a:extLst>
                <a:ext uri="{FF2B5EF4-FFF2-40B4-BE49-F238E27FC236}">
                  <a16:creationId xmlns:a16="http://schemas.microsoft.com/office/drawing/2014/main" id="{675AEF02-6B36-4503-84B7-51B5E8A5D80A}"/>
                </a:ext>
              </a:extLst>
            </p:cNvPr>
            <p:cNvGrpSpPr/>
            <p:nvPr/>
          </p:nvGrpSpPr>
          <p:grpSpPr>
            <a:xfrm>
              <a:off x="1128287" y="4024151"/>
              <a:ext cx="1895770" cy="2698190"/>
              <a:chOff x="1059012" y="4024151"/>
              <a:chExt cx="1895770" cy="2698190"/>
            </a:xfrm>
            <a:effectLst>
              <a:outerShdw algn="tl" blurRad="254000" dir="2700000" dist="127000" rotWithShape="0">
                <a:prstClr val="black">
                  <a:alpha val="40000"/>
                </a:prstClr>
              </a:outerShdw>
            </a:effectLst>
          </p:grpSpPr>
          <p:sp>
            <p:nvSpPr>
              <p:cNvPr id="31" name="Freeform 5">
                <a:extLst>
                  <a:ext uri="{FF2B5EF4-FFF2-40B4-BE49-F238E27FC236}">
                    <a16:creationId xmlns:a16="http://schemas.microsoft.com/office/drawing/2014/main" id="{7F4D42E5-C74A-4B83-98DF-A1CAECC95853}"/>
                  </a:ext>
                </a:extLst>
              </p:cNvPr>
              <p:cNvSpPr/>
              <p:nvPr/>
            </p:nvSpPr>
            <p:spPr bwMode="auto">
              <a:xfrm>
                <a:off x="1059013" y="4024151"/>
                <a:ext cx="1895769" cy="2544030"/>
              </a:xfrm>
              <a:custGeom>
                <a:gdLst>
                  <a:gd fmla="*/ 933 w 1012" name="T0"/>
                  <a:gd fmla="*/ 410 h 1359" name="T1"/>
                  <a:gd fmla="*/ 915 w 1012" name="T2"/>
                  <a:gd fmla="*/ 410 h 1359" name="T3"/>
                  <a:gd fmla="*/ 515 w 1012" name="T4"/>
                  <a:gd fmla="*/ 10 h 1359" name="T5"/>
                  <a:gd fmla="*/ 506 w 1012" name="T6"/>
                  <a:gd fmla="*/ 0 h 1359" name="T7"/>
                  <a:gd fmla="*/ 497 w 1012" name="T8"/>
                  <a:gd fmla="*/ 10 h 1359" name="T9"/>
                  <a:gd fmla="*/ 97 w 1012" name="T10"/>
                  <a:gd fmla="*/ 410 h 1359" name="T11"/>
                  <a:gd fmla="*/ 79 w 1012" name="T12"/>
                  <a:gd fmla="*/ 410 h 1359" name="T13"/>
                  <a:gd fmla="*/ 0 w 1012" name="T14"/>
                  <a:gd fmla="*/ 489 h 1359" name="T15"/>
                  <a:gd fmla="*/ 0 w 1012" name="T16"/>
                  <a:gd fmla="*/ 1359 h 1359" name="T17"/>
                  <a:gd fmla="*/ 1012 w 1012" name="T18"/>
                  <a:gd fmla="*/ 1359 h 1359" name="T19"/>
                  <a:gd fmla="*/ 1012 w 1012" name="T20"/>
                  <a:gd fmla="*/ 489 h 1359" name="T21"/>
                  <a:gd fmla="*/ 933 w 1012" name="T22"/>
                  <a:gd fmla="*/ 410 h 135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59" w="1012">
                    <a:moveTo>
                      <a:pt x="933" y="410"/>
                    </a:moveTo>
                    <a:cubicBezTo>
                      <a:pt x="915" y="410"/>
                      <a:pt x="915" y="410"/>
                      <a:pt x="915" y="410"/>
                    </a:cubicBezTo>
                    <a:cubicBezTo>
                      <a:pt x="695" y="410"/>
                      <a:pt x="515" y="230"/>
                      <a:pt x="515" y="10"/>
                    </a:cubicBezTo>
                    <a:cubicBezTo>
                      <a:pt x="515" y="5"/>
                      <a:pt x="511" y="0"/>
                      <a:pt x="506" y="0"/>
                    </a:cubicBezTo>
                    <a:cubicBezTo>
                      <a:pt x="501" y="0"/>
                      <a:pt x="497" y="5"/>
                      <a:pt x="497" y="10"/>
                    </a:cubicBezTo>
                    <a:cubicBezTo>
                      <a:pt x="497" y="230"/>
                      <a:pt x="317" y="410"/>
                      <a:pt x="97" y="410"/>
                    </a:cubicBezTo>
                    <a:cubicBezTo>
                      <a:pt x="79" y="410"/>
                      <a:pt x="79" y="410"/>
                      <a:pt x="79" y="410"/>
                    </a:cubicBezTo>
                    <a:cubicBezTo>
                      <a:pt x="35" y="410"/>
                      <a:pt x="0" y="445"/>
                      <a:pt x="0" y="489"/>
                    </a:cubicBezTo>
                    <a:cubicBezTo>
                      <a:pt x="0" y="1359"/>
                      <a:pt x="0" y="1359"/>
                      <a:pt x="0" y="1359"/>
                    </a:cubicBezTo>
                    <a:cubicBezTo>
                      <a:pt x="1012" y="1359"/>
                      <a:pt x="1012" y="1359"/>
                      <a:pt x="1012" y="1359"/>
                    </a:cubicBezTo>
                    <a:cubicBezTo>
                      <a:pt x="1012" y="489"/>
                      <a:pt x="1012" y="489"/>
                      <a:pt x="1012" y="489"/>
                    </a:cubicBezTo>
                    <a:cubicBezTo>
                      <a:pt x="1012" y="445"/>
                      <a:pt x="977" y="410"/>
                      <a:pt x="933" y="410"/>
                    </a:cubicBezTo>
                    <a:close/>
                  </a:path>
                </a:pathLst>
              </a:custGeom>
              <a:solidFill>
                <a:srgbClr val="FFFFFF"/>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cs typeface="+mn-ea"/>
                  <a:sym typeface="+mn-lt"/>
                </a:endParaRPr>
              </a:p>
            </p:txBody>
          </p:sp>
          <p:sp>
            <p:nvSpPr>
              <p:cNvPr id="32" name="Freeform 21">
                <a:extLst>
                  <a:ext uri="{FF2B5EF4-FFF2-40B4-BE49-F238E27FC236}">
                    <a16:creationId xmlns:a16="http://schemas.microsoft.com/office/drawing/2014/main" id="{83B2C74C-C4A4-441C-81C5-7125654FBF44}"/>
                  </a:ext>
                </a:extLst>
              </p:cNvPr>
              <p:cNvSpPr/>
              <p:nvPr/>
            </p:nvSpPr>
            <p:spPr bwMode="auto">
              <a:xfrm>
                <a:off x="1059012" y="6568181"/>
                <a:ext cx="1895769" cy="154160"/>
              </a:xfrm>
              <a:custGeom>
                <a:gdLst>
                  <a:gd fmla="*/ 79 w 1012" name="T0"/>
                  <a:gd fmla="*/ 79 h 79" name="T1"/>
                  <a:gd fmla="*/ 933 w 1012" name="T2"/>
                  <a:gd fmla="*/ 79 h 79" name="T3"/>
                  <a:gd fmla="*/ 1012 w 1012" name="T4"/>
                  <a:gd fmla="*/ 0 h 79" name="T5"/>
                  <a:gd fmla="*/ 0 w 1012" name="T6"/>
                  <a:gd fmla="*/ 0 h 79" name="T7"/>
                  <a:gd fmla="*/ 79 w 1012" name="T8"/>
                  <a:gd fmla="*/ 79 h 79" name="T9"/>
                </a:gdLst>
                <a:cxnLst>
                  <a:cxn ang="0">
                    <a:pos x="T0" y="T1"/>
                  </a:cxn>
                  <a:cxn ang="0">
                    <a:pos x="T2" y="T3"/>
                  </a:cxn>
                  <a:cxn ang="0">
                    <a:pos x="T4" y="T5"/>
                  </a:cxn>
                  <a:cxn ang="0">
                    <a:pos x="T6" y="T7"/>
                  </a:cxn>
                  <a:cxn ang="0">
                    <a:pos x="T8" y="T9"/>
                  </a:cxn>
                </a:cxnLst>
                <a:rect b="b" l="0" r="r" t="0"/>
                <a:pathLst>
                  <a:path h="79" w="1012">
                    <a:moveTo>
                      <a:pt x="79" y="79"/>
                    </a:moveTo>
                    <a:cubicBezTo>
                      <a:pt x="933" y="79"/>
                      <a:pt x="933" y="79"/>
                      <a:pt x="933" y="79"/>
                    </a:cubicBezTo>
                    <a:cubicBezTo>
                      <a:pt x="977" y="79"/>
                      <a:pt x="1012" y="44"/>
                      <a:pt x="1012" y="0"/>
                    </a:cubicBezTo>
                    <a:cubicBezTo>
                      <a:pt x="0" y="0"/>
                      <a:pt x="0" y="0"/>
                      <a:pt x="0" y="0"/>
                    </a:cubicBezTo>
                    <a:cubicBezTo>
                      <a:pt x="0" y="44"/>
                      <a:pt x="35" y="79"/>
                      <a:pt x="79" y="79"/>
                    </a:cubicBezTo>
                    <a:close/>
                  </a:path>
                </a:pathLst>
              </a:custGeom>
              <a:solidFill>
                <a:srgbClr val="365B7C"/>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cs typeface="+mn-ea"/>
                  <a:sym typeface="+mn-lt"/>
                </a:endParaRPr>
              </a:p>
            </p:txBody>
          </p:sp>
        </p:grpSp>
        <p:sp>
          <p:nvSpPr>
            <p:cNvPr id="29" name="Rectangle 42">
              <a:extLst>
                <a:ext uri="{FF2B5EF4-FFF2-40B4-BE49-F238E27FC236}">
                  <a16:creationId xmlns:a16="http://schemas.microsoft.com/office/drawing/2014/main" id="{1901C2D3-B892-47E2-AE4A-6C95510A56B0}"/>
                </a:ext>
              </a:extLst>
            </p:cNvPr>
            <p:cNvSpPr/>
            <p:nvPr/>
          </p:nvSpPr>
          <p:spPr>
            <a:xfrm flipH="1">
              <a:off x="1292354" y="5531581"/>
              <a:ext cx="1725015" cy="589653"/>
            </a:xfrm>
            <a:prstGeom prst="rect">
              <a:avLst/>
            </a:prstGeom>
            <a:noFill/>
            <a:ln algn="ctr" cap="flat" cmpd="sng" w="12700">
              <a:noFill/>
              <a:prstDash val="solid"/>
            </a:ln>
            <a:effectLst/>
          </p:spPr>
          <p:txBody>
            <a:bodyPr anchor="t" bIns="0" lIns="91440" rIns="91440" rtlCol="0" tIns="0"/>
            <a:lstStyle/>
            <a:p>
              <a:pPr>
                <a:defRPr/>
              </a:pPr>
              <a:r>
                <a:rPr altLang="en-US" kern="0" lang="zh-CN" sz="105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30" name="Rectangle 42">
              <a:extLst>
                <a:ext uri="{FF2B5EF4-FFF2-40B4-BE49-F238E27FC236}">
                  <a16:creationId xmlns:a16="http://schemas.microsoft.com/office/drawing/2014/main" id="{0E024565-F8D6-447E-9EE0-C61B3C3F3029}"/>
                </a:ext>
              </a:extLst>
            </p:cNvPr>
            <p:cNvSpPr/>
            <p:nvPr/>
          </p:nvSpPr>
          <p:spPr>
            <a:xfrm flipH="1">
              <a:off x="1280666" y="5067067"/>
              <a:ext cx="1850053" cy="229011"/>
            </a:xfrm>
            <a:prstGeom prst="rect">
              <a:avLst/>
            </a:prstGeom>
            <a:noFill/>
            <a:ln algn="ctr" cap="flat" cmpd="sng" w="12700">
              <a:noFill/>
              <a:prstDash val="solid"/>
            </a:ln>
            <a:effectLst/>
          </p:spPr>
          <p:txBody>
            <a:bodyPr anchor="t" bIns="0" lIns="91440" rIns="91440" rtlCol="0" tIns="0"/>
            <a:lstStyle/>
            <a:p>
              <a:r>
                <a:rPr altLang="en-US" b="1" lang="zh-CN">
                  <a:solidFill>
                    <a:schemeClr val="tx1">
                      <a:lumMod val="75000"/>
                      <a:lumOff val="25000"/>
                    </a:schemeClr>
                  </a:solidFill>
                  <a:cs typeface="+mn-ea"/>
                  <a:sym typeface="+mn-lt"/>
                </a:rPr>
                <a:t>市场需求量大</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3" name="组合 32">
            <a:extLst>
              <a:ext uri="{FF2B5EF4-FFF2-40B4-BE49-F238E27FC236}">
                <a16:creationId xmlns:a16="http://schemas.microsoft.com/office/drawing/2014/main" id="{7E225584-E680-4837-8634-B38C7D9A7AC6}"/>
              </a:ext>
            </a:extLst>
          </p:cNvPr>
          <p:cNvGrpSpPr/>
          <p:nvPr/>
        </p:nvGrpSpPr>
        <p:grpSpPr>
          <a:xfrm>
            <a:off x="3803967" y="3419235"/>
            <a:ext cx="1983946" cy="2264113"/>
            <a:chOff x="3803967" y="4024151"/>
            <a:chExt cx="1983946" cy="2698190"/>
          </a:xfrm>
        </p:grpSpPr>
        <p:grpSp>
          <p:nvGrpSpPr>
            <p:cNvPr id="34" name="组合 33">
              <a:extLst>
                <a:ext uri="{FF2B5EF4-FFF2-40B4-BE49-F238E27FC236}">
                  <a16:creationId xmlns:a16="http://schemas.microsoft.com/office/drawing/2014/main" id="{AB02AF34-74B0-4797-B15C-65ECC729E1B2}"/>
                </a:ext>
              </a:extLst>
            </p:cNvPr>
            <p:cNvGrpSpPr/>
            <p:nvPr/>
          </p:nvGrpSpPr>
          <p:grpSpPr>
            <a:xfrm>
              <a:off x="3803967" y="4024151"/>
              <a:ext cx="1895770" cy="2698190"/>
              <a:chOff x="1059012" y="4024151"/>
              <a:chExt cx="1895770" cy="2698190"/>
            </a:xfrm>
            <a:effectLst>
              <a:outerShdw algn="tl" blurRad="254000" dir="2700000" dist="127000" rotWithShape="0">
                <a:prstClr val="black">
                  <a:alpha val="40000"/>
                </a:prstClr>
              </a:outerShdw>
            </a:effectLst>
          </p:grpSpPr>
          <p:sp>
            <p:nvSpPr>
              <p:cNvPr id="37" name="Freeform 5">
                <a:extLst>
                  <a:ext uri="{FF2B5EF4-FFF2-40B4-BE49-F238E27FC236}">
                    <a16:creationId xmlns:a16="http://schemas.microsoft.com/office/drawing/2014/main" id="{3D9BCA8F-6E8B-407F-B47B-01C3BE8FB1D4}"/>
                  </a:ext>
                </a:extLst>
              </p:cNvPr>
              <p:cNvSpPr/>
              <p:nvPr/>
            </p:nvSpPr>
            <p:spPr bwMode="auto">
              <a:xfrm>
                <a:off x="1059013" y="4024151"/>
                <a:ext cx="1895769" cy="2544030"/>
              </a:xfrm>
              <a:custGeom>
                <a:gdLst>
                  <a:gd fmla="*/ 933 w 1012" name="T0"/>
                  <a:gd fmla="*/ 410 h 1359" name="T1"/>
                  <a:gd fmla="*/ 915 w 1012" name="T2"/>
                  <a:gd fmla="*/ 410 h 1359" name="T3"/>
                  <a:gd fmla="*/ 515 w 1012" name="T4"/>
                  <a:gd fmla="*/ 10 h 1359" name="T5"/>
                  <a:gd fmla="*/ 506 w 1012" name="T6"/>
                  <a:gd fmla="*/ 0 h 1359" name="T7"/>
                  <a:gd fmla="*/ 497 w 1012" name="T8"/>
                  <a:gd fmla="*/ 10 h 1359" name="T9"/>
                  <a:gd fmla="*/ 97 w 1012" name="T10"/>
                  <a:gd fmla="*/ 410 h 1359" name="T11"/>
                  <a:gd fmla="*/ 79 w 1012" name="T12"/>
                  <a:gd fmla="*/ 410 h 1359" name="T13"/>
                  <a:gd fmla="*/ 0 w 1012" name="T14"/>
                  <a:gd fmla="*/ 489 h 1359" name="T15"/>
                  <a:gd fmla="*/ 0 w 1012" name="T16"/>
                  <a:gd fmla="*/ 1359 h 1359" name="T17"/>
                  <a:gd fmla="*/ 1012 w 1012" name="T18"/>
                  <a:gd fmla="*/ 1359 h 1359" name="T19"/>
                  <a:gd fmla="*/ 1012 w 1012" name="T20"/>
                  <a:gd fmla="*/ 489 h 1359" name="T21"/>
                  <a:gd fmla="*/ 933 w 1012" name="T22"/>
                  <a:gd fmla="*/ 410 h 135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59" w="1012">
                    <a:moveTo>
                      <a:pt x="933" y="410"/>
                    </a:moveTo>
                    <a:cubicBezTo>
                      <a:pt x="915" y="410"/>
                      <a:pt x="915" y="410"/>
                      <a:pt x="915" y="410"/>
                    </a:cubicBezTo>
                    <a:cubicBezTo>
                      <a:pt x="695" y="410"/>
                      <a:pt x="515" y="230"/>
                      <a:pt x="515" y="10"/>
                    </a:cubicBezTo>
                    <a:cubicBezTo>
                      <a:pt x="515" y="5"/>
                      <a:pt x="511" y="0"/>
                      <a:pt x="506" y="0"/>
                    </a:cubicBezTo>
                    <a:cubicBezTo>
                      <a:pt x="501" y="0"/>
                      <a:pt x="497" y="5"/>
                      <a:pt x="497" y="10"/>
                    </a:cubicBezTo>
                    <a:cubicBezTo>
                      <a:pt x="497" y="230"/>
                      <a:pt x="317" y="410"/>
                      <a:pt x="97" y="410"/>
                    </a:cubicBezTo>
                    <a:cubicBezTo>
                      <a:pt x="79" y="410"/>
                      <a:pt x="79" y="410"/>
                      <a:pt x="79" y="410"/>
                    </a:cubicBezTo>
                    <a:cubicBezTo>
                      <a:pt x="35" y="410"/>
                      <a:pt x="0" y="445"/>
                      <a:pt x="0" y="489"/>
                    </a:cubicBezTo>
                    <a:cubicBezTo>
                      <a:pt x="0" y="1359"/>
                      <a:pt x="0" y="1359"/>
                      <a:pt x="0" y="1359"/>
                    </a:cubicBezTo>
                    <a:cubicBezTo>
                      <a:pt x="1012" y="1359"/>
                      <a:pt x="1012" y="1359"/>
                      <a:pt x="1012" y="1359"/>
                    </a:cubicBezTo>
                    <a:cubicBezTo>
                      <a:pt x="1012" y="489"/>
                      <a:pt x="1012" y="489"/>
                      <a:pt x="1012" y="489"/>
                    </a:cubicBezTo>
                    <a:cubicBezTo>
                      <a:pt x="1012" y="445"/>
                      <a:pt x="977" y="410"/>
                      <a:pt x="933" y="410"/>
                    </a:cubicBezTo>
                    <a:close/>
                  </a:path>
                </a:pathLst>
              </a:custGeom>
              <a:solidFill>
                <a:srgbClr val="FFFFFF"/>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cs typeface="+mn-ea"/>
                  <a:sym typeface="+mn-lt"/>
                </a:endParaRPr>
              </a:p>
            </p:txBody>
          </p:sp>
          <p:sp>
            <p:nvSpPr>
              <p:cNvPr id="38" name="Freeform 21">
                <a:extLst>
                  <a:ext uri="{FF2B5EF4-FFF2-40B4-BE49-F238E27FC236}">
                    <a16:creationId xmlns:a16="http://schemas.microsoft.com/office/drawing/2014/main" id="{8E611179-6DA9-432E-BD01-97E4C4DD389B}"/>
                  </a:ext>
                </a:extLst>
              </p:cNvPr>
              <p:cNvSpPr/>
              <p:nvPr/>
            </p:nvSpPr>
            <p:spPr bwMode="auto">
              <a:xfrm>
                <a:off x="1059012" y="6568181"/>
                <a:ext cx="1895769" cy="154160"/>
              </a:xfrm>
              <a:custGeom>
                <a:gdLst>
                  <a:gd fmla="*/ 79 w 1012" name="T0"/>
                  <a:gd fmla="*/ 79 h 79" name="T1"/>
                  <a:gd fmla="*/ 933 w 1012" name="T2"/>
                  <a:gd fmla="*/ 79 h 79" name="T3"/>
                  <a:gd fmla="*/ 1012 w 1012" name="T4"/>
                  <a:gd fmla="*/ 0 h 79" name="T5"/>
                  <a:gd fmla="*/ 0 w 1012" name="T6"/>
                  <a:gd fmla="*/ 0 h 79" name="T7"/>
                  <a:gd fmla="*/ 79 w 1012" name="T8"/>
                  <a:gd fmla="*/ 79 h 79" name="T9"/>
                </a:gdLst>
                <a:cxnLst>
                  <a:cxn ang="0">
                    <a:pos x="T0" y="T1"/>
                  </a:cxn>
                  <a:cxn ang="0">
                    <a:pos x="T2" y="T3"/>
                  </a:cxn>
                  <a:cxn ang="0">
                    <a:pos x="T4" y="T5"/>
                  </a:cxn>
                  <a:cxn ang="0">
                    <a:pos x="T6" y="T7"/>
                  </a:cxn>
                  <a:cxn ang="0">
                    <a:pos x="T8" y="T9"/>
                  </a:cxn>
                </a:cxnLst>
                <a:rect b="b" l="0" r="r" t="0"/>
                <a:pathLst>
                  <a:path h="79" w="1012">
                    <a:moveTo>
                      <a:pt x="79" y="79"/>
                    </a:moveTo>
                    <a:cubicBezTo>
                      <a:pt x="933" y="79"/>
                      <a:pt x="933" y="79"/>
                      <a:pt x="933" y="79"/>
                    </a:cubicBezTo>
                    <a:cubicBezTo>
                      <a:pt x="977" y="79"/>
                      <a:pt x="1012" y="44"/>
                      <a:pt x="1012" y="0"/>
                    </a:cubicBezTo>
                    <a:cubicBezTo>
                      <a:pt x="0" y="0"/>
                      <a:pt x="0" y="0"/>
                      <a:pt x="0" y="0"/>
                    </a:cubicBezTo>
                    <a:cubicBezTo>
                      <a:pt x="0" y="44"/>
                      <a:pt x="35" y="79"/>
                      <a:pt x="79" y="79"/>
                    </a:cubicBezTo>
                    <a:close/>
                  </a:path>
                </a:pathLst>
              </a:custGeom>
              <a:solidFill>
                <a:srgbClr val="966481"/>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cs typeface="+mn-ea"/>
                  <a:sym typeface="+mn-lt"/>
                </a:endParaRPr>
              </a:p>
            </p:txBody>
          </p:sp>
        </p:grpSp>
        <p:sp>
          <p:nvSpPr>
            <p:cNvPr id="35" name="Rectangle 42">
              <a:extLst>
                <a:ext uri="{FF2B5EF4-FFF2-40B4-BE49-F238E27FC236}">
                  <a16:creationId xmlns:a16="http://schemas.microsoft.com/office/drawing/2014/main" id="{4272AAC9-1B3C-484F-B1A6-5E7BCBC300DB}"/>
                </a:ext>
              </a:extLst>
            </p:cNvPr>
            <p:cNvSpPr/>
            <p:nvPr/>
          </p:nvSpPr>
          <p:spPr>
            <a:xfrm flipH="1">
              <a:off x="3949548" y="5531581"/>
              <a:ext cx="1725015" cy="589653"/>
            </a:xfrm>
            <a:prstGeom prst="rect">
              <a:avLst/>
            </a:prstGeom>
            <a:noFill/>
            <a:ln algn="ctr" cap="flat" cmpd="sng" w="12700">
              <a:noFill/>
              <a:prstDash val="solid"/>
            </a:ln>
            <a:effectLst/>
          </p:spPr>
          <p:txBody>
            <a:bodyPr anchor="t" bIns="0" lIns="91440" rIns="91440" rtlCol="0" tIns="0"/>
            <a:lstStyle/>
            <a:p>
              <a:pPr>
                <a:defRPr/>
              </a:pPr>
              <a:r>
                <a:rPr altLang="en-US" kern="0" lang="zh-CN" sz="105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36" name="Rectangle 42">
              <a:extLst>
                <a:ext uri="{FF2B5EF4-FFF2-40B4-BE49-F238E27FC236}">
                  <a16:creationId xmlns:a16="http://schemas.microsoft.com/office/drawing/2014/main" id="{B11AE15A-529D-4DF1-B040-B4AFA4FCB54B}"/>
                </a:ext>
              </a:extLst>
            </p:cNvPr>
            <p:cNvSpPr/>
            <p:nvPr/>
          </p:nvSpPr>
          <p:spPr>
            <a:xfrm flipH="1">
              <a:off x="3937860" y="5067067"/>
              <a:ext cx="1850053" cy="229011"/>
            </a:xfrm>
            <a:prstGeom prst="rect">
              <a:avLst/>
            </a:prstGeom>
            <a:noFill/>
            <a:ln algn="ctr" cap="flat" cmpd="sng" w="12700">
              <a:noFill/>
              <a:prstDash val="solid"/>
            </a:ln>
            <a:effectLst/>
          </p:spPr>
          <p:txBody>
            <a:bodyPr anchor="t" bIns="0" lIns="91440" rIns="91440" rtlCol="0" tIns="0"/>
            <a:lstStyle/>
            <a:p>
              <a:r>
                <a:rPr altLang="en-US" b="1" lang="zh-CN">
                  <a:solidFill>
                    <a:schemeClr val="tx1">
                      <a:lumMod val="75000"/>
                      <a:lumOff val="25000"/>
                    </a:schemeClr>
                  </a:solidFill>
                  <a:cs typeface="+mn-ea"/>
                  <a:sym typeface="+mn-lt"/>
                </a:rPr>
                <a:t>新型发展行业</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9" name="组合 38">
            <a:extLst>
              <a:ext uri="{FF2B5EF4-FFF2-40B4-BE49-F238E27FC236}">
                <a16:creationId xmlns:a16="http://schemas.microsoft.com/office/drawing/2014/main" id="{4030F9F0-E011-4291-A5F0-E5474D28A5D2}"/>
              </a:ext>
            </a:extLst>
          </p:cNvPr>
          <p:cNvGrpSpPr/>
          <p:nvPr/>
        </p:nvGrpSpPr>
        <p:grpSpPr>
          <a:xfrm>
            <a:off x="6492363" y="3419235"/>
            <a:ext cx="2006266" cy="2264113"/>
            <a:chOff x="6506877" y="4024151"/>
            <a:chExt cx="2006266" cy="2698190"/>
          </a:xfrm>
        </p:grpSpPr>
        <p:grpSp>
          <p:nvGrpSpPr>
            <p:cNvPr id="40" name="组合 39">
              <a:extLst>
                <a:ext uri="{FF2B5EF4-FFF2-40B4-BE49-F238E27FC236}">
                  <a16:creationId xmlns:a16="http://schemas.microsoft.com/office/drawing/2014/main" id="{E0BF3C22-DF90-4F66-A86A-AD60046A4F90}"/>
                </a:ext>
              </a:extLst>
            </p:cNvPr>
            <p:cNvGrpSpPr/>
            <p:nvPr/>
          </p:nvGrpSpPr>
          <p:grpSpPr>
            <a:xfrm>
              <a:off x="6506877" y="4024151"/>
              <a:ext cx="1895770" cy="2698190"/>
              <a:chOff x="1059012" y="4024151"/>
              <a:chExt cx="1895770" cy="2698190"/>
            </a:xfrm>
            <a:effectLst>
              <a:outerShdw algn="tl" blurRad="254000" dir="2700000" dist="127000" rotWithShape="0">
                <a:prstClr val="black">
                  <a:alpha val="40000"/>
                </a:prstClr>
              </a:outerShdw>
            </a:effectLst>
          </p:grpSpPr>
          <p:sp>
            <p:nvSpPr>
              <p:cNvPr id="43" name="Freeform 5">
                <a:extLst>
                  <a:ext uri="{FF2B5EF4-FFF2-40B4-BE49-F238E27FC236}">
                    <a16:creationId xmlns:a16="http://schemas.microsoft.com/office/drawing/2014/main" id="{C85CC81B-B5CB-4AE7-9188-1ED154BE08C4}"/>
                  </a:ext>
                </a:extLst>
              </p:cNvPr>
              <p:cNvSpPr/>
              <p:nvPr/>
            </p:nvSpPr>
            <p:spPr bwMode="auto">
              <a:xfrm>
                <a:off x="1059013" y="4024151"/>
                <a:ext cx="1895769" cy="2544030"/>
              </a:xfrm>
              <a:custGeom>
                <a:gdLst>
                  <a:gd fmla="*/ 933 w 1012" name="T0"/>
                  <a:gd fmla="*/ 410 h 1359" name="T1"/>
                  <a:gd fmla="*/ 915 w 1012" name="T2"/>
                  <a:gd fmla="*/ 410 h 1359" name="T3"/>
                  <a:gd fmla="*/ 515 w 1012" name="T4"/>
                  <a:gd fmla="*/ 10 h 1359" name="T5"/>
                  <a:gd fmla="*/ 506 w 1012" name="T6"/>
                  <a:gd fmla="*/ 0 h 1359" name="T7"/>
                  <a:gd fmla="*/ 497 w 1012" name="T8"/>
                  <a:gd fmla="*/ 10 h 1359" name="T9"/>
                  <a:gd fmla="*/ 97 w 1012" name="T10"/>
                  <a:gd fmla="*/ 410 h 1359" name="T11"/>
                  <a:gd fmla="*/ 79 w 1012" name="T12"/>
                  <a:gd fmla="*/ 410 h 1359" name="T13"/>
                  <a:gd fmla="*/ 0 w 1012" name="T14"/>
                  <a:gd fmla="*/ 489 h 1359" name="T15"/>
                  <a:gd fmla="*/ 0 w 1012" name="T16"/>
                  <a:gd fmla="*/ 1359 h 1359" name="T17"/>
                  <a:gd fmla="*/ 1012 w 1012" name="T18"/>
                  <a:gd fmla="*/ 1359 h 1359" name="T19"/>
                  <a:gd fmla="*/ 1012 w 1012" name="T20"/>
                  <a:gd fmla="*/ 489 h 1359" name="T21"/>
                  <a:gd fmla="*/ 933 w 1012" name="T22"/>
                  <a:gd fmla="*/ 410 h 135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59" w="1012">
                    <a:moveTo>
                      <a:pt x="933" y="410"/>
                    </a:moveTo>
                    <a:cubicBezTo>
                      <a:pt x="915" y="410"/>
                      <a:pt x="915" y="410"/>
                      <a:pt x="915" y="410"/>
                    </a:cubicBezTo>
                    <a:cubicBezTo>
                      <a:pt x="695" y="410"/>
                      <a:pt x="515" y="230"/>
                      <a:pt x="515" y="10"/>
                    </a:cubicBezTo>
                    <a:cubicBezTo>
                      <a:pt x="515" y="5"/>
                      <a:pt x="511" y="0"/>
                      <a:pt x="506" y="0"/>
                    </a:cubicBezTo>
                    <a:cubicBezTo>
                      <a:pt x="501" y="0"/>
                      <a:pt x="497" y="5"/>
                      <a:pt x="497" y="10"/>
                    </a:cubicBezTo>
                    <a:cubicBezTo>
                      <a:pt x="497" y="230"/>
                      <a:pt x="317" y="410"/>
                      <a:pt x="97" y="410"/>
                    </a:cubicBezTo>
                    <a:cubicBezTo>
                      <a:pt x="79" y="410"/>
                      <a:pt x="79" y="410"/>
                      <a:pt x="79" y="410"/>
                    </a:cubicBezTo>
                    <a:cubicBezTo>
                      <a:pt x="35" y="410"/>
                      <a:pt x="0" y="445"/>
                      <a:pt x="0" y="489"/>
                    </a:cubicBezTo>
                    <a:cubicBezTo>
                      <a:pt x="0" y="1359"/>
                      <a:pt x="0" y="1359"/>
                      <a:pt x="0" y="1359"/>
                    </a:cubicBezTo>
                    <a:cubicBezTo>
                      <a:pt x="1012" y="1359"/>
                      <a:pt x="1012" y="1359"/>
                      <a:pt x="1012" y="1359"/>
                    </a:cubicBezTo>
                    <a:cubicBezTo>
                      <a:pt x="1012" y="489"/>
                      <a:pt x="1012" y="489"/>
                      <a:pt x="1012" y="489"/>
                    </a:cubicBezTo>
                    <a:cubicBezTo>
                      <a:pt x="1012" y="445"/>
                      <a:pt x="977" y="410"/>
                      <a:pt x="933" y="410"/>
                    </a:cubicBezTo>
                    <a:close/>
                  </a:path>
                </a:pathLst>
              </a:custGeom>
              <a:solidFill>
                <a:srgbClr val="FFFFFF"/>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cs typeface="+mn-ea"/>
                  <a:sym typeface="+mn-lt"/>
                </a:endParaRPr>
              </a:p>
            </p:txBody>
          </p:sp>
          <p:sp>
            <p:nvSpPr>
              <p:cNvPr id="44" name="Freeform 21">
                <a:extLst>
                  <a:ext uri="{FF2B5EF4-FFF2-40B4-BE49-F238E27FC236}">
                    <a16:creationId xmlns:a16="http://schemas.microsoft.com/office/drawing/2014/main" id="{3C8F82DD-3A81-461A-9FFE-1A58A31D0DEB}"/>
                  </a:ext>
                </a:extLst>
              </p:cNvPr>
              <p:cNvSpPr/>
              <p:nvPr/>
            </p:nvSpPr>
            <p:spPr bwMode="auto">
              <a:xfrm>
                <a:off x="1059012" y="6568181"/>
                <a:ext cx="1895769" cy="154160"/>
              </a:xfrm>
              <a:custGeom>
                <a:gdLst>
                  <a:gd fmla="*/ 79 w 1012" name="T0"/>
                  <a:gd fmla="*/ 79 h 79" name="T1"/>
                  <a:gd fmla="*/ 933 w 1012" name="T2"/>
                  <a:gd fmla="*/ 79 h 79" name="T3"/>
                  <a:gd fmla="*/ 1012 w 1012" name="T4"/>
                  <a:gd fmla="*/ 0 h 79" name="T5"/>
                  <a:gd fmla="*/ 0 w 1012" name="T6"/>
                  <a:gd fmla="*/ 0 h 79" name="T7"/>
                  <a:gd fmla="*/ 79 w 1012" name="T8"/>
                  <a:gd fmla="*/ 79 h 79" name="T9"/>
                </a:gdLst>
                <a:cxnLst>
                  <a:cxn ang="0">
                    <a:pos x="T0" y="T1"/>
                  </a:cxn>
                  <a:cxn ang="0">
                    <a:pos x="T2" y="T3"/>
                  </a:cxn>
                  <a:cxn ang="0">
                    <a:pos x="T4" y="T5"/>
                  </a:cxn>
                  <a:cxn ang="0">
                    <a:pos x="T6" y="T7"/>
                  </a:cxn>
                  <a:cxn ang="0">
                    <a:pos x="T8" y="T9"/>
                  </a:cxn>
                </a:cxnLst>
                <a:rect b="b" l="0" r="r" t="0"/>
                <a:pathLst>
                  <a:path h="79" w="1012">
                    <a:moveTo>
                      <a:pt x="79" y="79"/>
                    </a:moveTo>
                    <a:cubicBezTo>
                      <a:pt x="933" y="79"/>
                      <a:pt x="933" y="79"/>
                      <a:pt x="933" y="79"/>
                    </a:cubicBezTo>
                    <a:cubicBezTo>
                      <a:pt x="977" y="79"/>
                      <a:pt x="1012" y="44"/>
                      <a:pt x="1012" y="0"/>
                    </a:cubicBezTo>
                    <a:cubicBezTo>
                      <a:pt x="0" y="0"/>
                      <a:pt x="0" y="0"/>
                      <a:pt x="0" y="0"/>
                    </a:cubicBezTo>
                    <a:cubicBezTo>
                      <a:pt x="0" y="44"/>
                      <a:pt x="35" y="79"/>
                      <a:pt x="79" y="79"/>
                    </a:cubicBezTo>
                    <a:close/>
                  </a:path>
                </a:pathLst>
              </a:custGeom>
              <a:solidFill>
                <a:srgbClr val="D06F83"/>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cs typeface="+mn-ea"/>
                  <a:sym typeface="+mn-lt"/>
                </a:endParaRPr>
              </a:p>
            </p:txBody>
          </p:sp>
        </p:grpSp>
        <p:sp>
          <p:nvSpPr>
            <p:cNvPr id="41" name="Rectangle 42">
              <a:extLst>
                <a:ext uri="{FF2B5EF4-FFF2-40B4-BE49-F238E27FC236}">
                  <a16:creationId xmlns:a16="http://schemas.microsoft.com/office/drawing/2014/main" id="{41852849-FA61-4BF1-99AC-CE3580C3FBA6}"/>
                </a:ext>
              </a:extLst>
            </p:cNvPr>
            <p:cNvSpPr/>
            <p:nvPr/>
          </p:nvSpPr>
          <p:spPr>
            <a:xfrm flipH="1">
              <a:off x="6674778" y="5531581"/>
              <a:ext cx="1725015" cy="589653"/>
            </a:xfrm>
            <a:prstGeom prst="rect">
              <a:avLst/>
            </a:prstGeom>
            <a:noFill/>
            <a:ln algn="ctr" cap="flat" cmpd="sng" w="12700">
              <a:noFill/>
              <a:prstDash val="solid"/>
            </a:ln>
            <a:effectLst/>
          </p:spPr>
          <p:txBody>
            <a:bodyPr anchor="t" bIns="0" lIns="91440" rIns="91440" rtlCol="0" tIns="0"/>
            <a:lstStyle/>
            <a:p>
              <a:pPr>
                <a:defRPr/>
              </a:pPr>
              <a:r>
                <a:rPr altLang="en-US" kern="0" lang="zh-CN" sz="105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42" name="Rectangle 42">
              <a:extLst>
                <a:ext uri="{FF2B5EF4-FFF2-40B4-BE49-F238E27FC236}">
                  <a16:creationId xmlns:a16="http://schemas.microsoft.com/office/drawing/2014/main" id="{E1D07B80-4DCD-4E89-9F5E-B0DF859EC2CF}"/>
                </a:ext>
              </a:extLst>
            </p:cNvPr>
            <p:cNvSpPr/>
            <p:nvPr/>
          </p:nvSpPr>
          <p:spPr>
            <a:xfrm flipH="1">
              <a:off x="6663090" y="5067067"/>
              <a:ext cx="1850053" cy="229011"/>
            </a:xfrm>
            <a:prstGeom prst="rect">
              <a:avLst/>
            </a:prstGeom>
            <a:noFill/>
            <a:ln algn="ctr" cap="flat" cmpd="sng" w="12700">
              <a:noFill/>
              <a:prstDash val="solid"/>
            </a:ln>
            <a:effectLst/>
          </p:spPr>
          <p:txBody>
            <a:bodyPr anchor="t" bIns="0" lIns="91440" rIns="91440" rtlCol="0" tIns="0"/>
            <a:lstStyle/>
            <a:p>
              <a:r>
                <a:rPr altLang="en-US" b="1" lang="zh-CN">
                  <a:solidFill>
                    <a:schemeClr val="tx1">
                      <a:lumMod val="75000"/>
                      <a:lumOff val="25000"/>
                    </a:schemeClr>
                  </a:solidFill>
                  <a:cs typeface="+mn-ea"/>
                  <a:sym typeface="+mn-lt"/>
                </a:rPr>
                <a:t>发展前景良好</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5" name="组合 44">
            <a:extLst>
              <a:ext uri="{FF2B5EF4-FFF2-40B4-BE49-F238E27FC236}">
                <a16:creationId xmlns:a16="http://schemas.microsoft.com/office/drawing/2014/main" id="{F6B1495E-7070-426E-A2BA-FE883C900321}"/>
              </a:ext>
            </a:extLst>
          </p:cNvPr>
          <p:cNvGrpSpPr/>
          <p:nvPr/>
        </p:nvGrpSpPr>
        <p:grpSpPr>
          <a:xfrm>
            <a:off x="9195485" y="3419235"/>
            <a:ext cx="2015711" cy="2264113"/>
            <a:chOff x="9195931" y="4024151"/>
            <a:chExt cx="2015711" cy="2698190"/>
          </a:xfrm>
        </p:grpSpPr>
        <p:grpSp>
          <p:nvGrpSpPr>
            <p:cNvPr id="46" name="组合 45">
              <a:extLst>
                <a:ext uri="{FF2B5EF4-FFF2-40B4-BE49-F238E27FC236}">
                  <a16:creationId xmlns:a16="http://schemas.microsoft.com/office/drawing/2014/main" id="{9CFC512E-52FE-4776-A705-048D189AE384}"/>
                </a:ext>
              </a:extLst>
            </p:cNvPr>
            <p:cNvGrpSpPr/>
            <p:nvPr/>
          </p:nvGrpSpPr>
          <p:grpSpPr>
            <a:xfrm>
              <a:off x="9195931" y="4024151"/>
              <a:ext cx="1895770" cy="2698190"/>
              <a:chOff x="1059012" y="4024151"/>
              <a:chExt cx="1895770" cy="2698190"/>
            </a:xfrm>
            <a:effectLst>
              <a:outerShdw algn="tl" blurRad="254000" dir="2700000" dist="127000" rotWithShape="0">
                <a:prstClr val="black">
                  <a:alpha val="40000"/>
                </a:prstClr>
              </a:outerShdw>
            </a:effectLst>
          </p:grpSpPr>
          <p:sp>
            <p:nvSpPr>
              <p:cNvPr id="49" name="Freeform 5">
                <a:extLst>
                  <a:ext uri="{FF2B5EF4-FFF2-40B4-BE49-F238E27FC236}">
                    <a16:creationId xmlns:a16="http://schemas.microsoft.com/office/drawing/2014/main" id="{DF25749C-C09E-4C7A-A25D-D63F358159EC}"/>
                  </a:ext>
                </a:extLst>
              </p:cNvPr>
              <p:cNvSpPr/>
              <p:nvPr/>
            </p:nvSpPr>
            <p:spPr bwMode="auto">
              <a:xfrm>
                <a:off x="1059013" y="4024151"/>
                <a:ext cx="1895769" cy="2544030"/>
              </a:xfrm>
              <a:custGeom>
                <a:gdLst>
                  <a:gd fmla="*/ 933 w 1012" name="T0"/>
                  <a:gd fmla="*/ 410 h 1359" name="T1"/>
                  <a:gd fmla="*/ 915 w 1012" name="T2"/>
                  <a:gd fmla="*/ 410 h 1359" name="T3"/>
                  <a:gd fmla="*/ 515 w 1012" name="T4"/>
                  <a:gd fmla="*/ 10 h 1359" name="T5"/>
                  <a:gd fmla="*/ 506 w 1012" name="T6"/>
                  <a:gd fmla="*/ 0 h 1359" name="T7"/>
                  <a:gd fmla="*/ 497 w 1012" name="T8"/>
                  <a:gd fmla="*/ 10 h 1359" name="T9"/>
                  <a:gd fmla="*/ 97 w 1012" name="T10"/>
                  <a:gd fmla="*/ 410 h 1359" name="T11"/>
                  <a:gd fmla="*/ 79 w 1012" name="T12"/>
                  <a:gd fmla="*/ 410 h 1359" name="T13"/>
                  <a:gd fmla="*/ 0 w 1012" name="T14"/>
                  <a:gd fmla="*/ 489 h 1359" name="T15"/>
                  <a:gd fmla="*/ 0 w 1012" name="T16"/>
                  <a:gd fmla="*/ 1359 h 1359" name="T17"/>
                  <a:gd fmla="*/ 1012 w 1012" name="T18"/>
                  <a:gd fmla="*/ 1359 h 1359" name="T19"/>
                  <a:gd fmla="*/ 1012 w 1012" name="T20"/>
                  <a:gd fmla="*/ 489 h 1359" name="T21"/>
                  <a:gd fmla="*/ 933 w 1012" name="T22"/>
                  <a:gd fmla="*/ 410 h 135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59" w="1012">
                    <a:moveTo>
                      <a:pt x="933" y="410"/>
                    </a:moveTo>
                    <a:cubicBezTo>
                      <a:pt x="915" y="410"/>
                      <a:pt x="915" y="410"/>
                      <a:pt x="915" y="410"/>
                    </a:cubicBezTo>
                    <a:cubicBezTo>
                      <a:pt x="695" y="410"/>
                      <a:pt x="515" y="230"/>
                      <a:pt x="515" y="10"/>
                    </a:cubicBezTo>
                    <a:cubicBezTo>
                      <a:pt x="515" y="5"/>
                      <a:pt x="511" y="0"/>
                      <a:pt x="506" y="0"/>
                    </a:cubicBezTo>
                    <a:cubicBezTo>
                      <a:pt x="501" y="0"/>
                      <a:pt x="497" y="5"/>
                      <a:pt x="497" y="10"/>
                    </a:cubicBezTo>
                    <a:cubicBezTo>
                      <a:pt x="497" y="230"/>
                      <a:pt x="317" y="410"/>
                      <a:pt x="97" y="410"/>
                    </a:cubicBezTo>
                    <a:cubicBezTo>
                      <a:pt x="79" y="410"/>
                      <a:pt x="79" y="410"/>
                      <a:pt x="79" y="410"/>
                    </a:cubicBezTo>
                    <a:cubicBezTo>
                      <a:pt x="35" y="410"/>
                      <a:pt x="0" y="445"/>
                      <a:pt x="0" y="489"/>
                    </a:cubicBezTo>
                    <a:cubicBezTo>
                      <a:pt x="0" y="1359"/>
                      <a:pt x="0" y="1359"/>
                      <a:pt x="0" y="1359"/>
                    </a:cubicBezTo>
                    <a:cubicBezTo>
                      <a:pt x="1012" y="1359"/>
                      <a:pt x="1012" y="1359"/>
                      <a:pt x="1012" y="1359"/>
                    </a:cubicBezTo>
                    <a:cubicBezTo>
                      <a:pt x="1012" y="489"/>
                      <a:pt x="1012" y="489"/>
                      <a:pt x="1012" y="489"/>
                    </a:cubicBezTo>
                    <a:cubicBezTo>
                      <a:pt x="1012" y="445"/>
                      <a:pt x="977" y="410"/>
                      <a:pt x="933" y="410"/>
                    </a:cubicBezTo>
                    <a:close/>
                  </a:path>
                </a:pathLst>
              </a:custGeom>
              <a:solidFill>
                <a:srgbClr val="FFFFFF"/>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cs typeface="+mn-ea"/>
                  <a:sym typeface="+mn-lt"/>
                </a:endParaRPr>
              </a:p>
            </p:txBody>
          </p:sp>
          <p:sp>
            <p:nvSpPr>
              <p:cNvPr id="50" name="Freeform 21">
                <a:extLst>
                  <a:ext uri="{FF2B5EF4-FFF2-40B4-BE49-F238E27FC236}">
                    <a16:creationId xmlns:a16="http://schemas.microsoft.com/office/drawing/2014/main" id="{BE19C23B-B32B-4C41-9431-6AB1D9AE3247}"/>
                  </a:ext>
                </a:extLst>
              </p:cNvPr>
              <p:cNvSpPr/>
              <p:nvPr/>
            </p:nvSpPr>
            <p:spPr bwMode="auto">
              <a:xfrm>
                <a:off x="1059012" y="6568181"/>
                <a:ext cx="1895769" cy="154160"/>
              </a:xfrm>
              <a:custGeom>
                <a:gdLst>
                  <a:gd fmla="*/ 79 w 1012" name="T0"/>
                  <a:gd fmla="*/ 79 h 79" name="T1"/>
                  <a:gd fmla="*/ 933 w 1012" name="T2"/>
                  <a:gd fmla="*/ 79 h 79" name="T3"/>
                  <a:gd fmla="*/ 1012 w 1012" name="T4"/>
                  <a:gd fmla="*/ 0 h 79" name="T5"/>
                  <a:gd fmla="*/ 0 w 1012" name="T6"/>
                  <a:gd fmla="*/ 0 h 79" name="T7"/>
                  <a:gd fmla="*/ 79 w 1012" name="T8"/>
                  <a:gd fmla="*/ 79 h 79" name="T9"/>
                </a:gdLst>
                <a:cxnLst>
                  <a:cxn ang="0">
                    <a:pos x="T0" y="T1"/>
                  </a:cxn>
                  <a:cxn ang="0">
                    <a:pos x="T2" y="T3"/>
                  </a:cxn>
                  <a:cxn ang="0">
                    <a:pos x="T4" y="T5"/>
                  </a:cxn>
                  <a:cxn ang="0">
                    <a:pos x="T6" y="T7"/>
                  </a:cxn>
                  <a:cxn ang="0">
                    <a:pos x="T8" y="T9"/>
                  </a:cxn>
                </a:cxnLst>
                <a:rect b="b" l="0" r="r" t="0"/>
                <a:pathLst>
                  <a:path h="79" w="1012">
                    <a:moveTo>
                      <a:pt x="79" y="79"/>
                    </a:moveTo>
                    <a:cubicBezTo>
                      <a:pt x="933" y="79"/>
                      <a:pt x="933" y="79"/>
                      <a:pt x="933" y="79"/>
                    </a:cubicBezTo>
                    <a:cubicBezTo>
                      <a:pt x="977" y="79"/>
                      <a:pt x="1012" y="44"/>
                      <a:pt x="1012" y="0"/>
                    </a:cubicBezTo>
                    <a:cubicBezTo>
                      <a:pt x="0" y="0"/>
                      <a:pt x="0" y="0"/>
                      <a:pt x="0" y="0"/>
                    </a:cubicBezTo>
                    <a:cubicBezTo>
                      <a:pt x="0" y="44"/>
                      <a:pt x="35" y="79"/>
                      <a:pt x="79" y="79"/>
                    </a:cubicBezTo>
                    <a:close/>
                  </a:path>
                </a:pathLst>
              </a:custGeom>
              <a:solidFill>
                <a:srgbClr val="F77983"/>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cs typeface="+mn-ea"/>
                  <a:sym typeface="+mn-lt"/>
                </a:endParaRPr>
              </a:p>
            </p:txBody>
          </p:sp>
        </p:grpSp>
        <p:sp>
          <p:nvSpPr>
            <p:cNvPr id="47" name="Rectangle 42">
              <a:extLst>
                <a:ext uri="{FF2B5EF4-FFF2-40B4-BE49-F238E27FC236}">
                  <a16:creationId xmlns:a16="http://schemas.microsoft.com/office/drawing/2014/main" id="{7FC04A79-E1B5-4E02-98BE-2968D41DDCE0}"/>
                </a:ext>
              </a:extLst>
            </p:cNvPr>
            <p:cNvSpPr/>
            <p:nvPr/>
          </p:nvSpPr>
          <p:spPr>
            <a:xfrm flipH="1">
              <a:off x="9373277" y="5531581"/>
              <a:ext cx="1725015" cy="589653"/>
            </a:xfrm>
            <a:prstGeom prst="rect">
              <a:avLst/>
            </a:prstGeom>
            <a:noFill/>
            <a:ln algn="ctr" cap="flat" cmpd="sng" w="12700">
              <a:noFill/>
              <a:prstDash val="solid"/>
            </a:ln>
            <a:effectLst/>
          </p:spPr>
          <p:txBody>
            <a:bodyPr anchor="t" bIns="0" lIns="91440" rIns="91440" rtlCol="0" tIns="0"/>
            <a:lstStyle/>
            <a:p>
              <a:pPr>
                <a:defRPr/>
              </a:pPr>
              <a:r>
                <a:rPr altLang="en-US" kern="0" lang="zh-CN" sz="105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48" name="Rectangle 42">
              <a:extLst>
                <a:ext uri="{FF2B5EF4-FFF2-40B4-BE49-F238E27FC236}">
                  <a16:creationId xmlns:a16="http://schemas.microsoft.com/office/drawing/2014/main" id="{7B88B3C8-99C3-4146-9E84-09C4CECC8B9E}"/>
                </a:ext>
              </a:extLst>
            </p:cNvPr>
            <p:cNvSpPr/>
            <p:nvPr/>
          </p:nvSpPr>
          <p:spPr>
            <a:xfrm flipH="1">
              <a:off x="9361589" y="5067067"/>
              <a:ext cx="1850053" cy="229011"/>
            </a:xfrm>
            <a:prstGeom prst="rect">
              <a:avLst/>
            </a:prstGeom>
            <a:noFill/>
            <a:ln algn="ctr" cap="flat" cmpd="sng" w="12700">
              <a:noFill/>
              <a:prstDash val="solid"/>
            </a:ln>
            <a:effectLst/>
          </p:spPr>
          <p:txBody>
            <a:bodyPr anchor="t" bIns="0" lIns="91440" rIns="91440" rtlCol="0" tIns="0"/>
            <a:lstStyle/>
            <a:p>
              <a:r>
                <a:rPr altLang="en-US" b="1" lang="zh-CN">
                  <a:solidFill>
                    <a:schemeClr val="tx1">
                      <a:lumMod val="75000"/>
                      <a:lumOff val="25000"/>
                    </a:schemeClr>
                  </a:solidFill>
                  <a:cs typeface="+mn-ea"/>
                  <a:sym typeface="+mn-lt"/>
                </a:rPr>
                <a:t>专业职业对口</a:t>
              </a:r>
            </a:p>
          </p:txBody>
        </p:sp>
      </p:grpSp>
    </p:spTree>
    <p:extLst>
      <p:ext uri="{BB962C8B-B14F-4D97-AF65-F5344CB8AC3E}">
        <p14:creationId val="164930041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1+#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8">
                                  <p:stCondLst>
                                    <p:cond delay="0"/>
                                  </p:stCondLst>
                                  <p:iterate type="lt">
                                    <p:tmPct val="10000"/>
                                  </p:iterate>
                                  <p:childTnLst>
                                    <p:set>
                                      <p:cBhvr>
                                        <p:cTn dur="1" fill="hold" id="31">
                                          <p:stCondLst>
                                            <p:cond delay="0"/>
                                          </p:stCondLst>
                                        </p:cTn>
                                        <p:tgtEl>
                                          <p:spTgt spid="4"/>
                                        </p:tgtEl>
                                        <p:attrNameLst>
                                          <p:attrName>style.visibility</p:attrName>
                                        </p:attrNameLst>
                                      </p:cBhvr>
                                      <p:to>
                                        <p:strVal val="visible"/>
                                      </p:to>
                                    </p:set>
                                    <p:anim calcmode="lin" valueType="num">
                                      <p:cBhvr additive="base">
                                        <p:cTn dur="500" id="32"/>
                                        <p:tgtEl>
                                          <p:spTgt spid="4"/>
                                        </p:tgtEl>
                                        <p:attrNameLst>
                                          <p:attrName>ppt_x</p:attrName>
                                        </p:attrNameLst>
                                      </p:cBhvr>
                                      <p:tavLst>
                                        <p:tav tm="0">
                                          <p:val>
                                            <p:strVal val="#ppt_x-#ppt_w*1.125000"/>
                                          </p:val>
                                        </p:tav>
                                        <p:tav tm="100000">
                                          <p:val>
                                            <p:strVal val="#ppt_x"/>
                                          </p:val>
                                        </p:tav>
                                      </p:tavLst>
                                    </p:anim>
                                    <p:animEffect filter="wipe(right)" transition="in">
                                      <p:cBhvr>
                                        <p:cTn dur="500" id="33"/>
                                        <p:tgtEl>
                                          <p:spTgt spid="4"/>
                                        </p:tgtEl>
                                      </p:cBhvr>
                                    </p:animEffect>
                                  </p:childTnLst>
                                </p:cTn>
                              </p:par>
                            </p:childTnLst>
                          </p:cTn>
                        </p:par>
                        <p:par>
                          <p:cTn fill="hold" id="34" nodeType="afterGroup">
                            <p:stCondLst>
                              <p:cond delay="1000"/>
                            </p:stCondLst>
                            <p:childTnLst>
                              <p:par>
                                <p:cTn fill="hold" id="35" nodeType="afterEffect" presetClass="entr" presetID="47" presetSubtype="0">
                                  <p:stCondLst>
                                    <p:cond delay="0"/>
                                  </p:stCondLst>
                                  <p:childTnLst>
                                    <p:set>
                                      <p:cBhvr>
                                        <p:cTn dur="1" fill="hold" id="36">
                                          <p:stCondLst>
                                            <p:cond delay="0"/>
                                          </p:stCondLst>
                                        </p:cTn>
                                        <p:tgtEl>
                                          <p:spTgt spid="15"/>
                                        </p:tgtEl>
                                        <p:attrNameLst>
                                          <p:attrName>style.visibility</p:attrName>
                                        </p:attrNameLst>
                                      </p:cBhvr>
                                      <p:to>
                                        <p:strVal val="visible"/>
                                      </p:to>
                                    </p:set>
                                    <p:animEffect filter="fade" transition="in">
                                      <p:cBhvr>
                                        <p:cTn dur="1000" id="37"/>
                                        <p:tgtEl>
                                          <p:spTgt spid="15"/>
                                        </p:tgtEl>
                                      </p:cBhvr>
                                    </p:animEffect>
                                    <p:anim calcmode="lin" valueType="num">
                                      <p:cBhvr>
                                        <p:cTn dur="1000" fill="hold" id="38"/>
                                        <p:tgtEl>
                                          <p:spTgt spid="15"/>
                                        </p:tgtEl>
                                        <p:attrNameLst>
                                          <p:attrName>ppt_x</p:attrName>
                                        </p:attrNameLst>
                                      </p:cBhvr>
                                      <p:tavLst>
                                        <p:tav tm="0">
                                          <p:val>
                                            <p:strVal val="#ppt_x"/>
                                          </p:val>
                                        </p:tav>
                                        <p:tav tm="100000">
                                          <p:val>
                                            <p:strVal val="#ppt_x"/>
                                          </p:val>
                                        </p:tav>
                                      </p:tavLst>
                                    </p:anim>
                                    <p:anim calcmode="lin" valueType="num">
                                      <p:cBhvr>
                                        <p:cTn dur="1000" fill="hold" id="39"/>
                                        <p:tgtEl>
                                          <p:spTgt spid="15"/>
                                        </p:tgtEl>
                                        <p:attrNameLst>
                                          <p:attrName>ppt_y</p:attrName>
                                        </p:attrNameLst>
                                      </p:cBhvr>
                                      <p:tavLst>
                                        <p:tav tm="0">
                                          <p:val>
                                            <p:strVal val="#ppt_y-.1"/>
                                          </p:val>
                                        </p:tav>
                                        <p:tav tm="100000">
                                          <p:val>
                                            <p:strVal val="#ppt_y"/>
                                          </p:val>
                                        </p:tav>
                                      </p:tavLst>
                                    </p:anim>
                                  </p:childTnLst>
                                </p:cTn>
                              </p:par>
                              <p:par>
                                <p:cTn fill="hold" id="40" nodeType="withEffect" presetClass="entr" presetID="47" presetSubtype="0">
                                  <p:stCondLst>
                                    <p:cond delay="250"/>
                                  </p:stCondLst>
                                  <p:childTnLst>
                                    <p:set>
                                      <p:cBhvr>
                                        <p:cTn dur="1" fill="hold" id="41">
                                          <p:stCondLst>
                                            <p:cond delay="0"/>
                                          </p:stCondLst>
                                        </p:cTn>
                                        <p:tgtEl>
                                          <p:spTgt spid="18"/>
                                        </p:tgtEl>
                                        <p:attrNameLst>
                                          <p:attrName>style.visibility</p:attrName>
                                        </p:attrNameLst>
                                      </p:cBhvr>
                                      <p:to>
                                        <p:strVal val="visible"/>
                                      </p:to>
                                    </p:set>
                                    <p:animEffect filter="fade" transition="in">
                                      <p:cBhvr>
                                        <p:cTn dur="1000" id="42"/>
                                        <p:tgtEl>
                                          <p:spTgt spid="18"/>
                                        </p:tgtEl>
                                      </p:cBhvr>
                                    </p:animEffect>
                                    <p:anim calcmode="lin" valueType="num">
                                      <p:cBhvr>
                                        <p:cTn dur="1000" fill="hold" id="43"/>
                                        <p:tgtEl>
                                          <p:spTgt spid="18"/>
                                        </p:tgtEl>
                                        <p:attrNameLst>
                                          <p:attrName>ppt_x</p:attrName>
                                        </p:attrNameLst>
                                      </p:cBhvr>
                                      <p:tavLst>
                                        <p:tav tm="0">
                                          <p:val>
                                            <p:strVal val="#ppt_x"/>
                                          </p:val>
                                        </p:tav>
                                        <p:tav tm="100000">
                                          <p:val>
                                            <p:strVal val="#ppt_x"/>
                                          </p:val>
                                        </p:tav>
                                      </p:tavLst>
                                    </p:anim>
                                    <p:anim calcmode="lin" valueType="num">
                                      <p:cBhvr>
                                        <p:cTn dur="1000" fill="hold" id="44"/>
                                        <p:tgtEl>
                                          <p:spTgt spid="18"/>
                                        </p:tgtEl>
                                        <p:attrNameLst>
                                          <p:attrName>ppt_y</p:attrName>
                                        </p:attrNameLst>
                                      </p:cBhvr>
                                      <p:tavLst>
                                        <p:tav tm="0">
                                          <p:val>
                                            <p:strVal val="#ppt_y-.1"/>
                                          </p:val>
                                        </p:tav>
                                        <p:tav tm="100000">
                                          <p:val>
                                            <p:strVal val="#ppt_y"/>
                                          </p:val>
                                        </p:tav>
                                      </p:tavLst>
                                    </p:anim>
                                  </p:childTnLst>
                                </p:cTn>
                              </p:par>
                              <p:par>
                                <p:cTn fill="hold" id="45" nodeType="withEffect" presetClass="entr" presetID="47" presetSubtype="0">
                                  <p:stCondLst>
                                    <p:cond delay="500"/>
                                  </p:stCondLst>
                                  <p:childTnLst>
                                    <p:set>
                                      <p:cBhvr>
                                        <p:cTn dur="1" fill="hold" id="46">
                                          <p:stCondLst>
                                            <p:cond delay="0"/>
                                          </p:stCondLst>
                                        </p:cTn>
                                        <p:tgtEl>
                                          <p:spTgt spid="21"/>
                                        </p:tgtEl>
                                        <p:attrNameLst>
                                          <p:attrName>style.visibility</p:attrName>
                                        </p:attrNameLst>
                                      </p:cBhvr>
                                      <p:to>
                                        <p:strVal val="visible"/>
                                      </p:to>
                                    </p:set>
                                    <p:animEffect filter="fade" transition="in">
                                      <p:cBhvr>
                                        <p:cTn dur="1000" id="47"/>
                                        <p:tgtEl>
                                          <p:spTgt spid="21"/>
                                        </p:tgtEl>
                                      </p:cBhvr>
                                    </p:animEffect>
                                    <p:anim calcmode="lin" valueType="num">
                                      <p:cBhvr>
                                        <p:cTn dur="1000" fill="hold" id="48"/>
                                        <p:tgtEl>
                                          <p:spTgt spid="21"/>
                                        </p:tgtEl>
                                        <p:attrNameLst>
                                          <p:attrName>ppt_x</p:attrName>
                                        </p:attrNameLst>
                                      </p:cBhvr>
                                      <p:tavLst>
                                        <p:tav tm="0">
                                          <p:val>
                                            <p:strVal val="#ppt_x"/>
                                          </p:val>
                                        </p:tav>
                                        <p:tav tm="100000">
                                          <p:val>
                                            <p:strVal val="#ppt_x"/>
                                          </p:val>
                                        </p:tav>
                                      </p:tavLst>
                                    </p:anim>
                                    <p:anim calcmode="lin" valueType="num">
                                      <p:cBhvr>
                                        <p:cTn dur="1000" fill="hold" id="49"/>
                                        <p:tgtEl>
                                          <p:spTgt spid="21"/>
                                        </p:tgtEl>
                                        <p:attrNameLst>
                                          <p:attrName>ppt_y</p:attrName>
                                        </p:attrNameLst>
                                      </p:cBhvr>
                                      <p:tavLst>
                                        <p:tav tm="0">
                                          <p:val>
                                            <p:strVal val="#ppt_y-.1"/>
                                          </p:val>
                                        </p:tav>
                                        <p:tav tm="100000">
                                          <p:val>
                                            <p:strVal val="#ppt_y"/>
                                          </p:val>
                                        </p:tav>
                                      </p:tavLst>
                                    </p:anim>
                                  </p:childTnLst>
                                </p:cTn>
                              </p:par>
                              <p:par>
                                <p:cTn fill="hold" id="50" nodeType="withEffect" presetClass="entr" presetID="47" presetSubtype="0">
                                  <p:stCondLst>
                                    <p:cond delay="750"/>
                                  </p:stCondLst>
                                  <p:childTnLst>
                                    <p:set>
                                      <p:cBhvr>
                                        <p:cTn dur="1" fill="hold" id="51">
                                          <p:stCondLst>
                                            <p:cond delay="0"/>
                                          </p:stCondLst>
                                        </p:cTn>
                                        <p:tgtEl>
                                          <p:spTgt spid="24"/>
                                        </p:tgtEl>
                                        <p:attrNameLst>
                                          <p:attrName>style.visibility</p:attrName>
                                        </p:attrNameLst>
                                      </p:cBhvr>
                                      <p:to>
                                        <p:strVal val="visible"/>
                                      </p:to>
                                    </p:set>
                                    <p:animEffect filter="fade" transition="in">
                                      <p:cBhvr>
                                        <p:cTn dur="1000" id="52"/>
                                        <p:tgtEl>
                                          <p:spTgt spid="24"/>
                                        </p:tgtEl>
                                      </p:cBhvr>
                                    </p:animEffect>
                                    <p:anim calcmode="lin" valueType="num">
                                      <p:cBhvr>
                                        <p:cTn dur="1000" fill="hold" id="53"/>
                                        <p:tgtEl>
                                          <p:spTgt spid="24"/>
                                        </p:tgtEl>
                                        <p:attrNameLst>
                                          <p:attrName>ppt_x</p:attrName>
                                        </p:attrNameLst>
                                      </p:cBhvr>
                                      <p:tavLst>
                                        <p:tav tm="0">
                                          <p:val>
                                            <p:strVal val="#ppt_x"/>
                                          </p:val>
                                        </p:tav>
                                        <p:tav tm="100000">
                                          <p:val>
                                            <p:strVal val="#ppt_x"/>
                                          </p:val>
                                        </p:tav>
                                      </p:tavLst>
                                    </p:anim>
                                    <p:anim calcmode="lin" valueType="num">
                                      <p:cBhvr>
                                        <p:cTn dur="1000" fill="hold" id="54"/>
                                        <p:tgtEl>
                                          <p:spTgt spid="24"/>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2750"/>
                            </p:stCondLst>
                            <p:childTnLst>
                              <p:par>
                                <p:cTn fill="hold" id="56" nodeType="afterEffect" presetClass="entr" presetID="22" presetSubtype="1">
                                  <p:stCondLst>
                                    <p:cond delay="0"/>
                                  </p:stCondLst>
                                  <p:childTnLst>
                                    <p:set>
                                      <p:cBhvr>
                                        <p:cTn dur="1" fill="hold" id="57">
                                          <p:stCondLst>
                                            <p:cond delay="0"/>
                                          </p:stCondLst>
                                        </p:cTn>
                                        <p:tgtEl>
                                          <p:spTgt spid="11"/>
                                        </p:tgtEl>
                                        <p:attrNameLst>
                                          <p:attrName>style.visibility</p:attrName>
                                        </p:attrNameLst>
                                      </p:cBhvr>
                                      <p:to>
                                        <p:strVal val="visible"/>
                                      </p:to>
                                    </p:set>
                                    <p:animEffect filter="wipe(up)" transition="in">
                                      <p:cBhvr>
                                        <p:cTn dur="500" id="58"/>
                                        <p:tgtEl>
                                          <p:spTgt spid="11"/>
                                        </p:tgtEl>
                                      </p:cBhvr>
                                    </p:animEffect>
                                  </p:childTnLst>
                                </p:cTn>
                              </p:par>
                              <p:par>
                                <p:cTn fill="hold" id="59" nodeType="withEffect" presetClass="entr" presetID="22" presetSubtype="1">
                                  <p:stCondLst>
                                    <p:cond delay="0"/>
                                  </p:stCondLst>
                                  <p:childTnLst>
                                    <p:set>
                                      <p:cBhvr>
                                        <p:cTn dur="1" fill="hold" id="60">
                                          <p:stCondLst>
                                            <p:cond delay="0"/>
                                          </p:stCondLst>
                                        </p:cTn>
                                        <p:tgtEl>
                                          <p:spTgt spid="12"/>
                                        </p:tgtEl>
                                        <p:attrNameLst>
                                          <p:attrName>style.visibility</p:attrName>
                                        </p:attrNameLst>
                                      </p:cBhvr>
                                      <p:to>
                                        <p:strVal val="visible"/>
                                      </p:to>
                                    </p:set>
                                    <p:animEffect filter="wipe(up)" transition="in">
                                      <p:cBhvr>
                                        <p:cTn dur="500" id="61"/>
                                        <p:tgtEl>
                                          <p:spTgt spid="12"/>
                                        </p:tgtEl>
                                      </p:cBhvr>
                                    </p:animEffect>
                                  </p:childTnLst>
                                </p:cTn>
                              </p:par>
                              <p:par>
                                <p:cTn fill="hold" id="62" nodeType="withEffect" presetClass="entr" presetID="22" presetSubtype="1">
                                  <p:stCondLst>
                                    <p:cond delay="0"/>
                                  </p:stCondLst>
                                  <p:childTnLst>
                                    <p:set>
                                      <p:cBhvr>
                                        <p:cTn dur="1" fill="hold" id="63">
                                          <p:stCondLst>
                                            <p:cond delay="0"/>
                                          </p:stCondLst>
                                        </p:cTn>
                                        <p:tgtEl>
                                          <p:spTgt spid="13"/>
                                        </p:tgtEl>
                                        <p:attrNameLst>
                                          <p:attrName>style.visibility</p:attrName>
                                        </p:attrNameLst>
                                      </p:cBhvr>
                                      <p:to>
                                        <p:strVal val="visible"/>
                                      </p:to>
                                    </p:set>
                                    <p:animEffect filter="wipe(up)" transition="in">
                                      <p:cBhvr>
                                        <p:cTn dur="500" id="64"/>
                                        <p:tgtEl>
                                          <p:spTgt spid="13"/>
                                        </p:tgtEl>
                                      </p:cBhvr>
                                    </p:animEffect>
                                  </p:childTnLst>
                                </p:cTn>
                              </p:par>
                              <p:par>
                                <p:cTn fill="hold" id="65" nodeType="withEffect" presetClass="entr" presetID="22" presetSubtype="1">
                                  <p:stCondLst>
                                    <p:cond delay="0"/>
                                  </p:stCondLst>
                                  <p:childTnLst>
                                    <p:set>
                                      <p:cBhvr>
                                        <p:cTn dur="1" fill="hold" id="66">
                                          <p:stCondLst>
                                            <p:cond delay="0"/>
                                          </p:stCondLst>
                                        </p:cTn>
                                        <p:tgtEl>
                                          <p:spTgt spid="14"/>
                                        </p:tgtEl>
                                        <p:attrNameLst>
                                          <p:attrName>style.visibility</p:attrName>
                                        </p:attrNameLst>
                                      </p:cBhvr>
                                      <p:to>
                                        <p:strVal val="visible"/>
                                      </p:to>
                                    </p:set>
                                    <p:animEffect filter="wipe(up)" transition="in">
                                      <p:cBhvr>
                                        <p:cTn dur="500" id="67"/>
                                        <p:tgtEl>
                                          <p:spTgt spid="14"/>
                                        </p:tgtEl>
                                      </p:cBhvr>
                                    </p:animEffect>
                                  </p:childTnLst>
                                </p:cTn>
                              </p:par>
                            </p:childTnLst>
                          </p:cTn>
                        </p:par>
                        <p:par>
                          <p:cTn fill="hold" id="68" nodeType="afterGroup">
                            <p:stCondLst>
                              <p:cond delay="3250"/>
                            </p:stCondLst>
                            <p:childTnLst>
                              <p:par>
                                <p:cTn decel="44000" fill="hold" id="69" nodeType="afterEffect" presetClass="entr" presetID="2" presetSubtype="4">
                                  <p:stCondLst>
                                    <p:cond delay="0"/>
                                  </p:stCondLst>
                                  <p:childTnLst>
                                    <p:set>
                                      <p:cBhvr>
                                        <p:cTn dur="1" fill="hold" id="70">
                                          <p:stCondLst>
                                            <p:cond delay="0"/>
                                          </p:stCondLst>
                                        </p:cTn>
                                        <p:tgtEl>
                                          <p:spTgt spid="27"/>
                                        </p:tgtEl>
                                        <p:attrNameLst>
                                          <p:attrName>style.visibility</p:attrName>
                                        </p:attrNameLst>
                                      </p:cBhvr>
                                      <p:to>
                                        <p:strVal val="visible"/>
                                      </p:to>
                                    </p:set>
                                    <p:anim calcmode="lin" valueType="num">
                                      <p:cBhvr additive="base">
                                        <p:cTn dur="750" fill="hold" id="71"/>
                                        <p:tgtEl>
                                          <p:spTgt spid="27"/>
                                        </p:tgtEl>
                                        <p:attrNameLst>
                                          <p:attrName>ppt_x</p:attrName>
                                        </p:attrNameLst>
                                      </p:cBhvr>
                                      <p:tavLst>
                                        <p:tav tm="0">
                                          <p:val>
                                            <p:strVal val="#ppt_x"/>
                                          </p:val>
                                        </p:tav>
                                        <p:tav tm="100000">
                                          <p:val>
                                            <p:strVal val="#ppt_x"/>
                                          </p:val>
                                        </p:tav>
                                      </p:tavLst>
                                    </p:anim>
                                    <p:anim calcmode="lin" valueType="num">
                                      <p:cBhvr additive="base">
                                        <p:cTn dur="750" fill="hold" id="72"/>
                                        <p:tgtEl>
                                          <p:spTgt spid="27"/>
                                        </p:tgtEl>
                                        <p:attrNameLst>
                                          <p:attrName>ppt_y</p:attrName>
                                        </p:attrNameLst>
                                      </p:cBhvr>
                                      <p:tavLst>
                                        <p:tav tm="0">
                                          <p:val>
                                            <p:strVal val="1+#ppt_h/2"/>
                                          </p:val>
                                        </p:tav>
                                        <p:tav tm="100000">
                                          <p:val>
                                            <p:strVal val="#ppt_y"/>
                                          </p:val>
                                        </p:tav>
                                      </p:tavLst>
                                    </p:anim>
                                  </p:childTnLst>
                                </p:cTn>
                              </p:par>
                              <p:par>
                                <p:cTn decel="44000" fill="hold" id="73" nodeType="withEffect" presetClass="entr" presetID="2" presetSubtype="4">
                                  <p:stCondLst>
                                    <p:cond delay="250"/>
                                  </p:stCondLst>
                                  <p:childTnLst>
                                    <p:set>
                                      <p:cBhvr>
                                        <p:cTn dur="1" fill="hold" id="74">
                                          <p:stCondLst>
                                            <p:cond delay="0"/>
                                          </p:stCondLst>
                                        </p:cTn>
                                        <p:tgtEl>
                                          <p:spTgt spid="33"/>
                                        </p:tgtEl>
                                        <p:attrNameLst>
                                          <p:attrName>style.visibility</p:attrName>
                                        </p:attrNameLst>
                                      </p:cBhvr>
                                      <p:to>
                                        <p:strVal val="visible"/>
                                      </p:to>
                                    </p:set>
                                    <p:anim calcmode="lin" valueType="num">
                                      <p:cBhvr additive="base">
                                        <p:cTn dur="750" fill="hold" id="75"/>
                                        <p:tgtEl>
                                          <p:spTgt spid="33"/>
                                        </p:tgtEl>
                                        <p:attrNameLst>
                                          <p:attrName>ppt_x</p:attrName>
                                        </p:attrNameLst>
                                      </p:cBhvr>
                                      <p:tavLst>
                                        <p:tav tm="0">
                                          <p:val>
                                            <p:strVal val="#ppt_x"/>
                                          </p:val>
                                        </p:tav>
                                        <p:tav tm="100000">
                                          <p:val>
                                            <p:strVal val="#ppt_x"/>
                                          </p:val>
                                        </p:tav>
                                      </p:tavLst>
                                    </p:anim>
                                    <p:anim calcmode="lin" valueType="num">
                                      <p:cBhvr additive="base">
                                        <p:cTn dur="750" fill="hold" id="76"/>
                                        <p:tgtEl>
                                          <p:spTgt spid="33"/>
                                        </p:tgtEl>
                                        <p:attrNameLst>
                                          <p:attrName>ppt_y</p:attrName>
                                        </p:attrNameLst>
                                      </p:cBhvr>
                                      <p:tavLst>
                                        <p:tav tm="0">
                                          <p:val>
                                            <p:strVal val="1+#ppt_h/2"/>
                                          </p:val>
                                        </p:tav>
                                        <p:tav tm="100000">
                                          <p:val>
                                            <p:strVal val="#ppt_y"/>
                                          </p:val>
                                        </p:tav>
                                      </p:tavLst>
                                    </p:anim>
                                  </p:childTnLst>
                                </p:cTn>
                              </p:par>
                              <p:par>
                                <p:cTn decel="44000" fill="hold" id="77" nodeType="withEffect" presetClass="entr" presetID="2" presetSubtype="4">
                                  <p:stCondLst>
                                    <p:cond delay="500"/>
                                  </p:stCondLst>
                                  <p:childTnLst>
                                    <p:set>
                                      <p:cBhvr>
                                        <p:cTn dur="1" fill="hold" id="78">
                                          <p:stCondLst>
                                            <p:cond delay="0"/>
                                          </p:stCondLst>
                                        </p:cTn>
                                        <p:tgtEl>
                                          <p:spTgt spid="39"/>
                                        </p:tgtEl>
                                        <p:attrNameLst>
                                          <p:attrName>style.visibility</p:attrName>
                                        </p:attrNameLst>
                                      </p:cBhvr>
                                      <p:to>
                                        <p:strVal val="visible"/>
                                      </p:to>
                                    </p:set>
                                    <p:anim calcmode="lin" valueType="num">
                                      <p:cBhvr additive="base">
                                        <p:cTn dur="750" fill="hold" id="79"/>
                                        <p:tgtEl>
                                          <p:spTgt spid="39"/>
                                        </p:tgtEl>
                                        <p:attrNameLst>
                                          <p:attrName>ppt_x</p:attrName>
                                        </p:attrNameLst>
                                      </p:cBhvr>
                                      <p:tavLst>
                                        <p:tav tm="0">
                                          <p:val>
                                            <p:strVal val="#ppt_x"/>
                                          </p:val>
                                        </p:tav>
                                        <p:tav tm="100000">
                                          <p:val>
                                            <p:strVal val="#ppt_x"/>
                                          </p:val>
                                        </p:tav>
                                      </p:tavLst>
                                    </p:anim>
                                    <p:anim calcmode="lin" valueType="num">
                                      <p:cBhvr additive="base">
                                        <p:cTn dur="750" fill="hold" id="80"/>
                                        <p:tgtEl>
                                          <p:spTgt spid="39"/>
                                        </p:tgtEl>
                                        <p:attrNameLst>
                                          <p:attrName>ppt_y</p:attrName>
                                        </p:attrNameLst>
                                      </p:cBhvr>
                                      <p:tavLst>
                                        <p:tav tm="0">
                                          <p:val>
                                            <p:strVal val="1+#ppt_h/2"/>
                                          </p:val>
                                        </p:tav>
                                        <p:tav tm="100000">
                                          <p:val>
                                            <p:strVal val="#ppt_y"/>
                                          </p:val>
                                        </p:tav>
                                      </p:tavLst>
                                    </p:anim>
                                  </p:childTnLst>
                                </p:cTn>
                              </p:par>
                              <p:par>
                                <p:cTn decel="44000" fill="hold" id="81" nodeType="withEffect" presetClass="entr" presetID="2" presetSubtype="4">
                                  <p:stCondLst>
                                    <p:cond delay="750"/>
                                  </p:stCondLst>
                                  <p:childTnLst>
                                    <p:set>
                                      <p:cBhvr>
                                        <p:cTn dur="1" fill="hold" id="82">
                                          <p:stCondLst>
                                            <p:cond delay="0"/>
                                          </p:stCondLst>
                                        </p:cTn>
                                        <p:tgtEl>
                                          <p:spTgt spid="45"/>
                                        </p:tgtEl>
                                        <p:attrNameLst>
                                          <p:attrName>style.visibility</p:attrName>
                                        </p:attrNameLst>
                                      </p:cBhvr>
                                      <p:to>
                                        <p:strVal val="visible"/>
                                      </p:to>
                                    </p:set>
                                    <p:anim calcmode="lin" valueType="num">
                                      <p:cBhvr additive="base">
                                        <p:cTn dur="750" fill="hold" id="83"/>
                                        <p:tgtEl>
                                          <p:spTgt spid="45"/>
                                        </p:tgtEl>
                                        <p:attrNameLst>
                                          <p:attrName>ppt_x</p:attrName>
                                        </p:attrNameLst>
                                      </p:cBhvr>
                                      <p:tavLst>
                                        <p:tav tm="0">
                                          <p:val>
                                            <p:strVal val="#ppt_x"/>
                                          </p:val>
                                        </p:tav>
                                        <p:tav tm="100000">
                                          <p:val>
                                            <p:strVal val="#ppt_x"/>
                                          </p:val>
                                        </p:tav>
                                      </p:tavLst>
                                    </p:anim>
                                    <p:anim calcmode="lin" valueType="num">
                                      <p:cBhvr additive="base">
                                        <p:cTn dur="750" fill="hold" id="84"/>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椭圆 2">
            <a:extLst>
              <a:ext uri="{FF2B5EF4-FFF2-40B4-BE49-F238E27FC236}">
                <a16:creationId xmlns:a16="http://schemas.microsoft.com/office/drawing/2014/main" id="{BF4573D5-7EF7-44B5-8A01-01B0E82DE2E7}"/>
              </a:ext>
            </a:extLst>
          </p:cNvPr>
          <p:cNvSpPr/>
          <p:nvPr/>
        </p:nvSpPr>
        <p:spPr>
          <a:xfrm>
            <a:off x="3841129" y="563605"/>
            <a:ext cx="4509743" cy="4509743"/>
          </a:xfrm>
          <a:prstGeom prst="ellipse">
            <a:avLst/>
          </a:prstGeom>
          <a:noFill/>
          <a:ln w="28575">
            <a:solidFill>
              <a:schemeClr val="tx1">
                <a:lumMod val="65000"/>
                <a:lumOff val="3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5" name="椭圆 4">
            <a:extLst>
              <a:ext uri="{FF2B5EF4-FFF2-40B4-BE49-F238E27FC236}">
                <a16:creationId xmlns:a16="http://schemas.microsoft.com/office/drawing/2014/main" id="{D647D34F-ADE9-4BEC-B570-EBBF1A87852F}"/>
              </a:ext>
            </a:extLst>
          </p:cNvPr>
          <p:cNvSpPr>
            <a:spLocks noChangeAspect="1"/>
          </p:cNvSpPr>
          <p:nvPr/>
        </p:nvSpPr>
        <p:spPr>
          <a:xfrm>
            <a:off x="4156791" y="864793"/>
            <a:ext cx="3868357" cy="3868357"/>
          </a:xfrm>
          <a:prstGeom prst="ellipse">
            <a:avLst/>
          </a:prstGeom>
          <a:gradFill>
            <a:gsLst>
              <a:gs pos="0">
                <a:schemeClr val="bg1"/>
              </a:gs>
              <a:gs pos="100000">
                <a:srgbClr val="C7C7C7"/>
              </a:gs>
            </a:gsLst>
            <a:lin ang="13200000" scaled="0"/>
          </a:gradFill>
          <a:ln w="22225">
            <a:solidFill>
              <a:schemeClr val="bg1"/>
            </a:solidFill>
          </a:ln>
          <a:effectLst>
            <a:outerShdw algn="tl" blurRad="3937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3" name="文本框 12">
            <a:extLst>
              <a:ext uri="{FF2B5EF4-FFF2-40B4-BE49-F238E27FC236}">
                <a16:creationId xmlns:a16="http://schemas.microsoft.com/office/drawing/2014/main" id="{27ACD412-869F-4747-88CA-37F63365E75E}"/>
              </a:ext>
            </a:extLst>
          </p:cNvPr>
          <p:cNvSpPr txBox="1"/>
          <p:nvPr/>
        </p:nvSpPr>
        <p:spPr>
          <a:xfrm>
            <a:off x="4556759" y="2967335"/>
            <a:ext cx="3078480" cy="914400"/>
          </a:xfrm>
          <a:prstGeom prst="rect">
            <a:avLst/>
          </a:prstGeom>
          <a:noFill/>
        </p:spPr>
        <p:txBody>
          <a:bodyPr rtlCol="0" wrap="none">
            <a:spAutoFit/>
          </a:bodyPr>
          <a:lstStyle/>
          <a:p>
            <a:pPr algn="ctr"/>
            <a:r>
              <a:rPr altLang="en-US" b="1" lang="zh-CN" spc="300" sz="5400">
                <a:solidFill>
                  <a:srgbClr val="D06F83"/>
                </a:solidFill>
                <a:cs typeface="+mn-ea"/>
                <a:sym typeface="+mn-lt"/>
              </a:rPr>
              <a:t>环境分析</a:t>
            </a: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7" name="椭圆 16">
            <a:extLst>
              <a:ext uri="{FF2B5EF4-FFF2-40B4-BE49-F238E27FC236}">
                <a16:creationId xmlns:a16="http://schemas.microsoft.com/office/drawing/2014/main" id="{914602A2-8BC7-4343-A2DC-0A4981A81297}"/>
              </a:ext>
            </a:extLst>
          </p:cNvPr>
          <p:cNvSpPr/>
          <p:nvPr/>
        </p:nvSpPr>
        <p:spPr>
          <a:xfrm>
            <a:off x="4813657" y="1726002"/>
            <a:ext cx="380124" cy="380124"/>
          </a:xfrm>
          <a:prstGeom prst="ellipse">
            <a:avLst/>
          </a:prstGeom>
          <a:solidFill>
            <a:srgbClr val="CA6B7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8" name="椭圆 17">
            <a:extLst>
              <a:ext uri="{FF2B5EF4-FFF2-40B4-BE49-F238E27FC236}">
                <a16:creationId xmlns:a16="http://schemas.microsoft.com/office/drawing/2014/main" id="{4E32C67B-DF30-4C95-88BC-2043619D21C1}"/>
              </a:ext>
            </a:extLst>
          </p:cNvPr>
          <p:cNvSpPr/>
          <p:nvPr/>
        </p:nvSpPr>
        <p:spPr>
          <a:xfrm>
            <a:off x="6920547" y="1726002"/>
            <a:ext cx="380124" cy="380124"/>
          </a:xfrm>
          <a:prstGeom prst="ellipse">
            <a:avLst/>
          </a:prstGeom>
          <a:solidFill>
            <a:srgbClr val="F8AD94"/>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1" name="椭圆 20">
            <a:extLst>
              <a:ext uri="{FF2B5EF4-FFF2-40B4-BE49-F238E27FC236}">
                <a16:creationId xmlns:a16="http://schemas.microsoft.com/office/drawing/2014/main" id="{B8C4E9C7-688B-40AD-A764-F94A931797D3}"/>
              </a:ext>
            </a:extLst>
          </p:cNvPr>
          <p:cNvSpPr/>
          <p:nvPr/>
        </p:nvSpPr>
        <p:spPr>
          <a:xfrm>
            <a:off x="6708447" y="620703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2" name="椭圆 21">
            <a:extLst>
              <a:ext uri="{FF2B5EF4-FFF2-40B4-BE49-F238E27FC236}">
                <a16:creationId xmlns:a16="http://schemas.microsoft.com/office/drawing/2014/main" id="{F09ACCD0-C518-4095-8407-F42FE44F8D7C}"/>
              </a:ext>
            </a:extLst>
          </p:cNvPr>
          <p:cNvSpPr/>
          <p:nvPr/>
        </p:nvSpPr>
        <p:spPr>
          <a:xfrm>
            <a:off x="6339229" y="620703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3" name="椭圆 22">
            <a:extLst>
              <a:ext uri="{FF2B5EF4-FFF2-40B4-BE49-F238E27FC236}">
                <a16:creationId xmlns:a16="http://schemas.microsoft.com/office/drawing/2014/main" id="{66910FFF-188B-4DFE-B5AF-69438EFB5444}"/>
              </a:ext>
            </a:extLst>
          </p:cNvPr>
          <p:cNvSpPr/>
          <p:nvPr/>
        </p:nvSpPr>
        <p:spPr>
          <a:xfrm>
            <a:off x="5970011" y="620703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4" name="椭圆 23">
            <a:extLst>
              <a:ext uri="{FF2B5EF4-FFF2-40B4-BE49-F238E27FC236}">
                <a16:creationId xmlns:a16="http://schemas.microsoft.com/office/drawing/2014/main" id="{73E638AC-C627-4A72-9561-C10664B41F8C}"/>
              </a:ext>
            </a:extLst>
          </p:cNvPr>
          <p:cNvSpPr/>
          <p:nvPr/>
        </p:nvSpPr>
        <p:spPr>
          <a:xfrm>
            <a:off x="5600793" y="620703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5" name="椭圆 24">
            <a:extLst>
              <a:ext uri="{FF2B5EF4-FFF2-40B4-BE49-F238E27FC236}">
                <a16:creationId xmlns:a16="http://schemas.microsoft.com/office/drawing/2014/main" id="{4EB9AEF9-5572-4404-A0B8-D2C28768C69A}"/>
              </a:ext>
            </a:extLst>
          </p:cNvPr>
          <p:cNvSpPr/>
          <p:nvPr/>
        </p:nvSpPr>
        <p:spPr>
          <a:xfrm>
            <a:off x="5231881" y="620703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5" name="Freeform 22">
            <a:extLst>
              <a:ext uri="{FF2B5EF4-FFF2-40B4-BE49-F238E27FC236}">
                <a16:creationId xmlns:a16="http://schemas.microsoft.com/office/drawing/2014/main" id="{C23737D7-16CA-42EC-82BC-2251D1C3CA86}"/>
              </a:ext>
            </a:extLst>
          </p:cNvPr>
          <p:cNvSpPr/>
          <p:nvPr/>
        </p:nvSpPr>
        <p:spPr bwMode="auto">
          <a:xfrm>
            <a:off x="5540440" y="1293534"/>
            <a:ext cx="1125847" cy="1268727"/>
          </a:xfrm>
          <a:custGeom>
            <a:gdLst>
              <a:gd fmla="*/ 35 w 35" name="T0"/>
              <a:gd fmla="*/ 13 h 38" name="T1"/>
              <a:gd fmla="*/ 35 w 35" name="T2"/>
              <a:gd fmla="*/ 9 h 38" name="T3"/>
              <a:gd fmla="*/ 34 w 35" name="T4"/>
              <a:gd fmla="*/ 5 h 38" name="T5"/>
              <a:gd fmla="*/ 31 w 35" name="T6"/>
              <a:gd fmla="*/ 3 h 38" name="T7"/>
              <a:gd fmla="*/ 28 w 35" name="T8"/>
              <a:gd fmla="*/ 1 h 38" name="T9"/>
              <a:gd fmla="*/ 24 w 35" name="T10"/>
              <a:gd fmla="*/ 0 h 38" name="T11"/>
              <a:gd fmla="*/ 2 w 35" name="T12"/>
              <a:gd fmla="*/ 0 h 38" name="T13"/>
              <a:gd fmla="*/ 0 w 35" name="T14"/>
              <a:gd fmla="*/ 3 h 38" name="T15"/>
              <a:gd fmla="*/ 2 w 35" name="T16"/>
              <a:gd fmla="*/ 5 h 38" name="T17"/>
              <a:gd fmla="*/ 24 w 35" name="T18"/>
              <a:gd fmla="*/ 5 h 38" name="T19"/>
              <a:gd fmla="*/ 26 w 35" name="T20"/>
              <a:gd fmla="*/ 5 h 38" name="T21"/>
              <a:gd fmla="*/ 28 w 35" name="T22"/>
              <a:gd fmla="*/ 6 h 38" name="T23"/>
              <a:gd fmla="*/ 29 w 35" name="T24"/>
              <a:gd fmla="*/ 7 h 38" name="T25"/>
              <a:gd fmla="*/ 29 w 35" name="T26"/>
              <a:gd fmla="*/ 9 h 38" name="T27"/>
              <a:gd fmla="*/ 29 w 35" name="T28"/>
              <a:gd fmla="*/ 13 h 38" name="T29"/>
              <a:gd fmla="*/ 29 w 35" name="T30"/>
              <a:gd fmla="*/ 15 h 38" name="T31"/>
              <a:gd fmla="*/ 28 w 35" name="T32"/>
              <a:gd fmla="*/ 16 h 38" name="T33"/>
              <a:gd fmla="*/ 26 w 35" name="T34"/>
              <a:gd fmla="*/ 16 h 38" name="T35"/>
              <a:gd fmla="*/ 24 w 35" name="T36"/>
              <a:gd fmla="*/ 17 h 38" name="T37"/>
              <a:gd fmla="*/ 6 w 35" name="T38"/>
              <a:gd fmla="*/ 17 h 38" name="T39"/>
              <a:gd fmla="*/ 4 w 35" name="T40"/>
              <a:gd fmla="*/ 19 h 38" name="T41"/>
              <a:gd fmla="*/ 6 w 35" name="T42"/>
              <a:gd fmla="*/ 22 h 38" name="T43"/>
              <a:gd fmla="*/ 24 w 35" name="T44"/>
              <a:gd fmla="*/ 22 h 38" name="T45"/>
              <a:gd fmla="*/ 26 w 35" name="T46"/>
              <a:gd fmla="*/ 22 h 38" name="T47"/>
              <a:gd fmla="*/ 28 w 35" name="T48"/>
              <a:gd fmla="*/ 23 h 38" name="T49"/>
              <a:gd fmla="*/ 29 w 35" name="T50"/>
              <a:gd fmla="*/ 24 h 38" name="T51"/>
              <a:gd fmla="*/ 29 w 35" name="T52"/>
              <a:gd fmla="*/ 25 h 38" name="T53"/>
              <a:gd fmla="*/ 29 w 35" name="T54"/>
              <a:gd fmla="*/ 30 h 38" name="T55"/>
              <a:gd fmla="*/ 29 w 35" name="T56"/>
              <a:gd fmla="*/ 31 h 38" name="T57"/>
              <a:gd fmla="*/ 28 w 35" name="T58"/>
              <a:gd fmla="*/ 32 h 38" name="T59"/>
              <a:gd fmla="*/ 26 w 35" name="T60"/>
              <a:gd fmla="*/ 33 h 38" name="T61"/>
              <a:gd fmla="*/ 24 w 35" name="T62"/>
              <a:gd fmla="*/ 33 h 38" name="T63"/>
              <a:gd fmla="*/ 2 w 35" name="T64"/>
              <a:gd fmla="*/ 33 h 38" name="T65"/>
              <a:gd fmla="*/ 0 w 35" name="T66"/>
              <a:gd fmla="*/ 36 h 38" name="T67"/>
              <a:gd fmla="*/ 2 w 35" name="T68"/>
              <a:gd fmla="*/ 38 h 38" name="T69"/>
              <a:gd fmla="*/ 24 w 35" name="T70"/>
              <a:gd fmla="*/ 38 h 38" name="T71"/>
              <a:gd fmla="*/ 28 w 35" name="T72"/>
              <a:gd fmla="*/ 38 h 38" name="T73"/>
              <a:gd fmla="*/ 31 w 35" name="T74"/>
              <a:gd fmla="*/ 36 h 38" name="T75"/>
              <a:gd fmla="*/ 34 w 35" name="T76"/>
              <a:gd fmla="*/ 33 h 38" name="T77"/>
              <a:gd fmla="*/ 35 w 35" name="T78"/>
              <a:gd fmla="*/ 30 h 38" name="T79"/>
              <a:gd fmla="*/ 35 w 35" name="T80"/>
              <a:gd fmla="*/ 25 h 38" name="T81"/>
              <a:gd fmla="*/ 32 w 35" name="T82"/>
              <a:gd fmla="*/ 19 h 38" name="T83"/>
              <a:gd fmla="*/ 35 w 35" name="T84"/>
              <a:gd fmla="*/ 13 h 3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8" w="35">
                <a:moveTo>
                  <a:pt x="35" y="13"/>
                </a:moveTo>
                <a:cubicBezTo>
                  <a:pt x="35" y="9"/>
                  <a:pt x="35" y="9"/>
                  <a:pt x="35" y="9"/>
                </a:cubicBezTo>
                <a:cubicBezTo>
                  <a:pt x="35" y="7"/>
                  <a:pt x="34" y="6"/>
                  <a:pt x="34" y="5"/>
                </a:cubicBezTo>
                <a:cubicBezTo>
                  <a:pt x="33" y="4"/>
                  <a:pt x="32" y="3"/>
                  <a:pt x="31" y="3"/>
                </a:cubicBezTo>
                <a:cubicBezTo>
                  <a:pt x="31" y="2"/>
                  <a:pt x="29" y="1"/>
                  <a:pt x="28" y="1"/>
                </a:cubicBezTo>
                <a:cubicBezTo>
                  <a:pt x="27" y="0"/>
                  <a:pt x="26" y="0"/>
                  <a:pt x="24" y="0"/>
                </a:cubicBezTo>
                <a:cubicBezTo>
                  <a:pt x="2" y="0"/>
                  <a:pt x="2" y="0"/>
                  <a:pt x="2" y="0"/>
                </a:cubicBezTo>
                <a:cubicBezTo>
                  <a:pt x="1" y="0"/>
                  <a:pt x="0" y="1"/>
                  <a:pt x="0" y="3"/>
                </a:cubicBezTo>
                <a:cubicBezTo>
                  <a:pt x="0" y="4"/>
                  <a:pt x="1" y="5"/>
                  <a:pt x="2" y="5"/>
                </a:cubicBezTo>
                <a:cubicBezTo>
                  <a:pt x="24" y="5"/>
                  <a:pt x="24" y="5"/>
                  <a:pt x="24" y="5"/>
                </a:cubicBezTo>
                <a:cubicBezTo>
                  <a:pt x="25" y="5"/>
                  <a:pt x="26" y="5"/>
                  <a:pt x="26" y="5"/>
                </a:cubicBezTo>
                <a:cubicBezTo>
                  <a:pt x="27" y="6"/>
                  <a:pt x="28" y="6"/>
                  <a:pt x="28" y="6"/>
                </a:cubicBezTo>
                <a:cubicBezTo>
                  <a:pt x="28" y="6"/>
                  <a:pt x="29" y="7"/>
                  <a:pt x="29" y="7"/>
                </a:cubicBezTo>
                <a:cubicBezTo>
                  <a:pt x="29" y="8"/>
                  <a:pt x="29" y="8"/>
                  <a:pt x="29" y="9"/>
                </a:cubicBezTo>
                <a:cubicBezTo>
                  <a:pt x="29" y="13"/>
                  <a:pt x="29" y="13"/>
                  <a:pt x="29" y="13"/>
                </a:cubicBezTo>
                <a:cubicBezTo>
                  <a:pt x="29" y="14"/>
                  <a:pt x="29" y="14"/>
                  <a:pt x="29" y="15"/>
                </a:cubicBezTo>
                <a:cubicBezTo>
                  <a:pt x="29" y="15"/>
                  <a:pt x="28" y="15"/>
                  <a:pt x="28" y="16"/>
                </a:cubicBezTo>
                <a:cubicBezTo>
                  <a:pt x="28" y="16"/>
                  <a:pt x="27" y="16"/>
                  <a:pt x="26" y="16"/>
                </a:cubicBezTo>
                <a:cubicBezTo>
                  <a:pt x="26" y="17"/>
                  <a:pt x="25" y="17"/>
                  <a:pt x="24" y="17"/>
                </a:cubicBezTo>
                <a:cubicBezTo>
                  <a:pt x="6" y="17"/>
                  <a:pt x="6" y="17"/>
                  <a:pt x="6" y="17"/>
                </a:cubicBezTo>
                <a:cubicBezTo>
                  <a:pt x="5" y="17"/>
                  <a:pt x="4" y="18"/>
                  <a:pt x="4" y="19"/>
                </a:cubicBezTo>
                <a:cubicBezTo>
                  <a:pt x="4" y="21"/>
                  <a:pt x="5" y="22"/>
                  <a:pt x="6" y="22"/>
                </a:cubicBezTo>
                <a:cubicBezTo>
                  <a:pt x="24" y="22"/>
                  <a:pt x="24" y="22"/>
                  <a:pt x="24" y="22"/>
                </a:cubicBezTo>
                <a:cubicBezTo>
                  <a:pt x="25" y="22"/>
                  <a:pt x="26" y="22"/>
                  <a:pt x="26" y="22"/>
                </a:cubicBezTo>
                <a:cubicBezTo>
                  <a:pt x="27" y="22"/>
                  <a:pt x="28" y="22"/>
                  <a:pt x="28" y="23"/>
                </a:cubicBezTo>
                <a:cubicBezTo>
                  <a:pt x="28" y="23"/>
                  <a:pt x="29" y="23"/>
                  <a:pt x="29" y="24"/>
                </a:cubicBezTo>
                <a:cubicBezTo>
                  <a:pt x="29" y="24"/>
                  <a:pt x="29" y="25"/>
                  <a:pt x="29" y="25"/>
                </a:cubicBezTo>
                <a:cubicBezTo>
                  <a:pt x="29" y="30"/>
                  <a:pt x="29" y="30"/>
                  <a:pt x="29" y="30"/>
                </a:cubicBezTo>
                <a:cubicBezTo>
                  <a:pt x="29" y="30"/>
                  <a:pt x="29" y="31"/>
                  <a:pt x="29" y="31"/>
                </a:cubicBezTo>
                <a:cubicBezTo>
                  <a:pt x="29" y="32"/>
                  <a:pt x="28" y="32"/>
                  <a:pt x="28" y="32"/>
                </a:cubicBezTo>
                <a:cubicBezTo>
                  <a:pt x="28" y="33"/>
                  <a:pt x="27" y="33"/>
                  <a:pt x="26" y="33"/>
                </a:cubicBezTo>
                <a:cubicBezTo>
                  <a:pt x="26" y="33"/>
                  <a:pt x="25" y="33"/>
                  <a:pt x="24" y="33"/>
                </a:cubicBezTo>
                <a:cubicBezTo>
                  <a:pt x="2" y="33"/>
                  <a:pt x="2" y="33"/>
                  <a:pt x="2" y="33"/>
                </a:cubicBezTo>
                <a:cubicBezTo>
                  <a:pt x="1" y="33"/>
                  <a:pt x="0" y="34"/>
                  <a:pt x="0" y="36"/>
                </a:cubicBezTo>
                <a:cubicBezTo>
                  <a:pt x="0" y="37"/>
                  <a:pt x="1" y="38"/>
                  <a:pt x="2" y="38"/>
                </a:cubicBezTo>
                <a:cubicBezTo>
                  <a:pt x="24" y="38"/>
                  <a:pt x="24" y="38"/>
                  <a:pt x="24" y="38"/>
                </a:cubicBezTo>
                <a:cubicBezTo>
                  <a:pt x="26" y="38"/>
                  <a:pt x="27" y="38"/>
                  <a:pt x="28" y="38"/>
                </a:cubicBezTo>
                <a:cubicBezTo>
                  <a:pt x="29" y="37"/>
                  <a:pt x="31" y="37"/>
                  <a:pt x="31" y="36"/>
                </a:cubicBezTo>
                <a:cubicBezTo>
                  <a:pt x="32" y="35"/>
                  <a:pt x="33" y="34"/>
                  <a:pt x="34" y="33"/>
                </a:cubicBezTo>
                <a:cubicBezTo>
                  <a:pt x="34" y="32"/>
                  <a:pt x="35" y="31"/>
                  <a:pt x="35" y="30"/>
                </a:cubicBezTo>
                <a:cubicBezTo>
                  <a:pt x="35" y="25"/>
                  <a:pt x="35" y="25"/>
                  <a:pt x="35" y="25"/>
                </a:cubicBezTo>
                <a:cubicBezTo>
                  <a:pt x="35" y="23"/>
                  <a:pt x="34" y="21"/>
                  <a:pt x="32" y="19"/>
                </a:cubicBezTo>
                <a:cubicBezTo>
                  <a:pt x="34" y="18"/>
                  <a:pt x="35" y="16"/>
                  <a:pt x="35" y="13"/>
                </a:cubicBezTo>
                <a:close/>
              </a:path>
            </a:pathLst>
          </a:custGeom>
          <a:solidFill>
            <a:srgbClr val="D06F83"/>
          </a:solid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Tree>
    <p:extLst>
      <p:ext uri="{BB962C8B-B14F-4D97-AF65-F5344CB8AC3E}">
        <p14:creationId val="272293564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fill="hold" grpId="0" id="10" nodeType="withEffect" presetClass="entr" presetID="53" presetSubtype="0">
                                  <p:stCondLst>
                                    <p:cond delay="25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grpId="1" id="15" nodeType="withEffect" presetClass="emph" presetID="26" presetSubtype="0">
                                  <p:stCondLst>
                                    <p:cond delay="250"/>
                                  </p:stCondLst>
                                  <p:childTnLst>
                                    <p:animEffect filter="fade" transition="out">
                                      <p:cBhvr>
                                        <p:cTn dur="500" id="16" tmFilter="0, 0; .2, .5; .8, .5; 1, 0"/>
                                        <p:tgtEl>
                                          <p:spTgt spid="5"/>
                                        </p:tgtEl>
                                      </p:cBhvr>
                                    </p:animEffect>
                                    <p:animScale>
                                      <p:cBhvr>
                                        <p:cTn autoRev="1" dur="250" fill="hold" id="17"/>
                                        <p:tgtEl>
                                          <p:spTgt spid="5"/>
                                        </p:tgtEl>
                                      </p:cBhvr>
                                      <p:by x="105000" y="105000"/>
                                    </p:animScale>
                                  </p:childTnLst>
                                </p:cTn>
                              </p:par>
                            </p:childTnLst>
                          </p:cTn>
                        </p:par>
                        <p:par>
                          <p:cTn fill="hold" id="18" nodeType="afterGroup">
                            <p:stCondLst>
                              <p:cond delay="750"/>
                            </p:stCondLst>
                            <p:childTnLst>
                              <p:par>
                                <p:cTn fill="hold" grpId="0" id="19" nodeType="afterEffect" presetClass="entr" presetID="2" presetSubtype="2">
                                  <p:stCondLst>
                                    <p:cond delay="0"/>
                                  </p:stCondLst>
                                  <p:childTnLst>
                                    <p:set>
                                      <p:cBhvr>
                                        <p:cTn dur="1" fill="hold" id="20">
                                          <p:stCondLst>
                                            <p:cond delay="0"/>
                                          </p:stCondLst>
                                        </p:cTn>
                                        <p:tgtEl>
                                          <p:spTgt spid="17"/>
                                        </p:tgtEl>
                                        <p:attrNameLst>
                                          <p:attrName>style.visibility</p:attrName>
                                        </p:attrNameLst>
                                      </p:cBhvr>
                                      <p:to>
                                        <p:strVal val="visible"/>
                                      </p:to>
                                    </p:set>
                                    <p:anim calcmode="lin" valueType="num">
                                      <p:cBhvr additive="base">
                                        <p:cTn dur="500" fill="hold" id="21"/>
                                        <p:tgtEl>
                                          <p:spTgt spid="17"/>
                                        </p:tgtEl>
                                        <p:attrNameLst>
                                          <p:attrName>ppt_x</p:attrName>
                                        </p:attrNameLst>
                                      </p:cBhvr>
                                      <p:tavLst>
                                        <p:tav tm="0">
                                          <p:val>
                                            <p:strVal val="1+#ppt_w/2"/>
                                          </p:val>
                                        </p:tav>
                                        <p:tav tm="100000">
                                          <p:val>
                                            <p:strVal val="#ppt_x"/>
                                          </p:val>
                                        </p:tav>
                                      </p:tavLst>
                                    </p:anim>
                                    <p:anim calcmode="lin" valueType="num">
                                      <p:cBhvr additive="base">
                                        <p:cTn dur="500" fill="hold" id="22"/>
                                        <p:tgtEl>
                                          <p:spTgt spid="17"/>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8">
                                  <p:stCondLst>
                                    <p:cond delay="0"/>
                                  </p:stCondLst>
                                  <p:childTnLst>
                                    <p:set>
                                      <p:cBhvr>
                                        <p:cTn dur="1" fill="hold" id="24">
                                          <p:stCondLst>
                                            <p:cond delay="0"/>
                                          </p:stCondLst>
                                        </p:cTn>
                                        <p:tgtEl>
                                          <p:spTgt spid="18"/>
                                        </p:tgtEl>
                                        <p:attrNameLst>
                                          <p:attrName>style.visibility</p:attrName>
                                        </p:attrNameLst>
                                      </p:cBhvr>
                                      <p:to>
                                        <p:strVal val="visible"/>
                                      </p:to>
                                    </p:set>
                                    <p:anim calcmode="lin" valueType="num">
                                      <p:cBhvr additive="base">
                                        <p:cTn dur="500" fill="hold" id="25"/>
                                        <p:tgtEl>
                                          <p:spTgt spid="18"/>
                                        </p:tgtEl>
                                        <p:attrNameLst>
                                          <p:attrName>ppt_x</p:attrName>
                                        </p:attrNameLst>
                                      </p:cBhvr>
                                      <p:tavLst>
                                        <p:tav tm="0">
                                          <p:val>
                                            <p:strVal val="0-#ppt_w/2"/>
                                          </p:val>
                                        </p:tav>
                                        <p:tav tm="100000">
                                          <p:val>
                                            <p:strVal val="#ppt_x"/>
                                          </p:val>
                                        </p:tav>
                                      </p:tavLst>
                                    </p:anim>
                                    <p:anim calcmode="lin" valueType="num">
                                      <p:cBhvr additive="base">
                                        <p:cTn dur="500" fill="hold" id="26"/>
                                        <p:tgtEl>
                                          <p:spTgt spid="18"/>
                                        </p:tgtEl>
                                        <p:attrNameLst>
                                          <p:attrName>ppt_y</p:attrName>
                                        </p:attrNameLst>
                                      </p:cBhvr>
                                      <p:tavLst>
                                        <p:tav tm="0">
                                          <p:val>
                                            <p:strVal val="#ppt_y"/>
                                          </p:val>
                                        </p:tav>
                                        <p:tav tm="100000">
                                          <p:val>
                                            <p:strVal val="#ppt_y"/>
                                          </p:val>
                                        </p:tav>
                                      </p:tavLst>
                                    </p:anim>
                                  </p:childTnLst>
                                </p:cTn>
                              </p:par>
                              <p:par>
                                <p:cTn fill="hold" grpId="0" id="27" nodeType="withEffect" presetClass="entr" presetID="53" presetSubtype="0">
                                  <p:stCondLst>
                                    <p:cond delay="250"/>
                                  </p:stCondLst>
                                  <p:childTnLst>
                                    <p:set>
                                      <p:cBhvr>
                                        <p:cTn dur="1" fill="hold" id="28">
                                          <p:stCondLst>
                                            <p:cond delay="0"/>
                                          </p:stCondLst>
                                        </p:cTn>
                                        <p:tgtEl>
                                          <p:spTgt spid="15"/>
                                        </p:tgtEl>
                                        <p:attrNameLst>
                                          <p:attrName>style.visibility</p:attrName>
                                        </p:attrNameLst>
                                      </p:cBhvr>
                                      <p:to>
                                        <p:strVal val="visible"/>
                                      </p:to>
                                    </p:set>
                                    <p:anim calcmode="lin" valueType="num">
                                      <p:cBhvr>
                                        <p:cTn dur="500" fill="hold" id="29"/>
                                        <p:tgtEl>
                                          <p:spTgt spid="15"/>
                                        </p:tgtEl>
                                        <p:attrNameLst>
                                          <p:attrName>ppt_w</p:attrName>
                                        </p:attrNameLst>
                                      </p:cBhvr>
                                      <p:tavLst>
                                        <p:tav tm="0">
                                          <p:val>
                                            <p:fltVal val="0"/>
                                          </p:val>
                                        </p:tav>
                                        <p:tav tm="100000">
                                          <p:val>
                                            <p:strVal val="#ppt_w"/>
                                          </p:val>
                                        </p:tav>
                                      </p:tavLst>
                                    </p:anim>
                                    <p:anim calcmode="lin" valueType="num">
                                      <p:cBhvr>
                                        <p:cTn dur="500" fill="hold" id="30"/>
                                        <p:tgtEl>
                                          <p:spTgt spid="15"/>
                                        </p:tgtEl>
                                        <p:attrNameLst>
                                          <p:attrName>ppt_h</p:attrName>
                                        </p:attrNameLst>
                                      </p:cBhvr>
                                      <p:tavLst>
                                        <p:tav tm="0">
                                          <p:val>
                                            <p:fltVal val="0"/>
                                          </p:val>
                                        </p:tav>
                                        <p:tav tm="100000">
                                          <p:val>
                                            <p:strVal val="#ppt_h"/>
                                          </p:val>
                                        </p:tav>
                                      </p:tavLst>
                                    </p:anim>
                                    <p:animEffect filter="fade" transition="in">
                                      <p:cBhvr>
                                        <p:cTn dur="500" id="31"/>
                                        <p:tgtEl>
                                          <p:spTgt spid="15"/>
                                        </p:tgtEl>
                                      </p:cBhvr>
                                    </p:animEffect>
                                  </p:childTnLst>
                                </p:cTn>
                              </p:par>
                            </p:childTnLst>
                          </p:cTn>
                        </p:par>
                        <p:par>
                          <p:cTn fill="hold" id="32" nodeType="afterGroup">
                            <p:stCondLst>
                              <p:cond delay="1500"/>
                            </p:stCondLst>
                            <p:childTnLst>
                              <p:par>
                                <p:cTn decel="100000" fill="hold" grpId="0" id="33" nodeType="afterEffect" presetClass="entr" presetID="50" presetSubtype="0">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p:cTn dur="1000" fill="hold" id="35"/>
                                        <p:tgtEl>
                                          <p:spTgt spid="13"/>
                                        </p:tgtEl>
                                        <p:attrNameLst>
                                          <p:attrName>ppt_w</p:attrName>
                                        </p:attrNameLst>
                                      </p:cBhvr>
                                      <p:tavLst>
                                        <p:tav tm="0">
                                          <p:val>
                                            <p:strVal val="#ppt_w+.3"/>
                                          </p:val>
                                        </p:tav>
                                        <p:tav tm="100000">
                                          <p:val>
                                            <p:strVal val="#ppt_w"/>
                                          </p:val>
                                        </p:tav>
                                      </p:tavLst>
                                    </p:anim>
                                    <p:anim calcmode="lin" valueType="num">
                                      <p:cBhvr>
                                        <p:cTn dur="1000" fill="hold" id="36"/>
                                        <p:tgtEl>
                                          <p:spTgt spid="13"/>
                                        </p:tgtEl>
                                        <p:attrNameLst>
                                          <p:attrName>ppt_h</p:attrName>
                                        </p:attrNameLst>
                                      </p:cBhvr>
                                      <p:tavLst>
                                        <p:tav tm="0">
                                          <p:val>
                                            <p:strVal val="#ppt_h"/>
                                          </p:val>
                                        </p:tav>
                                        <p:tav tm="100000">
                                          <p:val>
                                            <p:strVal val="#ppt_h"/>
                                          </p:val>
                                        </p:tav>
                                      </p:tavLst>
                                    </p:anim>
                                    <p:animEffect filter="fade" transition="in">
                                      <p:cBhvr>
                                        <p:cTn dur="1000" id="37"/>
                                        <p:tgtEl>
                                          <p:spTgt spid="13"/>
                                        </p:tgtEl>
                                      </p:cBhvr>
                                    </p:animEffect>
                                  </p:childTnLst>
                                </p:cTn>
                              </p:par>
                            </p:childTnLst>
                          </p:cTn>
                        </p:par>
                        <p:par>
                          <p:cTn fill="hold" id="38" nodeType="afterGroup">
                            <p:stCondLst>
                              <p:cond delay="2500"/>
                            </p:stCondLst>
                            <p:childTnLst>
                              <p:par>
                                <p:cTn fill="hold" grpId="0" id="39" nodeType="afterEffect" presetClass="entr" presetID="2" presetSubtype="4">
                                  <p:stCondLst>
                                    <p:cond delay="0"/>
                                  </p:stCondLst>
                                  <p:childTnLst>
                                    <p:set>
                                      <p:cBhvr>
                                        <p:cTn dur="1" fill="hold" id="40">
                                          <p:stCondLst>
                                            <p:cond delay="0"/>
                                          </p:stCondLst>
                                        </p:cTn>
                                        <p:tgtEl>
                                          <p:spTgt spid="23"/>
                                        </p:tgtEl>
                                        <p:attrNameLst>
                                          <p:attrName>style.visibility</p:attrName>
                                        </p:attrNameLst>
                                      </p:cBhvr>
                                      <p:to>
                                        <p:strVal val="visible"/>
                                      </p:to>
                                    </p:set>
                                    <p:anim calcmode="lin" valueType="num">
                                      <p:cBhvr additive="base">
                                        <p:cTn dur="250" fill="hold" id="41"/>
                                        <p:tgtEl>
                                          <p:spTgt spid="23"/>
                                        </p:tgtEl>
                                        <p:attrNameLst>
                                          <p:attrName>ppt_x</p:attrName>
                                        </p:attrNameLst>
                                      </p:cBhvr>
                                      <p:tavLst>
                                        <p:tav tm="0">
                                          <p:val>
                                            <p:strVal val="#ppt_x"/>
                                          </p:val>
                                        </p:tav>
                                        <p:tav tm="100000">
                                          <p:val>
                                            <p:strVal val="#ppt_x"/>
                                          </p:val>
                                        </p:tav>
                                      </p:tavLst>
                                    </p:anim>
                                    <p:anim calcmode="lin" valueType="num">
                                      <p:cBhvr additive="base">
                                        <p:cTn dur="250" fill="hold" id="42"/>
                                        <p:tgtEl>
                                          <p:spTgt spid="23"/>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4">
                                  <p:stCondLst>
                                    <p:cond delay="250"/>
                                  </p:stCondLst>
                                  <p:childTnLst>
                                    <p:set>
                                      <p:cBhvr>
                                        <p:cTn dur="1" fill="hold" id="44">
                                          <p:stCondLst>
                                            <p:cond delay="0"/>
                                          </p:stCondLst>
                                        </p:cTn>
                                        <p:tgtEl>
                                          <p:spTgt spid="24"/>
                                        </p:tgtEl>
                                        <p:attrNameLst>
                                          <p:attrName>style.visibility</p:attrName>
                                        </p:attrNameLst>
                                      </p:cBhvr>
                                      <p:to>
                                        <p:strVal val="visible"/>
                                      </p:to>
                                    </p:set>
                                    <p:anim calcmode="lin" valueType="num">
                                      <p:cBhvr additive="base">
                                        <p:cTn dur="250" fill="hold" id="45"/>
                                        <p:tgtEl>
                                          <p:spTgt spid="24"/>
                                        </p:tgtEl>
                                        <p:attrNameLst>
                                          <p:attrName>ppt_x</p:attrName>
                                        </p:attrNameLst>
                                      </p:cBhvr>
                                      <p:tavLst>
                                        <p:tav tm="0">
                                          <p:val>
                                            <p:strVal val="#ppt_x"/>
                                          </p:val>
                                        </p:tav>
                                        <p:tav tm="100000">
                                          <p:val>
                                            <p:strVal val="#ppt_x"/>
                                          </p:val>
                                        </p:tav>
                                      </p:tavLst>
                                    </p:anim>
                                    <p:anim calcmode="lin" valueType="num">
                                      <p:cBhvr additive="base">
                                        <p:cTn dur="250" fill="hold" id="46"/>
                                        <p:tgtEl>
                                          <p:spTgt spid="24"/>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4">
                                  <p:stCondLst>
                                    <p:cond delay="250"/>
                                  </p:stCondLst>
                                  <p:childTnLst>
                                    <p:set>
                                      <p:cBhvr>
                                        <p:cTn dur="1" fill="hold" id="48">
                                          <p:stCondLst>
                                            <p:cond delay="0"/>
                                          </p:stCondLst>
                                        </p:cTn>
                                        <p:tgtEl>
                                          <p:spTgt spid="22"/>
                                        </p:tgtEl>
                                        <p:attrNameLst>
                                          <p:attrName>style.visibility</p:attrName>
                                        </p:attrNameLst>
                                      </p:cBhvr>
                                      <p:to>
                                        <p:strVal val="visible"/>
                                      </p:to>
                                    </p:set>
                                    <p:anim calcmode="lin" valueType="num">
                                      <p:cBhvr additive="base">
                                        <p:cTn dur="250" fill="hold" id="49"/>
                                        <p:tgtEl>
                                          <p:spTgt spid="22"/>
                                        </p:tgtEl>
                                        <p:attrNameLst>
                                          <p:attrName>ppt_x</p:attrName>
                                        </p:attrNameLst>
                                      </p:cBhvr>
                                      <p:tavLst>
                                        <p:tav tm="0">
                                          <p:val>
                                            <p:strVal val="#ppt_x"/>
                                          </p:val>
                                        </p:tav>
                                        <p:tav tm="100000">
                                          <p:val>
                                            <p:strVal val="#ppt_x"/>
                                          </p:val>
                                        </p:tav>
                                      </p:tavLst>
                                    </p:anim>
                                    <p:anim calcmode="lin" valueType="num">
                                      <p:cBhvr additive="base">
                                        <p:cTn dur="250" fill="hold" id="50"/>
                                        <p:tgtEl>
                                          <p:spTgt spid="22"/>
                                        </p:tgtEl>
                                        <p:attrNameLst>
                                          <p:attrName>ppt_y</p:attrName>
                                        </p:attrNameLst>
                                      </p:cBhvr>
                                      <p:tavLst>
                                        <p:tav tm="0">
                                          <p:val>
                                            <p:strVal val="1+#ppt_h/2"/>
                                          </p:val>
                                        </p:tav>
                                        <p:tav tm="100000">
                                          <p:val>
                                            <p:strVal val="#ppt_y"/>
                                          </p:val>
                                        </p:tav>
                                      </p:tavLst>
                                    </p:anim>
                                  </p:childTnLst>
                                </p:cTn>
                              </p:par>
                              <p:par>
                                <p:cTn fill="hold" grpId="0" id="51" nodeType="withEffect" presetClass="entr" presetID="2" presetSubtype="4">
                                  <p:stCondLst>
                                    <p:cond delay="500"/>
                                  </p:stCondLst>
                                  <p:childTnLst>
                                    <p:set>
                                      <p:cBhvr>
                                        <p:cTn dur="1" fill="hold" id="52">
                                          <p:stCondLst>
                                            <p:cond delay="0"/>
                                          </p:stCondLst>
                                        </p:cTn>
                                        <p:tgtEl>
                                          <p:spTgt spid="25"/>
                                        </p:tgtEl>
                                        <p:attrNameLst>
                                          <p:attrName>style.visibility</p:attrName>
                                        </p:attrNameLst>
                                      </p:cBhvr>
                                      <p:to>
                                        <p:strVal val="visible"/>
                                      </p:to>
                                    </p:set>
                                    <p:anim calcmode="lin" valueType="num">
                                      <p:cBhvr additive="base">
                                        <p:cTn dur="250" fill="hold" id="53"/>
                                        <p:tgtEl>
                                          <p:spTgt spid="25"/>
                                        </p:tgtEl>
                                        <p:attrNameLst>
                                          <p:attrName>ppt_x</p:attrName>
                                        </p:attrNameLst>
                                      </p:cBhvr>
                                      <p:tavLst>
                                        <p:tav tm="0">
                                          <p:val>
                                            <p:strVal val="#ppt_x"/>
                                          </p:val>
                                        </p:tav>
                                        <p:tav tm="100000">
                                          <p:val>
                                            <p:strVal val="#ppt_x"/>
                                          </p:val>
                                        </p:tav>
                                      </p:tavLst>
                                    </p:anim>
                                    <p:anim calcmode="lin" valueType="num">
                                      <p:cBhvr additive="base">
                                        <p:cTn dur="250" fill="hold" id="54"/>
                                        <p:tgtEl>
                                          <p:spTgt spid="25"/>
                                        </p:tgtEl>
                                        <p:attrNameLst>
                                          <p:attrName>ppt_y</p:attrName>
                                        </p:attrNameLst>
                                      </p:cBhvr>
                                      <p:tavLst>
                                        <p:tav tm="0">
                                          <p:val>
                                            <p:strVal val="1+#ppt_h/2"/>
                                          </p:val>
                                        </p:tav>
                                        <p:tav tm="100000">
                                          <p:val>
                                            <p:strVal val="#ppt_y"/>
                                          </p:val>
                                        </p:tav>
                                      </p:tavLst>
                                    </p:anim>
                                  </p:childTnLst>
                                </p:cTn>
                              </p:par>
                              <p:par>
                                <p:cTn fill="hold" grpId="0" id="55" nodeType="withEffect" presetClass="entr" presetID="2" presetSubtype="4">
                                  <p:stCondLst>
                                    <p:cond delay="500"/>
                                  </p:stCondLst>
                                  <p:childTnLst>
                                    <p:set>
                                      <p:cBhvr>
                                        <p:cTn dur="1" fill="hold" id="56">
                                          <p:stCondLst>
                                            <p:cond delay="0"/>
                                          </p:stCondLst>
                                        </p:cTn>
                                        <p:tgtEl>
                                          <p:spTgt spid="21"/>
                                        </p:tgtEl>
                                        <p:attrNameLst>
                                          <p:attrName>style.visibility</p:attrName>
                                        </p:attrNameLst>
                                      </p:cBhvr>
                                      <p:to>
                                        <p:strVal val="visible"/>
                                      </p:to>
                                    </p:set>
                                    <p:anim calcmode="lin" valueType="num">
                                      <p:cBhvr additive="base">
                                        <p:cTn dur="250" fill="hold" id="57"/>
                                        <p:tgtEl>
                                          <p:spTgt spid="21"/>
                                        </p:tgtEl>
                                        <p:attrNameLst>
                                          <p:attrName>ppt_x</p:attrName>
                                        </p:attrNameLst>
                                      </p:cBhvr>
                                      <p:tavLst>
                                        <p:tav tm="0">
                                          <p:val>
                                            <p:strVal val="#ppt_x"/>
                                          </p:val>
                                        </p:tav>
                                        <p:tav tm="100000">
                                          <p:val>
                                            <p:strVal val="#ppt_x"/>
                                          </p:val>
                                        </p:tav>
                                      </p:tavLst>
                                    </p:anim>
                                    <p:anim calcmode="lin" valueType="num">
                                      <p:cBhvr additive="base">
                                        <p:cTn dur="250" fill="hold" id="58"/>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1" spid="5"/>
      <p:bldP grpId="0" spid="13"/>
      <p:bldP grpId="0" spid="17"/>
      <p:bldP grpId="0" spid="18"/>
      <p:bldP grpId="0" spid="21"/>
      <p:bldP grpId="0" spid="22"/>
      <p:bldP grpId="0" spid="23"/>
      <p:bldP grpId="0" spid="24"/>
      <p:bldP grpId="0" spid="25"/>
      <p:bldP grpId="0" spid="1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596A7E7E-BE14-43E3-B931-A9C8FB413E39}"/>
              </a:ext>
            </a:extLst>
          </p:cNvPr>
          <p:cNvSpPr/>
          <p:nvPr/>
        </p:nvSpPr>
        <p:spPr>
          <a:xfrm>
            <a:off x="0" y="1026120"/>
            <a:ext cx="12192000" cy="527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 name="圆角矩形 7">
            <a:extLst>
              <a:ext uri="{FF2B5EF4-FFF2-40B4-BE49-F238E27FC236}">
                <a16:creationId xmlns:a16="http://schemas.microsoft.com/office/drawing/2014/main" id="{427515B8-5F07-4474-BD9E-82FCFA183A53}"/>
              </a:ext>
            </a:extLst>
          </p:cNvPr>
          <p:cNvSpPr/>
          <p:nvPr/>
        </p:nvSpPr>
        <p:spPr>
          <a:xfrm>
            <a:off x="0" y="0"/>
            <a:ext cx="12192000" cy="1026120"/>
          </a:xfrm>
          <a:prstGeom prst="roundRect">
            <a:avLst>
              <a:gd fmla="val 0" name="adj"/>
            </a:avLst>
          </a:prstGeom>
          <a:solidFill>
            <a:srgbClr val="355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 name="文本框 3">
            <a:extLst>
              <a:ext uri="{FF2B5EF4-FFF2-40B4-BE49-F238E27FC236}">
                <a16:creationId xmlns:a16="http://schemas.microsoft.com/office/drawing/2014/main" id="{5065B14B-0DCB-4F93-88B2-96C141808D9E}"/>
              </a:ext>
            </a:extLst>
          </p:cNvPr>
          <p:cNvSpPr txBox="1"/>
          <p:nvPr/>
        </p:nvSpPr>
        <p:spPr>
          <a:xfrm>
            <a:off x="1160398" y="133400"/>
            <a:ext cx="2570480" cy="762000"/>
          </a:xfrm>
          <a:prstGeom prst="rect">
            <a:avLst/>
          </a:prstGeom>
          <a:noFill/>
        </p:spPr>
        <p:txBody>
          <a:bodyPr rtlCol="0" wrap="none">
            <a:spAutoFit/>
          </a:bodyPr>
          <a:lstStyle/>
          <a:p>
            <a:r>
              <a:rPr altLang="en-US" b="1" lang="zh-CN" spc="300" sz="4400">
                <a:solidFill>
                  <a:srgbClr val="FEFEFE"/>
                </a:solidFill>
                <a:effectLst>
                  <a:outerShdw algn="tl" blurRad="38100" dir="2700000" dist="38100">
                    <a:srgbClr val="000000">
                      <a:alpha val="43137"/>
                    </a:srgbClr>
                  </a:outerShdw>
                </a:effectLst>
                <a:cs typeface="+mn-ea"/>
                <a:sym typeface="+mn-lt"/>
              </a:rPr>
              <a:t>职业展望</a:t>
            </a:r>
          </a:p>
        </p:txBody>
      </p:sp>
      <p:sp>
        <p:nvSpPr>
          <p:cNvPr id="5" name="圆角矩形 38">
            <a:extLst>
              <a:ext uri="{FF2B5EF4-FFF2-40B4-BE49-F238E27FC236}">
                <a16:creationId xmlns:a16="http://schemas.microsoft.com/office/drawing/2014/main" id="{C68838E2-2A6E-448E-BD4F-1F4624EAAD85}"/>
              </a:ext>
            </a:extLst>
          </p:cNvPr>
          <p:cNvSpPr/>
          <p:nvPr/>
        </p:nvSpPr>
        <p:spPr>
          <a:xfrm rot="572624">
            <a:off x="195140" y="191809"/>
            <a:ext cx="755690" cy="744790"/>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55979"/>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 name="椭圆 5">
            <a:extLst>
              <a:ext uri="{FF2B5EF4-FFF2-40B4-BE49-F238E27FC236}">
                <a16:creationId xmlns:a16="http://schemas.microsoft.com/office/drawing/2014/main" id="{E89EC83F-874C-45F9-B0D3-0EE554138786}"/>
              </a:ext>
            </a:extLst>
          </p:cNvPr>
          <p:cNvSpPr/>
          <p:nvPr/>
        </p:nvSpPr>
        <p:spPr>
          <a:xfrm>
            <a:off x="11734017" y="646680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 name="椭圆 6">
            <a:extLst>
              <a:ext uri="{FF2B5EF4-FFF2-40B4-BE49-F238E27FC236}">
                <a16:creationId xmlns:a16="http://schemas.microsoft.com/office/drawing/2014/main" id="{220FBCDA-E1DD-439D-B7C1-9510528B681E}"/>
              </a:ext>
            </a:extLst>
          </p:cNvPr>
          <p:cNvSpPr/>
          <p:nvPr/>
        </p:nvSpPr>
        <p:spPr>
          <a:xfrm>
            <a:off x="11364799" y="646680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 name="椭圆 7">
            <a:extLst>
              <a:ext uri="{FF2B5EF4-FFF2-40B4-BE49-F238E27FC236}">
                <a16:creationId xmlns:a16="http://schemas.microsoft.com/office/drawing/2014/main" id="{D21F3F9B-498B-4257-B728-1F0CF1C12983}"/>
              </a:ext>
            </a:extLst>
          </p:cNvPr>
          <p:cNvSpPr/>
          <p:nvPr/>
        </p:nvSpPr>
        <p:spPr>
          <a:xfrm>
            <a:off x="10995581" y="646680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 name="椭圆 8">
            <a:extLst>
              <a:ext uri="{FF2B5EF4-FFF2-40B4-BE49-F238E27FC236}">
                <a16:creationId xmlns:a16="http://schemas.microsoft.com/office/drawing/2014/main" id="{B5F9ACEC-95F0-4C5B-A14F-A0C4B05806EA}"/>
              </a:ext>
            </a:extLst>
          </p:cNvPr>
          <p:cNvSpPr/>
          <p:nvPr/>
        </p:nvSpPr>
        <p:spPr>
          <a:xfrm>
            <a:off x="10626363" y="646680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0" name="椭圆 9">
            <a:extLst>
              <a:ext uri="{FF2B5EF4-FFF2-40B4-BE49-F238E27FC236}">
                <a16:creationId xmlns:a16="http://schemas.microsoft.com/office/drawing/2014/main" id="{E7629EF8-F37B-4068-836F-ECE4B680DC4B}"/>
              </a:ext>
            </a:extLst>
          </p:cNvPr>
          <p:cNvSpPr/>
          <p:nvPr/>
        </p:nvSpPr>
        <p:spPr>
          <a:xfrm>
            <a:off x="10257451" y="646680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1" name="组合 10">
            <a:extLst>
              <a:ext uri="{FF2B5EF4-FFF2-40B4-BE49-F238E27FC236}">
                <a16:creationId xmlns:a16="http://schemas.microsoft.com/office/drawing/2014/main" id="{4CED75D0-D176-4908-ACE6-821ECD959920}"/>
              </a:ext>
            </a:extLst>
          </p:cNvPr>
          <p:cNvGrpSpPr/>
          <p:nvPr/>
        </p:nvGrpSpPr>
        <p:grpSpPr>
          <a:xfrm>
            <a:off x="4035418" y="1515948"/>
            <a:ext cx="4121163" cy="4293328"/>
            <a:chOff x="4025311" y="2004908"/>
            <a:chExt cx="4121163" cy="4293328"/>
          </a:xfrm>
        </p:grpSpPr>
        <p:sp>
          <p:nvSpPr>
            <p:cNvPr id="12" name="任意多边形 6">
              <a:extLst>
                <a:ext uri="{FF2B5EF4-FFF2-40B4-BE49-F238E27FC236}">
                  <a16:creationId xmlns:a16="http://schemas.microsoft.com/office/drawing/2014/main" id="{26E44EE9-F7F3-4DE3-ACAF-DDE519308CE0}"/>
                </a:ext>
              </a:extLst>
            </p:cNvPr>
            <p:cNvSpPr/>
            <p:nvPr/>
          </p:nvSpPr>
          <p:spPr>
            <a:xfrm>
              <a:off x="4848244" y="2004911"/>
              <a:ext cx="3166913" cy="1298171"/>
            </a:xfrm>
            <a:custGeom>
              <a:gdLst>
                <a:gd fmla="*/ 480802 w 2736322" name="connsiteX0"/>
                <a:gd fmla="*/ 0 h 1121664" name="connsiteY0"/>
                <a:gd fmla="*/ 1132931 w 2736322" name="connsiteX1"/>
                <a:gd fmla="*/ 0 h 1121664" name="connsiteY1"/>
                <a:gd fmla="*/ 1132931 w 2736322" name="connsiteX2"/>
                <a:gd fmla="*/ 48051 h 1121664" name="connsiteY2"/>
                <a:gd fmla="*/ 1081909 w 2736322" name="connsiteX3"/>
                <a:gd fmla="*/ 74926 h 1121664" name="connsiteY3"/>
                <a:gd fmla="*/ 1024774 w 2736322" name="connsiteX4"/>
                <a:gd fmla="*/ 182689 h 1121664" name="connsiteY4"/>
                <a:gd fmla="*/ 1219846 w 2736322" name="connsiteX5"/>
                <a:gd fmla="*/ 335089 h 1121664" name="connsiteY5"/>
                <a:gd fmla="*/ 1414918 w 2736322" name="connsiteX6"/>
                <a:gd fmla="*/ 182689 h 1121664" name="connsiteY6"/>
                <a:gd fmla="*/ 1357783 w 2736322" name="connsiteX7"/>
                <a:gd fmla="*/ 74926 h 1121664" name="connsiteY7"/>
                <a:gd fmla="*/ 1306762 w 2736322" name="connsiteX8"/>
                <a:gd fmla="*/ 48052 h 1121664" name="connsiteY8"/>
                <a:gd fmla="*/ 1306762 w 2736322" name="connsiteX9"/>
                <a:gd fmla="*/ 0 h 1121664" name="connsiteY9"/>
                <a:gd fmla="*/ 2736322 w 2736322" name="connsiteX10"/>
                <a:gd fmla="*/ 0 h 1121664" name="connsiteY10"/>
                <a:gd fmla="*/ 2736322 w 2736322" name="connsiteX11"/>
                <a:gd fmla="*/ 1121664 h 1121664" name="connsiteY11"/>
                <a:gd fmla="*/ 480802 w 2736322" name="connsiteX12"/>
                <a:gd fmla="*/ 1121664 h 1121664" name="connsiteY12"/>
                <a:gd fmla="*/ 480802 w 2736322" name="connsiteX13"/>
                <a:gd fmla="*/ 592171 h 1121664" name="connsiteY13"/>
                <a:gd fmla="*/ 233183 w 2736322" name="connsiteX14"/>
                <a:gd fmla="*/ 592171 h 1121664" name="connsiteY14"/>
                <a:gd fmla="*/ 228769 w 2736322" name="connsiteX15"/>
                <a:gd fmla="*/ 620154 h 1121664" name="connsiteY15"/>
                <a:gd fmla="*/ 119063 w 2736322" name="connsiteX16"/>
                <a:gd fmla="*/ 713233 h 1121664" name="connsiteY16"/>
                <a:gd fmla="*/ 0 w 2736322" name="connsiteX17"/>
                <a:gd fmla="*/ 560833 h 1121664" name="connsiteY17"/>
                <a:gd fmla="*/ 119063 w 2736322" name="connsiteX18"/>
                <a:gd fmla="*/ 408433 h 1121664" name="connsiteY18"/>
                <a:gd fmla="*/ 228769 w 2736322" name="connsiteX19"/>
                <a:gd fmla="*/ 501512 h 1121664" name="connsiteY19"/>
                <a:gd fmla="*/ 232552 w 2736322" name="connsiteX20"/>
                <a:gd fmla="*/ 525496 h 1121664" name="connsiteY20"/>
                <a:gd fmla="*/ 480802 w 2736322" name="connsiteX21"/>
                <a:gd fmla="*/ 525496 h 1121664"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1121664" w="2736322">
                  <a:moveTo>
                    <a:pt x="480802" y="0"/>
                  </a:moveTo>
                  <a:lnTo>
                    <a:pt x="1132931" y="0"/>
                  </a:lnTo>
                  <a:lnTo>
                    <a:pt x="1132931" y="48051"/>
                  </a:lnTo>
                  <a:lnTo>
                    <a:pt x="1081909" y="74926"/>
                  </a:lnTo>
                  <a:cubicBezTo>
                    <a:pt x="1046608" y="102505"/>
                    <a:pt x="1024774" y="140605"/>
                    <a:pt x="1024774" y="182689"/>
                  </a:cubicBezTo>
                  <a:cubicBezTo>
                    <a:pt x="1024774" y="266857"/>
                    <a:pt x="1112111" y="335089"/>
                    <a:pt x="1219846" y="335089"/>
                  </a:cubicBezTo>
                  <a:cubicBezTo>
                    <a:pt x="1327581" y="335089"/>
                    <a:pt x="1414918" y="266857"/>
                    <a:pt x="1414918" y="182689"/>
                  </a:cubicBezTo>
                  <a:cubicBezTo>
                    <a:pt x="1414918" y="140605"/>
                    <a:pt x="1393084" y="102505"/>
                    <a:pt x="1357783" y="74926"/>
                  </a:cubicBezTo>
                  <a:lnTo>
                    <a:pt x="1306762" y="48052"/>
                  </a:lnTo>
                  <a:lnTo>
                    <a:pt x="1306762" y="0"/>
                  </a:lnTo>
                  <a:lnTo>
                    <a:pt x="2736322" y="0"/>
                  </a:lnTo>
                  <a:lnTo>
                    <a:pt x="2736322" y="1121664"/>
                  </a:lnTo>
                  <a:lnTo>
                    <a:pt x="480802" y="1121664"/>
                  </a:lnTo>
                  <a:lnTo>
                    <a:pt x="480802" y="592171"/>
                  </a:lnTo>
                  <a:lnTo>
                    <a:pt x="233183" y="592171"/>
                  </a:lnTo>
                  <a:lnTo>
                    <a:pt x="228769" y="620154"/>
                  </a:lnTo>
                  <a:cubicBezTo>
                    <a:pt x="210695" y="674853"/>
                    <a:pt x="168381" y="713233"/>
                    <a:pt x="119063" y="713233"/>
                  </a:cubicBezTo>
                  <a:cubicBezTo>
                    <a:pt x="53306" y="713233"/>
                    <a:pt x="0" y="645001"/>
                    <a:pt x="0" y="560833"/>
                  </a:cubicBezTo>
                  <a:cubicBezTo>
                    <a:pt x="0" y="476665"/>
                    <a:pt x="53306" y="408433"/>
                    <a:pt x="119063" y="408433"/>
                  </a:cubicBezTo>
                  <a:cubicBezTo>
                    <a:pt x="168381" y="408433"/>
                    <a:pt x="210695" y="446813"/>
                    <a:pt x="228769" y="501512"/>
                  </a:cubicBezTo>
                  <a:lnTo>
                    <a:pt x="232552" y="525496"/>
                  </a:lnTo>
                  <a:lnTo>
                    <a:pt x="480802" y="525496"/>
                  </a:lnTo>
                  <a:close/>
                </a:path>
              </a:pathLst>
            </a:custGeom>
            <a:solidFill>
              <a:srgbClr val="365B7C"/>
            </a:solidFill>
            <a:ln>
              <a:noFill/>
            </a:ln>
            <a:effectLst>
              <a:innerShdw blurRad="1143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任意多边形 7">
              <a:extLst>
                <a:ext uri="{FF2B5EF4-FFF2-40B4-BE49-F238E27FC236}">
                  <a16:creationId xmlns:a16="http://schemas.microsoft.com/office/drawing/2014/main" id="{F3C6AD6B-FF16-4323-84A9-4DD2628968DD}"/>
                </a:ext>
              </a:extLst>
            </p:cNvPr>
            <p:cNvSpPr/>
            <p:nvPr/>
          </p:nvSpPr>
          <p:spPr>
            <a:xfrm>
              <a:off x="4027435" y="2004908"/>
              <a:ext cx="1289794" cy="1828640"/>
            </a:xfrm>
            <a:custGeom>
              <a:gdLst>
                <a:gd fmla="*/ 834199 w 1114426" name="connsiteX0"/>
                <a:gd fmla="*/ 364618 h 1580008" name="connsiteY0"/>
                <a:gd fmla="*/ 681799 w 1114426" name="connsiteX1"/>
                <a:gd fmla="*/ 559690 h 1580008" name="connsiteY1"/>
                <a:gd fmla="*/ 834199 w 1114426" name="connsiteX2"/>
                <a:gd fmla="*/ 754762 h 1580008" name="connsiteY2"/>
                <a:gd fmla="*/ 941962 w 1114426" name="connsiteX3"/>
                <a:gd fmla="*/ 697627 h 1580008" name="connsiteY3"/>
                <a:gd fmla="*/ 968836 w 1114426" name="connsiteX4"/>
                <a:gd fmla="*/ 646606 h 1580008" name="connsiteY4"/>
                <a:gd fmla="*/ 1114425 w 1114426" name="connsiteX5"/>
                <a:gd fmla="*/ 646606 h 1580008" name="connsiteY5"/>
                <a:gd fmla="*/ 1114425 w 1114426" name="connsiteX6"/>
                <a:gd fmla="*/ 472775 h 1580008" name="connsiteY6"/>
                <a:gd fmla="*/ 968837 w 1114426" name="connsiteX7"/>
                <a:gd fmla="*/ 472775 h 1580008" name="connsiteY7"/>
                <a:gd fmla="*/ 941962 w 1114426" name="connsiteX8"/>
                <a:gd fmla="*/ 421753 h 1580008" name="connsiteY8"/>
                <a:gd fmla="*/ 834199 w 1114426" name="connsiteX9"/>
                <a:gd fmla="*/ 364618 h 1580008" name="connsiteY9"/>
                <a:gd fmla="*/ 1114426 w 1114426" name="connsiteX10"/>
                <a:gd fmla="*/ 0 h 1580008" name="connsiteY10"/>
                <a:gd fmla="*/ 1114426 w 1114426" name="connsiteX11"/>
                <a:gd fmla="*/ 1033479 h 1580008" name="connsiteY11"/>
                <a:gd fmla="*/ 1089811 w 1114426" name="connsiteX12"/>
                <a:gd fmla="*/ 1028509 h 1580008" name="connsiteY12"/>
                <a:gd fmla="*/ 983966 w 1114426" name="connsiteX13"/>
                <a:gd fmla="*/ 1098668 h 1580008" name="connsiteY13"/>
                <a:gd fmla="*/ 980785 w 1114426" name="connsiteX14"/>
                <a:gd fmla="*/ 1114427 h 1580008" name="connsiteY14"/>
                <a:gd fmla="*/ 588551 w 1114426" name="connsiteX15"/>
                <a:gd fmla="*/ 1114427 h 1580008" name="connsiteY15"/>
                <a:gd fmla="*/ 588551 w 1114426" name="connsiteX16"/>
                <a:gd fmla="*/ 1346825 h 1580008" name="connsiteY16"/>
                <a:gd fmla="*/ 616534 w 1114426" name="connsiteX17"/>
                <a:gd fmla="*/ 1351239 h 1580008" name="connsiteY17"/>
                <a:gd fmla="*/ 709613 w 1114426" name="connsiteX18"/>
                <a:gd fmla="*/ 1460945 h 1580008" name="connsiteY18"/>
                <a:gd fmla="*/ 557213 w 1114426" name="connsiteX19"/>
                <a:gd fmla="*/ 1580008 h 1580008" name="connsiteY19"/>
                <a:gd fmla="*/ 404813 w 1114426" name="connsiteX20"/>
                <a:gd fmla="*/ 1460945 h 1580008" name="connsiteY20"/>
                <a:gd fmla="*/ 497892 w 1114426" name="connsiteX21"/>
                <a:gd fmla="*/ 1351239 h 1580008" name="connsiteY21"/>
                <a:gd fmla="*/ 521876 w 1114426" name="connsiteX22"/>
                <a:gd fmla="*/ 1347456 h 1580008" name="connsiteY22"/>
                <a:gd fmla="*/ 521876 w 1114426" name="connsiteX23"/>
                <a:gd fmla="*/ 1114427 h 1580008" name="connsiteY23"/>
                <a:gd fmla="*/ 0 w 1114426" name="connsiteX24"/>
                <a:gd fmla="*/ 1114427 h 1580008" name="connsiteY24"/>
                <a:gd fmla="*/ 326408 w 1114426" name="connsiteX25"/>
                <a:gd fmla="*/ 326408 h 1580008" name="connsiteY25"/>
                <a:gd fmla="*/ 1114426 w 1114426" name="connsiteX26"/>
                <a:gd fmla="*/ 0 h 1580008"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580008" w="1114426">
                  <a:moveTo>
                    <a:pt x="834199" y="364618"/>
                  </a:moveTo>
                  <a:cubicBezTo>
                    <a:pt x="750031" y="364618"/>
                    <a:pt x="681799" y="451955"/>
                    <a:pt x="681799" y="559690"/>
                  </a:cubicBezTo>
                  <a:cubicBezTo>
                    <a:pt x="681799" y="667425"/>
                    <a:pt x="750031" y="754762"/>
                    <a:pt x="834199" y="754762"/>
                  </a:cubicBezTo>
                  <a:cubicBezTo>
                    <a:pt x="876283" y="754762"/>
                    <a:pt x="914383" y="732928"/>
                    <a:pt x="941962" y="697627"/>
                  </a:cubicBezTo>
                  <a:lnTo>
                    <a:pt x="968836" y="646606"/>
                  </a:lnTo>
                  <a:lnTo>
                    <a:pt x="1114425" y="646606"/>
                  </a:lnTo>
                  <a:lnTo>
                    <a:pt x="1114425" y="472775"/>
                  </a:lnTo>
                  <a:lnTo>
                    <a:pt x="968837" y="472775"/>
                  </a:lnTo>
                  <a:lnTo>
                    <a:pt x="941962" y="421753"/>
                  </a:lnTo>
                  <a:cubicBezTo>
                    <a:pt x="914383" y="386452"/>
                    <a:pt x="876283" y="364618"/>
                    <a:pt x="834199" y="364618"/>
                  </a:cubicBezTo>
                  <a:close/>
                  <a:moveTo>
                    <a:pt x="1114426" y="0"/>
                  </a:moveTo>
                  <a:lnTo>
                    <a:pt x="1114426" y="1033479"/>
                  </a:lnTo>
                  <a:lnTo>
                    <a:pt x="1089811" y="1028509"/>
                  </a:lnTo>
                  <a:cubicBezTo>
                    <a:pt x="1042230" y="1028509"/>
                    <a:pt x="1001405" y="1057439"/>
                    <a:pt x="983966" y="1098668"/>
                  </a:cubicBezTo>
                  <a:lnTo>
                    <a:pt x="980785" y="1114427"/>
                  </a:lnTo>
                  <a:lnTo>
                    <a:pt x="588551" y="1114427"/>
                  </a:lnTo>
                  <a:lnTo>
                    <a:pt x="588551" y="1346825"/>
                  </a:lnTo>
                  <a:lnTo>
                    <a:pt x="616534" y="1351239"/>
                  </a:lnTo>
                  <a:cubicBezTo>
                    <a:pt x="671233" y="1369313"/>
                    <a:pt x="709613" y="1411627"/>
                    <a:pt x="709613" y="1460945"/>
                  </a:cubicBezTo>
                  <a:cubicBezTo>
                    <a:pt x="709613" y="1526702"/>
                    <a:pt x="641381" y="1580008"/>
                    <a:pt x="557213" y="1580008"/>
                  </a:cubicBezTo>
                  <a:cubicBezTo>
                    <a:pt x="473045" y="1580008"/>
                    <a:pt x="404813" y="1526702"/>
                    <a:pt x="404813" y="1460945"/>
                  </a:cubicBezTo>
                  <a:cubicBezTo>
                    <a:pt x="404813" y="1411627"/>
                    <a:pt x="443193" y="1369313"/>
                    <a:pt x="497892" y="1351239"/>
                  </a:cubicBezTo>
                  <a:lnTo>
                    <a:pt x="521876" y="1347456"/>
                  </a:lnTo>
                  <a:lnTo>
                    <a:pt x="521876" y="1114427"/>
                  </a:lnTo>
                  <a:lnTo>
                    <a:pt x="0" y="1114427"/>
                  </a:lnTo>
                  <a:cubicBezTo>
                    <a:pt x="0" y="818863"/>
                    <a:pt x="117412" y="535404"/>
                    <a:pt x="326408" y="326408"/>
                  </a:cubicBezTo>
                  <a:cubicBezTo>
                    <a:pt x="535403" y="117412"/>
                    <a:pt x="818862" y="0"/>
                    <a:pt x="1114426" y="0"/>
                  </a:cubicBezTo>
                  <a:close/>
                </a:path>
              </a:pathLst>
            </a:custGeom>
            <a:solidFill>
              <a:srgbClr val="966481"/>
            </a:solidFill>
            <a:ln>
              <a:noFill/>
            </a:ln>
            <a:effectLst>
              <a:innerShdw blurRad="152400" dir="13500000" dist="508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14" name="任意多边形 8">
              <a:extLst>
                <a:ext uri="{FF2B5EF4-FFF2-40B4-BE49-F238E27FC236}">
                  <a16:creationId xmlns:a16="http://schemas.microsoft.com/office/drawing/2014/main" id="{5DA3AE8C-3BEF-47F1-AE3A-A0103C46F0B9}"/>
                </a:ext>
              </a:extLst>
            </p:cNvPr>
            <p:cNvSpPr/>
            <p:nvPr/>
          </p:nvSpPr>
          <p:spPr>
            <a:xfrm>
              <a:off x="5404706" y="3476127"/>
              <a:ext cx="2730744" cy="1915397"/>
            </a:xfrm>
            <a:custGeom>
              <a:gdLst>
                <a:gd fmla="*/ 0 w 2359457" name="connsiteX0"/>
                <a:gd fmla="*/ 0 h 1654969" name="connsiteY0"/>
                <a:gd fmla="*/ 1192159 w 2359457" name="connsiteX1"/>
                <a:gd fmla="*/ 0 h 1654969" name="connsiteY1"/>
                <a:gd fmla="*/ 2017563 w 2359457" name="connsiteX2"/>
                <a:gd fmla="*/ 341894 h 1654969" name="connsiteY2"/>
                <a:gd fmla="*/ 2359457 w 2359457" name="connsiteX3"/>
                <a:gd fmla="*/ 1167299 h 1654969" name="connsiteY3"/>
                <a:gd fmla="*/ 1812822 w 2359457" name="connsiteX4"/>
                <a:gd fmla="*/ 1167299 h 1654969" name="connsiteY4"/>
                <a:gd fmla="*/ 1812822 w 2359457" name="connsiteX5"/>
                <a:gd fmla="*/ 1411384 h 1654969" name="connsiteY5"/>
                <a:gd fmla="*/ 1837943 w 2359457" name="connsiteX6"/>
                <a:gd fmla="*/ 1415347 h 1654969" name="connsiteY6"/>
                <a:gd fmla="*/ 1935438 w 2359457" name="connsiteX7"/>
                <a:gd fmla="*/ 1530257 h 1654969" name="connsiteY7"/>
                <a:gd fmla="*/ 1775808 w 2359457" name="connsiteX8"/>
                <a:gd fmla="*/ 1654969 h 1654969" name="connsiteY8"/>
                <a:gd fmla="*/ 1616178 w 2359457" name="connsiteX9"/>
                <a:gd fmla="*/ 1530257 h 1654969" name="connsiteY9"/>
                <a:gd fmla="*/ 1713673 w 2359457" name="connsiteX10"/>
                <a:gd fmla="*/ 1415347 h 1654969" name="connsiteY10"/>
                <a:gd fmla="*/ 1742983 w 2359457" name="connsiteX11"/>
                <a:gd fmla="*/ 1410723 h 1654969" name="connsiteY11"/>
                <a:gd fmla="*/ 1742983 w 2359457" name="connsiteX12"/>
                <a:gd fmla="*/ 1167299 h 1654969" name="connsiteY12"/>
                <a:gd fmla="*/ 1283857 w 2359457" name="connsiteX13"/>
                <a:gd fmla="*/ 1167299 h 1654969" name="connsiteY13"/>
                <a:gd fmla="*/ 1289736 w 2359457" name="connsiteX14"/>
                <a:gd fmla="*/ 1138185 h 1654969" name="connsiteY14"/>
                <a:gd fmla="*/ 1216248 w 2359457" name="connsiteX15"/>
                <a:gd fmla="*/ 1027318 h 1654969" name="connsiteY15"/>
                <a:gd fmla="*/ 1192159 w 2359457" name="connsiteX16"/>
                <a:gd fmla="*/ 1022455 h 1654969" name="connsiteY16"/>
                <a:gd fmla="*/ 1192159 w 2359457" name="connsiteX17"/>
                <a:gd fmla="*/ 1024506 h 1654969" name="connsiteY17"/>
                <a:gd fmla="*/ 0 w 2359457" name="connsiteX18"/>
                <a:gd fmla="*/ 1024506 h 1654969" name="connsiteY18"/>
                <a:gd fmla="*/ 0 w 2359457" name="connsiteX19"/>
                <a:gd fmla="*/ 554207 h 1654969" name="connsiteY19"/>
                <a:gd fmla="*/ 145588 w 2359457" name="connsiteX20"/>
                <a:gd fmla="*/ 554207 h 1654969" name="connsiteY20"/>
                <a:gd fmla="*/ 172463 w 2359457" name="connsiteX21"/>
                <a:gd fmla="*/ 605229 h 1654969" name="connsiteY21"/>
                <a:gd fmla="*/ 280226 w 2359457" name="connsiteX22"/>
                <a:gd fmla="*/ 662364 h 1654969" name="connsiteY22"/>
                <a:gd fmla="*/ 432626 w 2359457" name="connsiteX23"/>
                <a:gd fmla="*/ 467292 h 1654969" name="connsiteY23"/>
                <a:gd fmla="*/ 280226 w 2359457" name="connsiteX24"/>
                <a:gd fmla="*/ 272220 h 1654969" name="connsiteY24"/>
                <a:gd fmla="*/ 172463 w 2359457" name="connsiteX25"/>
                <a:gd fmla="*/ 329355 h 1654969" name="connsiteY25"/>
                <a:gd fmla="*/ 145589 w 2359457" name="connsiteX26"/>
                <a:gd fmla="*/ 380376 h 1654969" name="connsiteY26"/>
                <a:gd fmla="*/ 0 w 2359457" name="connsiteX27"/>
                <a:gd fmla="*/ 380376 h 1654969"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1654969" w="2359457">
                  <a:moveTo>
                    <a:pt x="0" y="0"/>
                  </a:moveTo>
                  <a:lnTo>
                    <a:pt x="1192159" y="0"/>
                  </a:lnTo>
                  <a:cubicBezTo>
                    <a:pt x="1501746" y="0"/>
                    <a:pt x="1798653" y="122983"/>
                    <a:pt x="2017563" y="341894"/>
                  </a:cubicBezTo>
                  <a:cubicBezTo>
                    <a:pt x="2236475" y="560806"/>
                    <a:pt x="2359457" y="857713"/>
                    <a:pt x="2359457" y="1167299"/>
                  </a:cubicBezTo>
                  <a:lnTo>
                    <a:pt x="1812822" y="1167299"/>
                  </a:lnTo>
                  <a:lnTo>
                    <a:pt x="1812822" y="1411384"/>
                  </a:lnTo>
                  <a:lnTo>
                    <a:pt x="1837943" y="1415347"/>
                  </a:lnTo>
                  <a:cubicBezTo>
                    <a:pt x="1895237" y="1434278"/>
                    <a:pt x="1935438" y="1478600"/>
                    <a:pt x="1935438" y="1530257"/>
                  </a:cubicBezTo>
                  <a:cubicBezTo>
                    <a:pt x="1935438" y="1599134"/>
                    <a:pt x="1863969" y="1654969"/>
                    <a:pt x="1775808" y="1654969"/>
                  </a:cubicBezTo>
                  <a:cubicBezTo>
                    <a:pt x="1687647" y="1654969"/>
                    <a:pt x="1616178" y="1599134"/>
                    <a:pt x="1616178" y="1530257"/>
                  </a:cubicBezTo>
                  <a:cubicBezTo>
                    <a:pt x="1616178" y="1478600"/>
                    <a:pt x="1656378" y="1434278"/>
                    <a:pt x="1713673" y="1415347"/>
                  </a:cubicBezTo>
                  <a:lnTo>
                    <a:pt x="1742983" y="1410723"/>
                  </a:lnTo>
                  <a:lnTo>
                    <a:pt x="1742983" y="1167299"/>
                  </a:lnTo>
                  <a:lnTo>
                    <a:pt x="1283857" y="1167299"/>
                  </a:lnTo>
                  <a:lnTo>
                    <a:pt x="1289736" y="1138185"/>
                  </a:lnTo>
                  <a:cubicBezTo>
                    <a:pt x="1289736" y="1088346"/>
                    <a:pt x="1259434" y="1045584"/>
                    <a:pt x="1216248" y="1027318"/>
                  </a:cubicBezTo>
                  <a:lnTo>
                    <a:pt x="1192159" y="1022455"/>
                  </a:lnTo>
                  <a:lnTo>
                    <a:pt x="1192159" y="1024506"/>
                  </a:lnTo>
                  <a:lnTo>
                    <a:pt x="0" y="1024506"/>
                  </a:lnTo>
                  <a:lnTo>
                    <a:pt x="0" y="554207"/>
                  </a:lnTo>
                  <a:lnTo>
                    <a:pt x="145588" y="554207"/>
                  </a:lnTo>
                  <a:lnTo>
                    <a:pt x="172463" y="605229"/>
                  </a:lnTo>
                  <a:cubicBezTo>
                    <a:pt x="200042" y="640530"/>
                    <a:pt x="238142" y="662364"/>
                    <a:pt x="280226" y="662364"/>
                  </a:cubicBezTo>
                  <a:cubicBezTo>
                    <a:pt x="364394" y="662364"/>
                    <a:pt x="432626" y="575027"/>
                    <a:pt x="432626" y="467292"/>
                  </a:cubicBezTo>
                  <a:cubicBezTo>
                    <a:pt x="432626" y="359557"/>
                    <a:pt x="364394" y="272220"/>
                    <a:pt x="280226" y="272220"/>
                  </a:cubicBezTo>
                  <a:cubicBezTo>
                    <a:pt x="238142" y="272220"/>
                    <a:pt x="200042" y="294054"/>
                    <a:pt x="172463" y="329355"/>
                  </a:cubicBezTo>
                  <a:lnTo>
                    <a:pt x="145589" y="380376"/>
                  </a:lnTo>
                  <a:lnTo>
                    <a:pt x="0" y="380376"/>
                  </a:lnTo>
                  <a:close/>
                </a:path>
              </a:pathLst>
            </a:custGeom>
            <a:solidFill>
              <a:srgbClr val="D06F83"/>
            </a:solidFill>
            <a:ln>
              <a:noFill/>
            </a:ln>
            <a:effectLst>
              <a:innerShdw blurRad="1143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5" name="任意多边形 9">
              <a:extLst>
                <a:ext uri="{FF2B5EF4-FFF2-40B4-BE49-F238E27FC236}">
                  <a16:creationId xmlns:a16="http://schemas.microsoft.com/office/drawing/2014/main" id="{6550C9E8-12F4-47D7-83CE-EFCF25E999A8}"/>
                </a:ext>
              </a:extLst>
            </p:cNvPr>
            <p:cNvSpPr/>
            <p:nvPr/>
          </p:nvSpPr>
          <p:spPr>
            <a:xfrm rot="16200000">
              <a:off x="4294734" y="3102633"/>
              <a:ext cx="1289794" cy="1828640"/>
            </a:xfrm>
            <a:custGeom>
              <a:gdLst>
                <a:gd fmla="*/ 1114425 w 1114426" name="connsiteX0"/>
                <a:gd fmla="*/ 472775 h 1580008" name="connsiteY0"/>
                <a:gd fmla="*/ 968837 w 1114426" name="connsiteX1"/>
                <a:gd fmla="*/ 472775 h 1580008" name="connsiteY1"/>
                <a:gd fmla="*/ 941962 w 1114426" name="connsiteX2"/>
                <a:gd fmla="*/ 421753 h 1580008" name="connsiteY2"/>
                <a:gd fmla="*/ 834199 w 1114426" name="connsiteX3"/>
                <a:gd fmla="*/ 364618 h 1580008" name="connsiteY3"/>
                <a:gd fmla="*/ 681799 w 1114426" name="connsiteX4"/>
                <a:gd fmla="*/ 559690 h 1580008" name="connsiteY4"/>
                <a:gd fmla="*/ 834199 w 1114426" name="connsiteX5"/>
                <a:gd fmla="*/ 754762 h 1580008" name="connsiteY5"/>
                <a:gd fmla="*/ 941962 w 1114426" name="connsiteX6"/>
                <a:gd fmla="*/ 697627 h 1580008" name="connsiteY6"/>
                <a:gd fmla="*/ 968836 w 1114426" name="connsiteX7"/>
                <a:gd fmla="*/ 646606 h 1580008" name="connsiteY7"/>
                <a:gd fmla="*/ 1114425 w 1114426" name="connsiteX8"/>
                <a:gd fmla="*/ 646606 h 1580008" name="connsiteY8"/>
                <a:gd fmla="*/ 1114426 w 1114426" name="connsiteX9"/>
                <a:gd fmla="*/ 0 h 1580008" name="connsiteY9"/>
                <a:gd fmla="*/ 1114426 w 1114426" name="connsiteX10"/>
                <a:gd fmla="*/ 976143 h 1580008" name="connsiteY10"/>
                <a:gd fmla="*/ 1091428 w 1114426" name="connsiteX11"/>
                <a:gd fmla="*/ 980786 h 1580008" name="connsiteY11"/>
                <a:gd fmla="*/ 1021269 w 1114426" name="connsiteX12"/>
                <a:gd fmla="*/ 1086631 h 1580008" name="connsiteY12"/>
                <a:gd fmla="*/ 1026881 w 1114426" name="connsiteX13"/>
                <a:gd fmla="*/ 1114427 h 1580008" name="connsiteY13"/>
                <a:gd fmla="*/ 588551 w 1114426" name="connsiteX14"/>
                <a:gd fmla="*/ 1114427 h 1580008" name="connsiteY14"/>
                <a:gd fmla="*/ 588551 w 1114426" name="connsiteX15"/>
                <a:gd fmla="*/ 1346825 h 1580008" name="connsiteY15"/>
                <a:gd fmla="*/ 616534 w 1114426" name="connsiteX16"/>
                <a:gd fmla="*/ 1351239 h 1580008" name="connsiteY16"/>
                <a:gd fmla="*/ 709613 w 1114426" name="connsiteX17"/>
                <a:gd fmla="*/ 1460945 h 1580008" name="connsiteY17"/>
                <a:gd fmla="*/ 557213 w 1114426" name="connsiteX18"/>
                <a:gd fmla="*/ 1580008 h 1580008" name="connsiteY18"/>
                <a:gd fmla="*/ 404813 w 1114426" name="connsiteX19"/>
                <a:gd fmla="*/ 1460945 h 1580008" name="connsiteY19"/>
                <a:gd fmla="*/ 497892 w 1114426" name="connsiteX20"/>
                <a:gd fmla="*/ 1351239 h 1580008" name="connsiteY20"/>
                <a:gd fmla="*/ 521876 w 1114426" name="connsiteX21"/>
                <a:gd fmla="*/ 1347456 h 1580008" name="connsiteY21"/>
                <a:gd fmla="*/ 521876 w 1114426" name="connsiteX22"/>
                <a:gd fmla="*/ 1114427 h 1580008" name="connsiteY22"/>
                <a:gd fmla="*/ 0 w 1114426" name="connsiteX23"/>
                <a:gd fmla="*/ 1114427 h 1580008" name="connsiteY23"/>
                <a:gd fmla="*/ 326408 w 1114426" name="connsiteX24"/>
                <a:gd fmla="*/ 326408 h 1580008" name="connsiteY24"/>
                <a:gd fmla="*/ 1114426 w 1114426" name="connsiteX25"/>
                <a:gd fmla="*/ 0 h 1580008"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1580008" w="1114426">
                  <a:moveTo>
                    <a:pt x="1114425" y="472775"/>
                  </a:moveTo>
                  <a:lnTo>
                    <a:pt x="968837" y="472775"/>
                  </a:lnTo>
                  <a:lnTo>
                    <a:pt x="941962" y="421753"/>
                  </a:lnTo>
                  <a:cubicBezTo>
                    <a:pt x="914383" y="386452"/>
                    <a:pt x="876283" y="364618"/>
                    <a:pt x="834199" y="364618"/>
                  </a:cubicBezTo>
                  <a:cubicBezTo>
                    <a:pt x="750031" y="364618"/>
                    <a:pt x="681799" y="451955"/>
                    <a:pt x="681799" y="559690"/>
                  </a:cubicBezTo>
                  <a:cubicBezTo>
                    <a:pt x="681799" y="667425"/>
                    <a:pt x="750031" y="754762"/>
                    <a:pt x="834199" y="754762"/>
                  </a:cubicBezTo>
                  <a:cubicBezTo>
                    <a:pt x="876283" y="754762"/>
                    <a:pt x="914383" y="732928"/>
                    <a:pt x="941962" y="697627"/>
                  </a:cubicBezTo>
                  <a:lnTo>
                    <a:pt x="968836" y="646606"/>
                  </a:lnTo>
                  <a:lnTo>
                    <a:pt x="1114425" y="646606"/>
                  </a:lnTo>
                  <a:close/>
                  <a:moveTo>
                    <a:pt x="1114426" y="0"/>
                  </a:moveTo>
                  <a:lnTo>
                    <a:pt x="1114426" y="976143"/>
                  </a:lnTo>
                  <a:lnTo>
                    <a:pt x="1091428" y="980786"/>
                  </a:lnTo>
                  <a:cubicBezTo>
                    <a:pt x="1050198" y="998225"/>
                    <a:pt x="1021269" y="1039050"/>
                    <a:pt x="1021269" y="1086631"/>
                  </a:cubicBezTo>
                  <a:lnTo>
                    <a:pt x="1026881" y="1114427"/>
                  </a:lnTo>
                  <a:lnTo>
                    <a:pt x="588551" y="1114427"/>
                  </a:lnTo>
                  <a:lnTo>
                    <a:pt x="588551" y="1346825"/>
                  </a:lnTo>
                  <a:lnTo>
                    <a:pt x="616534" y="1351239"/>
                  </a:lnTo>
                  <a:cubicBezTo>
                    <a:pt x="671233" y="1369313"/>
                    <a:pt x="709613" y="1411627"/>
                    <a:pt x="709613" y="1460945"/>
                  </a:cubicBezTo>
                  <a:cubicBezTo>
                    <a:pt x="709613" y="1526702"/>
                    <a:pt x="641381" y="1580008"/>
                    <a:pt x="557213" y="1580008"/>
                  </a:cubicBezTo>
                  <a:cubicBezTo>
                    <a:pt x="473045" y="1580008"/>
                    <a:pt x="404813" y="1526702"/>
                    <a:pt x="404813" y="1460945"/>
                  </a:cubicBezTo>
                  <a:cubicBezTo>
                    <a:pt x="404813" y="1411627"/>
                    <a:pt x="443193" y="1369313"/>
                    <a:pt x="497892" y="1351239"/>
                  </a:cubicBezTo>
                  <a:lnTo>
                    <a:pt x="521876" y="1347456"/>
                  </a:lnTo>
                  <a:lnTo>
                    <a:pt x="521876" y="1114427"/>
                  </a:lnTo>
                  <a:lnTo>
                    <a:pt x="0" y="1114427"/>
                  </a:lnTo>
                  <a:cubicBezTo>
                    <a:pt x="0" y="818863"/>
                    <a:pt x="117412" y="535404"/>
                    <a:pt x="326408" y="326408"/>
                  </a:cubicBezTo>
                  <a:cubicBezTo>
                    <a:pt x="535403" y="117412"/>
                    <a:pt x="818862" y="0"/>
                    <a:pt x="1114426" y="0"/>
                  </a:cubicBezTo>
                  <a:close/>
                </a:path>
              </a:pathLst>
            </a:custGeom>
            <a:solidFill>
              <a:srgbClr val="966481"/>
            </a:solidFill>
            <a:ln>
              <a:noFill/>
            </a:ln>
            <a:effectLst>
              <a:innerShdw blurRad="152400" dir="13500000" dist="508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16" name="任意多边形 10">
              <a:extLst>
                <a:ext uri="{FF2B5EF4-FFF2-40B4-BE49-F238E27FC236}">
                  <a16:creationId xmlns:a16="http://schemas.microsoft.com/office/drawing/2014/main" id="{5442AB44-8217-495C-9278-E06311269C13}"/>
                </a:ext>
              </a:extLst>
            </p:cNvPr>
            <p:cNvSpPr/>
            <p:nvPr/>
          </p:nvSpPr>
          <p:spPr>
            <a:xfrm>
              <a:off x="4025311" y="5019468"/>
              <a:ext cx="2636115" cy="1278768"/>
            </a:xfrm>
            <a:custGeom>
              <a:gdLst>
                <a:gd fmla="*/ 0 w 2277695" name="connsiteX0"/>
                <a:gd fmla="*/ 0 h 1104900" name="connsiteY0"/>
                <a:gd fmla="*/ 2277695 w 2277695" name="connsiteX1"/>
                <a:gd fmla="*/ 0 h 1104900" name="connsiteY1"/>
                <a:gd fmla="*/ 2277695 w 2277695" name="connsiteX2"/>
                <a:gd fmla="*/ 417909 h 1104900" name="connsiteY2"/>
                <a:gd fmla="*/ 2231604 w 2277695" name="connsiteX3"/>
                <a:gd fmla="*/ 417909 h 1104900" name="connsiteY3"/>
                <a:gd fmla="*/ 2231604 w 2277695" name="connsiteX4"/>
                <a:gd fmla="*/ 417910 h 1104900" name="connsiteY4"/>
                <a:gd fmla="*/ 2106707 w 2277695" name="connsiteX5"/>
                <a:gd fmla="*/ 417910 h 1104900" name="connsiteY5"/>
                <a:gd fmla="*/ 2079832 w 2277695" name="connsiteX6"/>
                <a:gd fmla="*/ 366888 h 1104900" name="connsiteY6"/>
                <a:gd fmla="*/ 1972069 w 2277695" name="connsiteX7"/>
                <a:gd fmla="*/ 309753 h 1104900" name="connsiteY7"/>
                <a:gd fmla="*/ 1819669 w 2277695" name="connsiteX8"/>
                <a:gd fmla="*/ 504825 h 1104900" name="connsiteY8"/>
                <a:gd fmla="*/ 1972069 w 2277695" name="connsiteX9"/>
                <a:gd fmla="*/ 699897 h 1104900" name="connsiteY9"/>
                <a:gd fmla="*/ 2079832 w 2277695" name="connsiteX10"/>
                <a:gd fmla="*/ 642762 h 1104900" name="connsiteY10"/>
                <a:gd fmla="*/ 2106706 w 2277695" name="connsiteX11"/>
                <a:gd fmla="*/ 591741 h 1104900" name="connsiteY11"/>
                <a:gd fmla="*/ 2252295 w 2277695" name="connsiteX12"/>
                <a:gd fmla="*/ 591741 h 1104900" name="connsiteY12"/>
                <a:gd fmla="*/ 2252295 w 2277695" name="connsiteX13"/>
                <a:gd fmla="*/ 591740 h 1104900" name="connsiteY13"/>
                <a:gd fmla="*/ 2277695 w 2277695" name="connsiteX14"/>
                <a:gd fmla="*/ 591740 h 1104900" name="connsiteY14"/>
                <a:gd fmla="*/ 2277695 w 2277695" name="connsiteX15"/>
                <a:gd fmla="*/ 1104900 h 1104900" name="connsiteY15"/>
                <a:gd fmla="*/ 0 w 2277695" name="connsiteX16"/>
                <a:gd fmla="*/ 1104900 h 110490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104900" w="2277695">
                  <a:moveTo>
                    <a:pt x="0" y="0"/>
                  </a:moveTo>
                  <a:lnTo>
                    <a:pt x="2277695" y="0"/>
                  </a:lnTo>
                  <a:lnTo>
                    <a:pt x="2277695" y="417909"/>
                  </a:lnTo>
                  <a:lnTo>
                    <a:pt x="2231604" y="417909"/>
                  </a:lnTo>
                  <a:lnTo>
                    <a:pt x="2231604" y="417910"/>
                  </a:lnTo>
                  <a:lnTo>
                    <a:pt x="2106707" y="417910"/>
                  </a:lnTo>
                  <a:lnTo>
                    <a:pt x="2079832" y="366888"/>
                  </a:lnTo>
                  <a:cubicBezTo>
                    <a:pt x="2052253" y="331587"/>
                    <a:pt x="2014153" y="309753"/>
                    <a:pt x="1972069" y="309753"/>
                  </a:cubicBezTo>
                  <a:cubicBezTo>
                    <a:pt x="1887901" y="309753"/>
                    <a:pt x="1819669" y="397090"/>
                    <a:pt x="1819669" y="504825"/>
                  </a:cubicBezTo>
                  <a:cubicBezTo>
                    <a:pt x="1819669" y="612560"/>
                    <a:pt x="1887901" y="699897"/>
                    <a:pt x="1972069" y="699897"/>
                  </a:cubicBezTo>
                  <a:cubicBezTo>
                    <a:pt x="2014153" y="699897"/>
                    <a:pt x="2052253" y="678063"/>
                    <a:pt x="2079832" y="642762"/>
                  </a:cubicBezTo>
                  <a:lnTo>
                    <a:pt x="2106706" y="591741"/>
                  </a:lnTo>
                  <a:lnTo>
                    <a:pt x="2252295" y="591741"/>
                  </a:lnTo>
                  <a:lnTo>
                    <a:pt x="2252295" y="591740"/>
                  </a:lnTo>
                  <a:lnTo>
                    <a:pt x="2277695" y="591740"/>
                  </a:lnTo>
                  <a:lnTo>
                    <a:pt x="2277695" y="1104900"/>
                  </a:lnTo>
                  <a:lnTo>
                    <a:pt x="0" y="1104900"/>
                  </a:lnTo>
                  <a:close/>
                </a:path>
              </a:pathLst>
            </a:custGeom>
            <a:solidFill>
              <a:srgbClr val="F8AD94"/>
            </a:solidFill>
            <a:ln>
              <a:noFill/>
            </a:ln>
            <a:effectLst>
              <a:innerShdw blurRad="1143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7" name="任意多边形 11">
              <a:extLst>
                <a:ext uri="{FF2B5EF4-FFF2-40B4-BE49-F238E27FC236}">
                  <a16:creationId xmlns:a16="http://schemas.microsoft.com/office/drawing/2014/main" id="{5F094413-6076-4E29-90A3-D1D1523F0F00}"/>
                </a:ext>
              </a:extLst>
            </p:cNvPr>
            <p:cNvSpPr/>
            <p:nvPr/>
          </p:nvSpPr>
          <p:spPr>
            <a:xfrm flipH="1" rot="5400000">
              <a:off x="6457324" y="4609086"/>
              <a:ext cx="1397275" cy="1981024"/>
            </a:xfrm>
            <a:custGeom>
              <a:gdLst>
                <a:gd fmla="*/ 1114425 w 1114426" name="connsiteX0"/>
                <a:gd fmla="*/ 472775 h 1580008" name="connsiteY0"/>
                <a:gd fmla="*/ 968837 w 1114426" name="connsiteX1"/>
                <a:gd fmla="*/ 472775 h 1580008" name="connsiteY1"/>
                <a:gd fmla="*/ 941962 w 1114426" name="connsiteX2"/>
                <a:gd fmla="*/ 421753 h 1580008" name="connsiteY2"/>
                <a:gd fmla="*/ 834199 w 1114426" name="connsiteX3"/>
                <a:gd fmla="*/ 364618 h 1580008" name="connsiteY3"/>
                <a:gd fmla="*/ 681799 w 1114426" name="connsiteX4"/>
                <a:gd fmla="*/ 559690 h 1580008" name="connsiteY4"/>
                <a:gd fmla="*/ 834199 w 1114426" name="connsiteX5"/>
                <a:gd fmla="*/ 754762 h 1580008" name="connsiteY5"/>
                <a:gd fmla="*/ 941962 w 1114426" name="connsiteX6"/>
                <a:gd fmla="*/ 697627 h 1580008" name="connsiteY6"/>
                <a:gd fmla="*/ 968836 w 1114426" name="connsiteX7"/>
                <a:gd fmla="*/ 646606 h 1580008" name="connsiteY7"/>
                <a:gd fmla="*/ 1114425 w 1114426" name="connsiteX8"/>
                <a:gd fmla="*/ 646606 h 1580008" name="connsiteY8"/>
                <a:gd fmla="*/ 1114426 w 1114426" name="connsiteX9"/>
                <a:gd fmla="*/ 0 h 1580008" name="connsiteY9"/>
                <a:gd fmla="*/ 1114426 w 1114426" name="connsiteX10"/>
                <a:gd fmla="*/ 976143 h 1580008" name="connsiteY10"/>
                <a:gd fmla="*/ 1091428 w 1114426" name="connsiteX11"/>
                <a:gd fmla="*/ 980786 h 1580008" name="connsiteY11"/>
                <a:gd fmla="*/ 1021269 w 1114426" name="connsiteX12"/>
                <a:gd fmla="*/ 1086631 h 1580008" name="connsiteY12"/>
                <a:gd fmla="*/ 1026881 w 1114426" name="connsiteX13"/>
                <a:gd fmla="*/ 1114427 h 1580008" name="connsiteY13"/>
                <a:gd fmla="*/ 588551 w 1114426" name="connsiteX14"/>
                <a:gd fmla="*/ 1114427 h 1580008" name="connsiteY14"/>
                <a:gd fmla="*/ 588551 w 1114426" name="connsiteX15"/>
                <a:gd fmla="*/ 1346825 h 1580008" name="connsiteY15"/>
                <a:gd fmla="*/ 616534 w 1114426" name="connsiteX16"/>
                <a:gd fmla="*/ 1351239 h 1580008" name="connsiteY16"/>
                <a:gd fmla="*/ 709613 w 1114426" name="connsiteX17"/>
                <a:gd fmla="*/ 1460945 h 1580008" name="connsiteY17"/>
                <a:gd fmla="*/ 557213 w 1114426" name="connsiteX18"/>
                <a:gd fmla="*/ 1580008 h 1580008" name="connsiteY18"/>
                <a:gd fmla="*/ 404813 w 1114426" name="connsiteX19"/>
                <a:gd fmla="*/ 1460945 h 1580008" name="connsiteY19"/>
                <a:gd fmla="*/ 497892 w 1114426" name="connsiteX20"/>
                <a:gd fmla="*/ 1351239 h 1580008" name="connsiteY20"/>
                <a:gd fmla="*/ 521876 w 1114426" name="connsiteX21"/>
                <a:gd fmla="*/ 1347456 h 1580008" name="connsiteY21"/>
                <a:gd fmla="*/ 521876 w 1114426" name="connsiteX22"/>
                <a:gd fmla="*/ 1114427 h 1580008" name="connsiteY22"/>
                <a:gd fmla="*/ 0 w 1114426" name="connsiteX23"/>
                <a:gd fmla="*/ 1114427 h 1580008" name="connsiteY23"/>
                <a:gd fmla="*/ 326408 w 1114426" name="connsiteX24"/>
                <a:gd fmla="*/ 326408 h 1580008" name="connsiteY24"/>
                <a:gd fmla="*/ 1114426 w 1114426" name="connsiteX25"/>
                <a:gd fmla="*/ 0 h 1580008"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1580008" w="1114426">
                  <a:moveTo>
                    <a:pt x="1114425" y="472775"/>
                  </a:moveTo>
                  <a:lnTo>
                    <a:pt x="968837" y="472775"/>
                  </a:lnTo>
                  <a:lnTo>
                    <a:pt x="941962" y="421753"/>
                  </a:lnTo>
                  <a:cubicBezTo>
                    <a:pt x="914383" y="386452"/>
                    <a:pt x="876283" y="364618"/>
                    <a:pt x="834199" y="364618"/>
                  </a:cubicBezTo>
                  <a:cubicBezTo>
                    <a:pt x="750031" y="364618"/>
                    <a:pt x="681799" y="451955"/>
                    <a:pt x="681799" y="559690"/>
                  </a:cubicBezTo>
                  <a:cubicBezTo>
                    <a:pt x="681799" y="667425"/>
                    <a:pt x="750031" y="754762"/>
                    <a:pt x="834199" y="754762"/>
                  </a:cubicBezTo>
                  <a:cubicBezTo>
                    <a:pt x="876283" y="754762"/>
                    <a:pt x="914383" y="732928"/>
                    <a:pt x="941962" y="697627"/>
                  </a:cubicBezTo>
                  <a:lnTo>
                    <a:pt x="968836" y="646606"/>
                  </a:lnTo>
                  <a:lnTo>
                    <a:pt x="1114425" y="646606"/>
                  </a:lnTo>
                  <a:close/>
                  <a:moveTo>
                    <a:pt x="1114426" y="0"/>
                  </a:moveTo>
                  <a:lnTo>
                    <a:pt x="1114426" y="976143"/>
                  </a:lnTo>
                  <a:lnTo>
                    <a:pt x="1091428" y="980786"/>
                  </a:lnTo>
                  <a:cubicBezTo>
                    <a:pt x="1050198" y="998225"/>
                    <a:pt x="1021269" y="1039050"/>
                    <a:pt x="1021269" y="1086631"/>
                  </a:cubicBezTo>
                  <a:lnTo>
                    <a:pt x="1026881" y="1114427"/>
                  </a:lnTo>
                  <a:lnTo>
                    <a:pt x="588551" y="1114427"/>
                  </a:lnTo>
                  <a:lnTo>
                    <a:pt x="588551" y="1346825"/>
                  </a:lnTo>
                  <a:lnTo>
                    <a:pt x="616534" y="1351239"/>
                  </a:lnTo>
                  <a:cubicBezTo>
                    <a:pt x="671233" y="1369313"/>
                    <a:pt x="709613" y="1411627"/>
                    <a:pt x="709613" y="1460945"/>
                  </a:cubicBezTo>
                  <a:cubicBezTo>
                    <a:pt x="709613" y="1526702"/>
                    <a:pt x="641381" y="1580008"/>
                    <a:pt x="557213" y="1580008"/>
                  </a:cubicBezTo>
                  <a:cubicBezTo>
                    <a:pt x="473045" y="1580008"/>
                    <a:pt x="404813" y="1526702"/>
                    <a:pt x="404813" y="1460945"/>
                  </a:cubicBezTo>
                  <a:cubicBezTo>
                    <a:pt x="404813" y="1411627"/>
                    <a:pt x="443193" y="1369313"/>
                    <a:pt x="497892" y="1351239"/>
                  </a:cubicBezTo>
                  <a:lnTo>
                    <a:pt x="521876" y="1347456"/>
                  </a:lnTo>
                  <a:lnTo>
                    <a:pt x="521876" y="1114427"/>
                  </a:lnTo>
                  <a:lnTo>
                    <a:pt x="0" y="1114427"/>
                  </a:lnTo>
                  <a:cubicBezTo>
                    <a:pt x="0" y="818863"/>
                    <a:pt x="117412" y="535404"/>
                    <a:pt x="326408" y="326408"/>
                  </a:cubicBezTo>
                  <a:cubicBezTo>
                    <a:pt x="535403" y="117412"/>
                    <a:pt x="818862" y="0"/>
                    <a:pt x="1114426" y="0"/>
                  </a:cubicBezTo>
                  <a:close/>
                </a:path>
              </a:pathLst>
            </a:custGeom>
            <a:solidFill>
              <a:srgbClr val="F77983"/>
            </a:solidFill>
            <a:ln>
              <a:noFill/>
            </a:ln>
            <a:effectLst>
              <a:innerShdw blurRad="215900" dir="27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nvGrpSpPr>
            <p:cNvPr id="18" name="组合 17">
              <a:extLst>
                <a:ext uri="{FF2B5EF4-FFF2-40B4-BE49-F238E27FC236}">
                  <a16:creationId xmlns:a16="http://schemas.microsoft.com/office/drawing/2014/main" id="{40BDB33C-FF1D-4117-8499-4B957D938240}"/>
                </a:ext>
              </a:extLst>
            </p:cNvPr>
            <p:cNvGrpSpPr/>
            <p:nvPr/>
          </p:nvGrpSpPr>
          <p:grpSpPr>
            <a:xfrm>
              <a:off x="4713572" y="3817897"/>
              <a:ext cx="406112" cy="406113"/>
              <a:chOff x="8146929" y="3160395"/>
              <a:chExt cx="477656" cy="477657"/>
            </a:xfrm>
            <a:effectLst>
              <a:outerShdw algn="ctr" blurRad="63500" rotWithShape="0" sx="102000" sy="102000">
                <a:prstClr val="black">
                  <a:alpha val="40000"/>
                </a:prstClr>
              </a:outerShdw>
            </a:effectLst>
          </p:grpSpPr>
          <p:sp>
            <p:nvSpPr>
              <p:cNvPr id="26" name="Rectangle 211">
                <a:extLst>
                  <a:ext uri="{FF2B5EF4-FFF2-40B4-BE49-F238E27FC236}">
                    <a16:creationId xmlns:a16="http://schemas.microsoft.com/office/drawing/2014/main" id="{FDCF983F-93D4-4F77-A0C2-286FDE6204A6}"/>
                  </a:ext>
                </a:extLst>
              </p:cNvPr>
              <p:cNvSpPr>
                <a:spLocks noChangeArrowheads="1"/>
              </p:cNvSpPr>
              <p:nvPr/>
            </p:nvSpPr>
            <p:spPr bwMode="auto">
              <a:xfrm>
                <a:off x="8167744" y="3575605"/>
                <a:ext cx="62446" cy="62446"/>
              </a:xfrm>
              <a:prstGeom prst="rect">
                <a:avLst/>
              </a:prstGeom>
              <a:noFill/>
              <a:ln cap="rnd" w="30163">
                <a:solidFill>
                  <a:srgbClr val="FFFFFF"/>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cs typeface="+mn-ea"/>
                  <a:sym typeface="+mn-lt"/>
                </a:endParaRPr>
              </a:p>
            </p:txBody>
          </p:sp>
          <p:sp>
            <p:nvSpPr>
              <p:cNvPr id="27" name="Rectangle 212">
                <a:extLst>
                  <a:ext uri="{FF2B5EF4-FFF2-40B4-BE49-F238E27FC236}">
                    <a16:creationId xmlns:a16="http://schemas.microsoft.com/office/drawing/2014/main" id="{D21190F8-6A67-4729-A1CC-D940300BF5EF}"/>
                  </a:ext>
                </a:extLst>
              </p:cNvPr>
              <p:cNvSpPr>
                <a:spLocks noChangeArrowheads="1"/>
              </p:cNvSpPr>
              <p:nvPr/>
            </p:nvSpPr>
            <p:spPr bwMode="auto">
              <a:xfrm>
                <a:off x="8292636" y="3492344"/>
                <a:ext cx="62446" cy="145707"/>
              </a:xfrm>
              <a:prstGeom prst="rect">
                <a:avLst/>
              </a:prstGeom>
              <a:noFill/>
              <a:ln cap="rnd" w="30163">
                <a:solidFill>
                  <a:srgbClr val="FFFFFF"/>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cs typeface="+mn-ea"/>
                  <a:sym typeface="+mn-lt"/>
                </a:endParaRPr>
              </a:p>
            </p:txBody>
          </p:sp>
          <p:sp>
            <p:nvSpPr>
              <p:cNvPr id="28" name="Rectangle 213">
                <a:extLst>
                  <a:ext uri="{FF2B5EF4-FFF2-40B4-BE49-F238E27FC236}">
                    <a16:creationId xmlns:a16="http://schemas.microsoft.com/office/drawing/2014/main" id="{A9173BCC-63E7-458C-9135-77E0DA36FD1E}"/>
                  </a:ext>
                </a:extLst>
              </p:cNvPr>
              <p:cNvSpPr>
                <a:spLocks noChangeArrowheads="1"/>
              </p:cNvSpPr>
              <p:nvPr/>
            </p:nvSpPr>
            <p:spPr bwMode="auto">
              <a:xfrm>
                <a:off x="8417528" y="3389363"/>
                <a:ext cx="61350" cy="248688"/>
              </a:xfrm>
              <a:prstGeom prst="rect">
                <a:avLst/>
              </a:prstGeom>
              <a:noFill/>
              <a:ln cap="rnd" w="30163">
                <a:solidFill>
                  <a:srgbClr val="FFFFFF"/>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cs typeface="+mn-ea"/>
                  <a:sym typeface="+mn-lt"/>
                </a:endParaRPr>
              </a:p>
            </p:txBody>
          </p:sp>
          <p:sp>
            <p:nvSpPr>
              <p:cNvPr id="29" name="Rectangle 214">
                <a:extLst>
                  <a:ext uri="{FF2B5EF4-FFF2-40B4-BE49-F238E27FC236}">
                    <a16:creationId xmlns:a16="http://schemas.microsoft.com/office/drawing/2014/main" id="{49ECFA51-98B5-45BF-B483-DE8F26322B6F}"/>
                  </a:ext>
                </a:extLst>
              </p:cNvPr>
              <p:cNvSpPr>
                <a:spLocks noChangeArrowheads="1"/>
              </p:cNvSpPr>
              <p:nvPr/>
            </p:nvSpPr>
            <p:spPr bwMode="auto">
              <a:xfrm>
                <a:off x="8541324" y="3285287"/>
                <a:ext cx="62446" cy="352765"/>
              </a:xfrm>
              <a:prstGeom prst="rect">
                <a:avLst/>
              </a:prstGeom>
              <a:noFill/>
              <a:ln cap="rnd" w="30163">
                <a:solidFill>
                  <a:srgbClr val="FFFFFF"/>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cs typeface="+mn-ea"/>
                  <a:sym typeface="+mn-lt"/>
                </a:endParaRPr>
              </a:p>
            </p:txBody>
          </p:sp>
          <p:sp>
            <p:nvSpPr>
              <p:cNvPr id="30" name="Line 215">
                <a:extLst>
                  <a:ext uri="{FF2B5EF4-FFF2-40B4-BE49-F238E27FC236}">
                    <a16:creationId xmlns:a16="http://schemas.microsoft.com/office/drawing/2014/main" id="{29462947-297D-4B38-A97E-D1452A2507D7}"/>
                  </a:ext>
                </a:extLst>
              </p:cNvPr>
              <p:cNvSpPr>
                <a:spLocks noChangeShapeType="1"/>
              </p:cNvSpPr>
              <p:nvPr/>
            </p:nvSpPr>
            <p:spPr bwMode="auto">
              <a:xfrm flipH="1">
                <a:off x="8146929" y="3638051"/>
                <a:ext cx="477656" cy="0"/>
              </a:xfrm>
              <a:prstGeom prst="line">
                <a:avLst/>
              </a:prstGeom>
              <a:noFill/>
              <a:ln cap="rnd" w="30163">
                <a:solidFill>
                  <a:srgbClr val="FFFFFF"/>
                </a:solidFill>
                <a:prstDash val="solid"/>
                <a:round/>
              </a:ln>
              <a:extLst>
                <a:ext uri="{909E8E84-426E-40DD-AFC4-6F175D3DCCD1}">
                  <a14:hiddenFill>
                    <a:noFill/>
                  </a14:hiddenFill>
                </a:ext>
              </a:extLst>
            </p:spPr>
            <p:txBody>
              <a:bodyPr anchor="t" anchorCtr="0" bIns="45720" compatLnSpc="1" lIns="91440" numCol="1" rIns="91440" tIns="45720" vert="horz" wrap="square"/>
              <a:lstStyle/>
              <a:p>
                <a:endParaRPr altLang="en-US" lang="zh-CN">
                  <a:cs typeface="+mn-ea"/>
                  <a:sym typeface="+mn-lt"/>
                </a:endParaRPr>
              </a:p>
            </p:txBody>
          </p:sp>
          <p:sp>
            <p:nvSpPr>
              <p:cNvPr id="31" name="Line 216">
                <a:extLst>
                  <a:ext uri="{FF2B5EF4-FFF2-40B4-BE49-F238E27FC236}">
                    <a16:creationId xmlns:a16="http://schemas.microsoft.com/office/drawing/2014/main" id="{68F0368C-3A5F-4031-817F-4850EC1913B3}"/>
                  </a:ext>
                </a:extLst>
              </p:cNvPr>
              <p:cNvSpPr>
                <a:spLocks noChangeShapeType="1"/>
              </p:cNvSpPr>
              <p:nvPr/>
            </p:nvSpPr>
            <p:spPr bwMode="auto">
              <a:xfrm flipH="1">
                <a:off x="8167744" y="3160395"/>
                <a:ext cx="436026" cy="373580"/>
              </a:xfrm>
              <a:prstGeom prst="line">
                <a:avLst/>
              </a:prstGeom>
              <a:noFill/>
              <a:ln cap="rnd" w="30163">
                <a:solidFill>
                  <a:srgbClr val="FFFFFF"/>
                </a:solidFill>
                <a:prstDash val="solid"/>
                <a:round/>
              </a:ln>
              <a:extLst>
                <a:ext uri="{909E8E84-426E-40DD-AFC4-6F175D3DCCD1}">
                  <a14:hiddenFill>
                    <a:noFill/>
                  </a14:hiddenFill>
                </a:ext>
              </a:extLst>
            </p:spPr>
            <p:txBody>
              <a:bodyPr anchor="t" anchorCtr="0" bIns="45720" compatLnSpc="1" lIns="91440" numCol="1" rIns="91440" tIns="45720" vert="horz" wrap="square"/>
              <a:lstStyle/>
              <a:p>
                <a:endParaRPr altLang="en-US" lang="zh-CN">
                  <a:cs typeface="+mn-ea"/>
                  <a:sym typeface="+mn-lt"/>
                </a:endParaRPr>
              </a:p>
            </p:txBody>
          </p:sp>
          <p:sp>
            <p:nvSpPr>
              <p:cNvPr id="32" name="Freeform 217">
                <a:extLst>
                  <a:ext uri="{FF2B5EF4-FFF2-40B4-BE49-F238E27FC236}">
                    <a16:creationId xmlns:a16="http://schemas.microsoft.com/office/drawing/2014/main" id="{69D1C6AF-F538-4909-B724-32DEC26BE3DB}"/>
                  </a:ext>
                </a:extLst>
              </p:cNvPr>
              <p:cNvSpPr/>
              <p:nvPr/>
            </p:nvSpPr>
            <p:spPr bwMode="auto">
              <a:xfrm>
                <a:off x="8541324" y="3160395"/>
                <a:ext cx="62446" cy="62446"/>
              </a:xfrm>
              <a:custGeom>
                <a:gdLst>
                  <a:gd fmla="*/ 0 w 57" name="T0"/>
                  <a:gd fmla="*/ 0 h 57" name="T1"/>
                  <a:gd fmla="*/ 57 w 57" name="T2"/>
                  <a:gd fmla="*/ 0 h 57" name="T3"/>
                  <a:gd fmla="*/ 57 w 57" name="T4"/>
                  <a:gd fmla="*/ 57 h 57" name="T5"/>
                </a:gdLst>
                <a:cxnLst>
                  <a:cxn ang="0">
                    <a:pos x="T0" y="T1"/>
                  </a:cxn>
                  <a:cxn ang="0">
                    <a:pos x="T2" y="T3"/>
                  </a:cxn>
                  <a:cxn ang="0">
                    <a:pos x="T4" y="T5"/>
                  </a:cxn>
                </a:cxnLst>
                <a:rect b="b" l="0" r="r" t="0"/>
                <a:pathLst>
                  <a:path h="57" w="57">
                    <a:moveTo>
                      <a:pt x="0" y="0"/>
                    </a:moveTo>
                    <a:lnTo>
                      <a:pt x="57" y="0"/>
                    </a:lnTo>
                    <a:lnTo>
                      <a:pt x="57" y="57"/>
                    </a:lnTo>
                  </a:path>
                </a:pathLst>
              </a:custGeom>
              <a:noFill/>
              <a:ln cap="rnd" w="30163">
                <a:solidFill>
                  <a:srgbClr val="FFFFFF"/>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cs typeface="+mn-ea"/>
                  <a:sym typeface="+mn-lt"/>
                </a:endParaRPr>
              </a:p>
            </p:txBody>
          </p:sp>
        </p:grpSp>
        <p:grpSp>
          <p:nvGrpSpPr>
            <p:cNvPr id="19" name="组合 18">
              <a:extLst>
                <a:ext uri="{FF2B5EF4-FFF2-40B4-BE49-F238E27FC236}">
                  <a16:creationId xmlns:a16="http://schemas.microsoft.com/office/drawing/2014/main" id="{D395E98D-BA9B-44FD-8D2A-7C3B044598A4}"/>
                </a:ext>
              </a:extLst>
            </p:cNvPr>
            <p:cNvGrpSpPr/>
            <p:nvPr/>
          </p:nvGrpSpPr>
          <p:grpSpPr>
            <a:xfrm>
              <a:off x="7117943" y="2354512"/>
              <a:ext cx="417070" cy="624685"/>
              <a:chOff x="658813" y="3189288"/>
              <a:chExt cx="360363" cy="539750"/>
            </a:xfrm>
            <a:effectLst>
              <a:outerShdw algn="ctr" blurRad="63500" rotWithShape="0" sx="102000" sy="102000">
                <a:prstClr val="black">
                  <a:alpha val="40000"/>
                </a:prstClr>
              </a:outerShdw>
            </a:effectLst>
          </p:grpSpPr>
          <p:sp>
            <p:nvSpPr>
              <p:cNvPr id="24" name="Freeform 35">
                <a:extLst>
                  <a:ext uri="{FF2B5EF4-FFF2-40B4-BE49-F238E27FC236}">
                    <a16:creationId xmlns:a16="http://schemas.microsoft.com/office/drawing/2014/main" id="{2996CB93-60FF-4621-BE07-7263B7E597D7}"/>
                  </a:ext>
                </a:extLst>
              </p:cNvPr>
              <p:cNvSpPr/>
              <p:nvPr/>
            </p:nvSpPr>
            <p:spPr bwMode="auto">
              <a:xfrm>
                <a:off x="749300" y="3594100"/>
                <a:ext cx="179388" cy="134938"/>
              </a:xfrm>
              <a:custGeom>
                <a:gdLst>
                  <a:gd fmla="*/ 0 w 64" name="T0"/>
                  <a:gd fmla="*/ 4 h 48" name="T1"/>
                  <a:gd fmla="*/ 0 w 64" name="T2"/>
                  <a:gd fmla="*/ 28 h 48" name="T3"/>
                  <a:gd fmla="*/ 4 w 64" name="T4"/>
                  <a:gd fmla="*/ 32 h 48" name="T5"/>
                  <a:gd fmla="*/ 8 w 64" name="T6"/>
                  <a:gd fmla="*/ 32 h 48" name="T7"/>
                  <a:gd fmla="*/ 8 w 64" name="T8"/>
                  <a:gd fmla="*/ 36 h 48" name="T9"/>
                  <a:gd fmla="*/ 20 w 64" name="T10"/>
                  <a:gd fmla="*/ 48 h 48" name="T11"/>
                  <a:gd fmla="*/ 44 w 64" name="T12"/>
                  <a:gd fmla="*/ 48 h 48" name="T13"/>
                  <a:gd fmla="*/ 56 w 64" name="T14"/>
                  <a:gd fmla="*/ 36 h 48" name="T15"/>
                  <a:gd fmla="*/ 56 w 64" name="T16"/>
                  <a:gd fmla="*/ 32 h 48" name="T17"/>
                  <a:gd fmla="*/ 60 w 64" name="T18"/>
                  <a:gd fmla="*/ 32 h 48" name="T19"/>
                  <a:gd fmla="*/ 64 w 64" name="T20"/>
                  <a:gd fmla="*/ 28 h 48" name="T21"/>
                  <a:gd fmla="*/ 64 w 64" name="T22"/>
                  <a:gd fmla="*/ 4 h 48" name="T23"/>
                  <a:gd fmla="*/ 64 w 64" name="T24"/>
                  <a:gd fmla="*/ 0 h 48" name="T25"/>
                  <a:gd fmla="*/ 0 w 64" name="T26"/>
                  <a:gd fmla="*/ 0 h 48" name="T27"/>
                  <a:gd fmla="*/ 0 w 64" name="T28"/>
                  <a:gd fmla="*/ 4 h 4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8" w="64">
                    <a:moveTo>
                      <a:pt x="0" y="4"/>
                    </a:moveTo>
                    <a:cubicBezTo>
                      <a:pt x="0" y="28"/>
                      <a:pt x="0" y="28"/>
                      <a:pt x="0" y="28"/>
                    </a:cubicBezTo>
                    <a:cubicBezTo>
                      <a:pt x="0" y="30"/>
                      <a:pt x="2" y="32"/>
                      <a:pt x="4" y="32"/>
                    </a:cubicBezTo>
                    <a:cubicBezTo>
                      <a:pt x="8" y="32"/>
                      <a:pt x="8" y="32"/>
                      <a:pt x="8" y="32"/>
                    </a:cubicBezTo>
                    <a:cubicBezTo>
                      <a:pt x="8" y="36"/>
                      <a:pt x="8" y="36"/>
                      <a:pt x="8" y="36"/>
                    </a:cubicBezTo>
                    <a:cubicBezTo>
                      <a:pt x="8" y="42"/>
                      <a:pt x="14" y="48"/>
                      <a:pt x="20" y="48"/>
                    </a:cubicBezTo>
                    <a:cubicBezTo>
                      <a:pt x="44" y="48"/>
                      <a:pt x="44" y="48"/>
                      <a:pt x="44" y="48"/>
                    </a:cubicBezTo>
                    <a:cubicBezTo>
                      <a:pt x="51" y="48"/>
                      <a:pt x="56" y="42"/>
                      <a:pt x="56" y="36"/>
                    </a:cubicBezTo>
                    <a:cubicBezTo>
                      <a:pt x="56" y="32"/>
                      <a:pt x="56" y="32"/>
                      <a:pt x="56" y="32"/>
                    </a:cubicBezTo>
                    <a:cubicBezTo>
                      <a:pt x="60" y="32"/>
                      <a:pt x="60" y="32"/>
                      <a:pt x="60" y="32"/>
                    </a:cubicBezTo>
                    <a:cubicBezTo>
                      <a:pt x="62" y="32"/>
                      <a:pt x="64" y="30"/>
                      <a:pt x="64" y="28"/>
                    </a:cubicBezTo>
                    <a:cubicBezTo>
                      <a:pt x="64" y="4"/>
                      <a:pt x="64" y="4"/>
                      <a:pt x="64" y="4"/>
                    </a:cubicBezTo>
                    <a:cubicBezTo>
                      <a:pt x="64" y="3"/>
                      <a:pt x="64" y="1"/>
                      <a:pt x="64" y="0"/>
                    </a:cubicBezTo>
                    <a:cubicBezTo>
                      <a:pt x="0" y="0"/>
                      <a:pt x="0" y="0"/>
                      <a:pt x="0" y="0"/>
                    </a:cubicBezTo>
                    <a:cubicBezTo>
                      <a:pt x="0" y="1"/>
                      <a:pt x="0" y="3"/>
                      <a:pt x="0" y="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5" name="Freeform 36">
                <a:extLst>
                  <a:ext uri="{FF2B5EF4-FFF2-40B4-BE49-F238E27FC236}">
                    <a16:creationId xmlns:a16="http://schemas.microsoft.com/office/drawing/2014/main" id="{F66080DF-337C-4E39-B6CA-3A8C4FCCB0EA}"/>
                  </a:ext>
                </a:extLst>
              </p:cNvPr>
              <p:cNvSpPr>
                <a:spLocks noEditPoints="1"/>
              </p:cNvSpPr>
              <p:nvPr/>
            </p:nvSpPr>
            <p:spPr bwMode="auto">
              <a:xfrm>
                <a:off x="658813" y="3189288"/>
                <a:ext cx="360363" cy="382588"/>
              </a:xfrm>
              <a:custGeom>
                <a:gdLst>
                  <a:gd fmla="*/ 64 w 128" name="T0"/>
                  <a:gd fmla="*/ 0 h 136" name="T1"/>
                  <a:gd fmla="*/ 0 w 128" name="T2"/>
                  <a:gd fmla="*/ 64 h 136" name="T3"/>
                  <a:gd fmla="*/ 19 w 128" name="T4"/>
                  <a:gd fmla="*/ 115 h 136" name="T5"/>
                  <a:gd fmla="*/ 30 w 128" name="T6"/>
                  <a:gd fmla="*/ 136 h 136" name="T7"/>
                  <a:gd fmla="*/ 99 w 128" name="T8"/>
                  <a:gd fmla="*/ 136 h 136" name="T9"/>
                  <a:gd fmla="*/ 110 w 128" name="T10"/>
                  <a:gd fmla="*/ 115 h 136" name="T11"/>
                  <a:gd fmla="*/ 128 w 128" name="T12"/>
                  <a:gd fmla="*/ 64 h 136" name="T13"/>
                  <a:gd fmla="*/ 64 w 128" name="T14"/>
                  <a:gd fmla="*/ 0 h 136" name="T15"/>
                  <a:gd fmla="*/ 61 w 128" name="T16"/>
                  <a:gd fmla="*/ 32 h 136" name="T17"/>
                  <a:gd fmla="*/ 32 w 128" name="T18"/>
                  <a:gd fmla="*/ 64 h 136" name="T19"/>
                  <a:gd fmla="*/ 45 w 128" name="T20"/>
                  <a:gd fmla="*/ 94 h 136" name="T21"/>
                  <a:gd fmla="*/ 48 w 128" name="T22"/>
                  <a:gd fmla="*/ 98 h 136" name="T23"/>
                  <a:gd fmla="*/ 46 w 128" name="T24"/>
                  <a:gd fmla="*/ 104 h 136" name="T25"/>
                  <a:gd fmla="*/ 44 w 128" name="T26"/>
                  <a:gd fmla="*/ 104 h 136" name="T27"/>
                  <a:gd fmla="*/ 41 w 128" name="T28"/>
                  <a:gd fmla="*/ 102 h 136" name="T29"/>
                  <a:gd fmla="*/ 38 w 128" name="T30"/>
                  <a:gd fmla="*/ 98 h 136" name="T31"/>
                  <a:gd fmla="*/ 24 w 128" name="T32"/>
                  <a:gd fmla="*/ 64 h 136" name="T33"/>
                  <a:gd fmla="*/ 60 w 128" name="T34"/>
                  <a:gd fmla="*/ 24 h 136" name="T35"/>
                  <a:gd fmla="*/ 64 w 128" name="T36"/>
                  <a:gd fmla="*/ 28 h 136" name="T37"/>
                  <a:gd fmla="*/ 61 w 128" name="T38"/>
                  <a:gd fmla="*/ 32 h 13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6" w="128">
                    <a:moveTo>
                      <a:pt x="64" y="0"/>
                    </a:moveTo>
                    <a:cubicBezTo>
                      <a:pt x="29" y="0"/>
                      <a:pt x="0" y="29"/>
                      <a:pt x="0" y="64"/>
                    </a:cubicBezTo>
                    <a:cubicBezTo>
                      <a:pt x="0" y="83"/>
                      <a:pt x="10" y="100"/>
                      <a:pt x="19" y="115"/>
                    </a:cubicBezTo>
                    <a:cubicBezTo>
                      <a:pt x="23" y="122"/>
                      <a:pt x="27" y="129"/>
                      <a:pt x="30" y="136"/>
                    </a:cubicBezTo>
                    <a:cubicBezTo>
                      <a:pt x="99" y="136"/>
                      <a:pt x="99" y="136"/>
                      <a:pt x="99" y="136"/>
                    </a:cubicBezTo>
                    <a:cubicBezTo>
                      <a:pt x="101" y="129"/>
                      <a:pt x="105" y="122"/>
                      <a:pt x="110" y="115"/>
                    </a:cubicBezTo>
                    <a:cubicBezTo>
                      <a:pt x="118" y="100"/>
                      <a:pt x="128" y="83"/>
                      <a:pt x="128" y="64"/>
                    </a:cubicBezTo>
                    <a:cubicBezTo>
                      <a:pt x="128" y="29"/>
                      <a:pt x="99" y="0"/>
                      <a:pt x="64" y="0"/>
                    </a:cubicBezTo>
                    <a:close/>
                    <a:moveTo>
                      <a:pt x="61" y="32"/>
                    </a:moveTo>
                    <a:cubicBezTo>
                      <a:pt x="44" y="34"/>
                      <a:pt x="32" y="47"/>
                      <a:pt x="32" y="64"/>
                    </a:cubicBezTo>
                    <a:cubicBezTo>
                      <a:pt x="32" y="72"/>
                      <a:pt x="39" y="84"/>
                      <a:pt x="45" y="94"/>
                    </a:cubicBezTo>
                    <a:cubicBezTo>
                      <a:pt x="46" y="95"/>
                      <a:pt x="47" y="97"/>
                      <a:pt x="48" y="98"/>
                    </a:cubicBezTo>
                    <a:cubicBezTo>
                      <a:pt x="49" y="100"/>
                      <a:pt x="48" y="102"/>
                      <a:pt x="46" y="104"/>
                    </a:cubicBezTo>
                    <a:cubicBezTo>
                      <a:pt x="45" y="104"/>
                      <a:pt x="45" y="104"/>
                      <a:pt x="44" y="104"/>
                    </a:cubicBezTo>
                    <a:cubicBezTo>
                      <a:pt x="43" y="104"/>
                      <a:pt x="41" y="103"/>
                      <a:pt x="41" y="102"/>
                    </a:cubicBezTo>
                    <a:cubicBezTo>
                      <a:pt x="40" y="101"/>
                      <a:pt x="39" y="99"/>
                      <a:pt x="38" y="98"/>
                    </a:cubicBezTo>
                    <a:cubicBezTo>
                      <a:pt x="32" y="87"/>
                      <a:pt x="24" y="74"/>
                      <a:pt x="24" y="64"/>
                    </a:cubicBezTo>
                    <a:cubicBezTo>
                      <a:pt x="24" y="43"/>
                      <a:pt x="39" y="26"/>
                      <a:pt x="60" y="24"/>
                    </a:cubicBezTo>
                    <a:cubicBezTo>
                      <a:pt x="62" y="24"/>
                      <a:pt x="64" y="25"/>
                      <a:pt x="64" y="28"/>
                    </a:cubicBezTo>
                    <a:cubicBezTo>
                      <a:pt x="64" y="30"/>
                      <a:pt x="63" y="32"/>
                      <a:pt x="61" y="3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grpSp>
        <p:sp>
          <p:nvSpPr>
            <p:cNvPr id="20" name="任意多边形 23">
              <a:extLst>
                <a:ext uri="{FF2B5EF4-FFF2-40B4-BE49-F238E27FC236}">
                  <a16:creationId xmlns:a16="http://schemas.microsoft.com/office/drawing/2014/main" id="{98DA5FFE-0C1E-4A10-AE3A-2E279D3769C2}"/>
                </a:ext>
              </a:extLst>
            </p:cNvPr>
            <p:cNvSpPr/>
            <p:nvPr/>
          </p:nvSpPr>
          <p:spPr>
            <a:xfrm rot="2700000">
              <a:off x="6912308" y="3857675"/>
              <a:ext cx="577671" cy="577671"/>
            </a:xfrm>
            <a:custGeom>
              <a:gdLst>
                <a:gd fmla="*/ 704234 w 1072230" name="connsiteX0"/>
                <a:gd fmla="*/ 548838 h 1072230" name="connsiteY0"/>
                <a:gd fmla="*/ 693389 w 1072230" name="connsiteX1"/>
                <a:gd fmla="*/ 602554 h 1072230" name="connsiteY1"/>
                <a:gd fmla="*/ 602554 w 1072230" name="connsiteX2"/>
                <a:gd fmla="*/ 693389 h 1072230" name="connsiteY2"/>
                <a:gd fmla="*/ 568998 w 1072230" name="connsiteX3"/>
                <a:gd fmla="*/ 700164 h 1072230" name="connsiteY3"/>
                <a:gd fmla="*/ 568998 w 1072230" name="connsiteX4"/>
                <a:gd fmla="*/ 879092 h 1072230" name="connsiteY4"/>
                <a:gd fmla="*/ 598094 w 1072230" name="connsiteX5"/>
                <a:gd fmla="*/ 876524 h 1072230" name="connsiteY5"/>
                <a:gd fmla="*/ 879131 w 1072230" name="connsiteX6"/>
                <a:gd fmla="*/ 602427 h 1072230" name="connsiteY6"/>
                <a:gd fmla="*/ 884533 w 1072230" name="connsiteX7"/>
                <a:gd fmla="*/ 548838 h 1072230" name="connsiteY7"/>
                <a:gd fmla="*/ 187697 w 1072230" name="connsiteX8"/>
                <a:gd fmla="*/ 548838 h 1072230" name="connsiteY8"/>
                <a:gd fmla="*/ 193099 w 1072230" name="connsiteX9"/>
                <a:gd fmla="*/ 602427 h 1072230" name="connsiteY9"/>
                <a:gd fmla="*/ 474136 w 1072230" name="connsiteX10"/>
                <a:gd fmla="*/ 876524 h 1072230" name="connsiteY10"/>
                <a:gd fmla="*/ 509616 w 1072230" name="connsiteX11"/>
                <a:gd fmla="*/ 879655 h 1072230" name="connsiteY11"/>
                <a:gd fmla="*/ 509616 w 1072230" name="connsiteX12"/>
                <a:gd fmla="*/ 701453 h 1072230" name="connsiteY12"/>
                <a:gd fmla="*/ 469676 w 1072230" name="connsiteX13"/>
                <a:gd fmla="*/ 693389 h 1072230" name="connsiteY13"/>
                <a:gd fmla="*/ 378841 w 1072230" name="connsiteX14"/>
                <a:gd fmla="*/ 602554 h 1072230" name="connsiteY14"/>
                <a:gd fmla="*/ 367996 w 1072230" name="connsiteX15"/>
                <a:gd fmla="*/ 548838 h 1072230" name="connsiteY15"/>
                <a:gd fmla="*/ 536115 w 1072230" name="connsiteX16"/>
                <a:gd fmla="*/ 450771 h 1072230" name="connsiteY16"/>
                <a:gd fmla="*/ 450771 w 1072230" name="connsiteX17"/>
                <a:gd fmla="*/ 536115 h 1072230" name="connsiteY17"/>
                <a:gd fmla="*/ 536115 w 1072230" name="connsiteX18"/>
                <a:gd fmla="*/ 621459 h 1072230" name="connsiteY18"/>
                <a:gd fmla="*/ 621459 w 1072230" name="connsiteX19"/>
                <a:gd fmla="*/ 536115 h 1072230" name="connsiteY19"/>
                <a:gd fmla="*/ 536115 w 1072230" name="connsiteX20"/>
                <a:gd fmla="*/ 450771 h 1072230" name="connsiteY20"/>
                <a:gd fmla="*/ 568998 w 1072230" name="connsiteX21"/>
                <a:gd fmla="*/ 185050 h 1072230" name="connsiteY21"/>
                <a:gd fmla="*/ 568998 w 1072230" name="connsiteX22"/>
                <a:gd fmla="*/ 372066 h 1072230" name="connsiteY22"/>
                <a:gd fmla="*/ 602554 w 1072230" name="connsiteX23"/>
                <a:gd fmla="*/ 378841 h 1072230" name="connsiteY23"/>
                <a:gd fmla="*/ 693389 w 1072230" name="connsiteX24"/>
                <a:gd fmla="*/ 469676 h 1072230" name="connsiteY24"/>
                <a:gd fmla="*/ 697383 w 1072230" name="connsiteX25"/>
                <a:gd fmla="*/ 489456 h 1072230" name="connsiteY25"/>
                <a:gd fmla="*/ 882502 w 1072230" name="connsiteX26"/>
                <a:gd fmla="*/ 489456 h 1072230" name="connsiteY26"/>
                <a:gd fmla="*/ 880775 w 1072230" name="connsiteX27"/>
                <a:gd fmla="*/ 469885 h 1072230" name="connsiteY27"/>
                <a:gd fmla="*/ 606678 w 1072230" name="connsiteX28"/>
                <a:gd fmla="*/ 188848 h 1072230" name="connsiteY28"/>
                <a:gd fmla="*/ 509616 w 1072230" name="connsiteX29"/>
                <a:gd fmla="*/ 184073 h 1072230" name="connsiteY29"/>
                <a:gd fmla="*/ 474136 w 1072230" name="connsiteX30"/>
                <a:gd fmla="*/ 187204 h 1072230" name="connsiteY30"/>
                <a:gd fmla="*/ 193099 w 1072230" name="connsiteX31"/>
                <a:gd fmla="*/ 461301 h 1072230" name="connsiteY31"/>
                <a:gd fmla="*/ 190261 w 1072230" name="connsiteX32"/>
                <a:gd fmla="*/ 489456 h 1072230" name="connsiteY32"/>
                <a:gd fmla="*/ 374847 w 1072230" name="connsiteX33"/>
                <a:gd fmla="*/ 489456 h 1072230" name="connsiteY33"/>
                <a:gd fmla="*/ 378841 w 1072230" name="connsiteX34"/>
                <a:gd fmla="*/ 469676 h 1072230" name="connsiteY34"/>
                <a:gd fmla="*/ 469676 w 1072230" name="connsiteX35"/>
                <a:gd fmla="*/ 378841 h 1072230" name="connsiteY35"/>
                <a:gd fmla="*/ 509616 w 1072230" name="connsiteX36"/>
                <a:gd fmla="*/ 370777 h 1072230" name="connsiteY36"/>
                <a:gd fmla="*/ 536115 w 1072230" name="connsiteX37"/>
                <a:gd fmla="*/ 0 h 1072230" name="connsiteY37"/>
                <a:gd fmla="*/ 560453 w 1072230" name="connsiteX38"/>
                <a:gd fmla="*/ 2453 h 1072230" name="connsiteY38"/>
                <a:gd fmla="*/ 594600 w 1072230" name="connsiteX39"/>
                <a:gd fmla="*/ 91894 h 1072230" name="connsiteY39"/>
                <a:gd fmla="*/ 651562 w 1072230" name="connsiteX40"/>
                <a:gd fmla="*/ 13189 h 1072230" name="connsiteY40"/>
                <a:gd fmla="*/ 697807 w 1072230" name="connsiteX41"/>
                <a:gd fmla="*/ 27545 h 1072230" name="connsiteY41"/>
                <a:gd fmla="*/ 707577 w 1072230" name="connsiteX42"/>
                <a:gd fmla="*/ 122165 h 1072230" name="connsiteY42"/>
                <a:gd fmla="*/ 781521 w 1072230" name="connsiteX43"/>
                <a:gd fmla="*/ 62065 h 1072230" name="connsiteY43"/>
                <a:gd fmla="*/ 824168 w 1072230" name="connsiteX44"/>
                <a:gd fmla="*/ 85213 h 1072230" name="connsiteY44"/>
                <a:gd fmla="*/ 808874 w 1072230" name="connsiteX45"/>
                <a:gd fmla="*/ 180650 h 1072230" name="connsiteY45"/>
                <a:gd fmla="*/ 896385 w 1072230" name="connsiteX46"/>
                <a:gd fmla="*/ 141496 h 1072230" name="connsiteY46"/>
                <a:gd fmla="*/ 915206 w 1072230" name="connsiteX47"/>
                <a:gd fmla="*/ 157025 h 1072230" name="connsiteY47"/>
                <a:gd fmla="*/ 930734 w 1072230" name="connsiteX48"/>
                <a:gd fmla="*/ 175845 h 1072230" name="connsiteY48"/>
                <a:gd fmla="*/ 891580 w 1072230" name="connsiteX49"/>
                <a:gd fmla="*/ 263356 h 1072230" name="connsiteY49"/>
                <a:gd fmla="*/ 987017 w 1072230" name="connsiteX50"/>
                <a:gd fmla="*/ 248062 h 1072230" name="connsiteY50"/>
                <a:gd fmla="*/ 1010166 w 1072230" name="connsiteX51"/>
                <a:gd fmla="*/ 290710 h 1072230" name="connsiteY51"/>
                <a:gd fmla="*/ 950065 w 1072230" name="connsiteX52"/>
                <a:gd fmla="*/ 364653 h 1072230" name="connsiteY52"/>
                <a:gd fmla="*/ 1044685 w 1072230" name="connsiteX53"/>
                <a:gd fmla="*/ 374423 h 1072230" name="connsiteY53"/>
                <a:gd fmla="*/ 1059041 w 1072230" name="connsiteX54"/>
                <a:gd fmla="*/ 420668 h 1072230" name="connsiteY54"/>
                <a:gd fmla="*/ 980336 w 1072230" name="connsiteX55"/>
                <a:gd fmla="*/ 477630 h 1072230" name="connsiteY55"/>
                <a:gd fmla="*/ 1069777 w 1072230" name="connsiteX56"/>
                <a:gd fmla="*/ 511777 h 1072230" name="connsiteY56"/>
                <a:gd fmla="*/ 1072230 w 1072230" name="connsiteX57"/>
                <a:gd fmla="*/ 536115 h 1072230" name="connsiteY57"/>
                <a:gd fmla="*/ 1069777 w 1072230" name="connsiteX58"/>
                <a:gd fmla="*/ 560453 h 1072230" name="connsiteY58"/>
                <a:gd fmla="*/ 980336 w 1072230" name="connsiteX59"/>
                <a:gd fmla="*/ 594600 h 1072230" name="connsiteY59"/>
                <a:gd fmla="*/ 1059041 w 1072230" name="connsiteX60"/>
                <a:gd fmla="*/ 651562 h 1072230" name="connsiteY60"/>
                <a:gd fmla="*/ 1044685 w 1072230" name="connsiteX61"/>
                <a:gd fmla="*/ 697807 h 1072230" name="connsiteY61"/>
                <a:gd fmla="*/ 950065 w 1072230" name="connsiteX62"/>
                <a:gd fmla="*/ 707577 h 1072230" name="connsiteY62"/>
                <a:gd fmla="*/ 1010166 w 1072230" name="connsiteX63"/>
                <a:gd fmla="*/ 781521 h 1072230" name="connsiteY63"/>
                <a:gd fmla="*/ 987017 w 1072230" name="connsiteX64"/>
                <a:gd fmla="*/ 824168 h 1072230" name="connsiteY64"/>
                <a:gd fmla="*/ 891580 w 1072230" name="connsiteX65"/>
                <a:gd fmla="*/ 808874 h 1072230" name="connsiteY65"/>
                <a:gd fmla="*/ 930734 w 1072230" name="connsiteX66"/>
                <a:gd fmla="*/ 896385 h 1072230" name="connsiteY66"/>
                <a:gd fmla="*/ 915206 w 1072230" name="connsiteX67"/>
                <a:gd fmla="*/ 915206 h 1072230" name="connsiteY67"/>
                <a:gd fmla="*/ 896385 w 1072230" name="connsiteX68"/>
                <a:gd fmla="*/ 930734 h 1072230" name="connsiteY68"/>
                <a:gd fmla="*/ 808874 w 1072230" name="connsiteX69"/>
                <a:gd fmla="*/ 891580 h 1072230" name="connsiteY69"/>
                <a:gd fmla="*/ 824168 w 1072230" name="connsiteX70"/>
                <a:gd fmla="*/ 987017 h 1072230" name="connsiteY70"/>
                <a:gd fmla="*/ 781520 w 1072230" name="connsiteX71"/>
                <a:gd fmla="*/ 1010166 h 1072230" name="connsiteY71"/>
                <a:gd fmla="*/ 707577 w 1072230" name="connsiteX72"/>
                <a:gd fmla="*/ 950065 h 1072230" name="connsiteY72"/>
                <a:gd fmla="*/ 697807 w 1072230" name="connsiteX73"/>
                <a:gd fmla="*/ 1044685 h 1072230" name="connsiteY73"/>
                <a:gd fmla="*/ 651562 w 1072230" name="connsiteX74"/>
                <a:gd fmla="*/ 1059041 h 1072230" name="connsiteY74"/>
                <a:gd fmla="*/ 594600 w 1072230" name="connsiteX75"/>
                <a:gd fmla="*/ 980336 h 1072230" name="connsiteY75"/>
                <a:gd fmla="*/ 560453 w 1072230" name="connsiteX76"/>
                <a:gd fmla="*/ 1069777 h 1072230" name="connsiteY76"/>
                <a:gd fmla="*/ 536115 w 1072230" name="connsiteX77"/>
                <a:gd fmla="*/ 1072230 h 1072230" name="connsiteY77"/>
                <a:gd fmla="*/ 511777 w 1072230" name="connsiteX78"/>
                <a:gd fmla="*/ 1069777 h 1072230" name="connsiteY78"/>
                <a:gd fmla="*/ 477630 w 1072230" name="connsiteX79"/>
                <a:gd fmla="*/ 980336 h 1072230" name="connsiteY79"/>
                <a:gd fmla="*/ 420668 w 1072230" name="connsiteX80"/>
                <a:gd fmla="*/ 1059041 h 1072230" name="connsiteY80"/>
                <a:gd fmla="*/ 374423 w 1072230" name="connsiteX81"/>
                <a:gd fmla="*/ 1044685 h 1072230" name="connsiteY81"/>
                <a:gd fmla="*/ 364653 w 1072230" name="connsiteX82"/>
                <a:gd fmla="*/ 950065 h 1072230" name="connsiteY82"/>
                <a:gd fmla="*/ 290710 w 1072230" name="connsiteX83"/>
                <a:gd fmla="*/ 1010166 h 1072230" name="connsiteY83"/>
                <a:gd fmla="*/ 248062 w 1072230" name="connsiteX84"/>
                <a:gd fmla="*/ 987017 h 1072230" name="connsiteY84"/>
                <a:gd fmla="*/ 263356 w 1072230" name="connsiteX85"/>
                <a:gd fmla="*/ 891580 h 1072230" name="connsiteY85"/>
                <a:gd fmla="*/ 175845 w 1072230" name="connsiteX86"/>
                <a:gd fmla="*/ 930734 h 1072230" name="connsiteY86"/>
                <a:gd fmla="*/ 157025 w 1072230" name="connsiteX87"/>
                <a:gd fmla="*/ 915206 h 1072230" name="connsiteY87"/>
                <a:gd fmla="*/ 141496 w 1072230" name="connsiteX88"/>
                <a:gd fmla="*/ 896385 h 1072230" name="connsiteY88"/>
                <a:gd fmla="*/ 180650 w 1072230" name="connsiteX89"/>
                <a:gd fmla="*/ 808874 h 1072230" name="connsiteY89"/>
                <a:gd fmla="*/ 85213 w 1072230" name="connsiteX90"/>
                <a:gd fmla="*/ 824168 h 1072230" name="connsiteY90"/>
                <a:gd fmla="*/ 62065 w 1072230" name="connsiteX91"/>
                <a:gd fmla="*/ 781521 h 1072230" name="connsiteY91"/>
                <a:gd fmla="*/ 122165 w 1072230" name="connsiteX92"/>
                <a:gd fmla="*/ 707577 h 1072230" name="connsiteY92"/>
                <a:gd fmla="*/ 27545 w 1072230" name="connsiteX93"/>
                <a:gd fmla="*/ 697807 h 1072230" name="connsiteY93"/>
                <a:gd fmla="*/ 13189 w 1072230" name="connsiteX94"/>
                <a:gd fmla="*/ 651562 h 1072230" name="connsiteY94"/>
                <a:gd fmla="*/ 91894 w 1072230" name="connsiteX95"/>
                <a:gd fmla="*/ 594600 h 1072230" name="connsiteY95"/>
                <a:gd fmla="*/ 2453 w 1072230" name="connsiteX96"/>
                <a:gd fmla="*/ 560453 h 1072230" name="connsiteY96"/>
                <a:gd fmla="*/ 0 w 1072230" name="connsiteX97"/>
                <a:gd fmla="*/ 536115 h 1072230" name="connsiteY97"/>
                <a:gd fmla="*/ 2453 w 1072230" name="connsiteX98"/>
                <a:gd fmla="*/ 511777 h 1072230" name="connsiteY98"/>
                <a:gd fmla="*/ 91894 w 1072230" name="connsiteX99"/>
                <a:gd fmla="*/ 477630 h 1072230" name="connsiteY99"/>
                <a:gd fmla="*/ 13189 w 1072230" name="connsiteX100"/>
                <a:gd fmla="*/ 420668 h 1072230" name="connsiteY100"/>
                <a:gd fmla="*/ 27545 w 1072230" name="connsiteX101"/>
                <a:gd fmla="*/ 374423 h 1072230" name="connsiteY101"/>
                <a:gd fmla="*/ 122165 w 1072230" name="connsiteX102"/>
                <a:gd fmla="*/ 364653 h 1072230" name="connsiteY102"/>
                <a:gd fmla="*/ 62065 w 1072230" name="connsiteX103"/>
                <a:gd fmla="*/ 290710 h 1072230" name="connsiteY103"/>
                <a:gd fmla="*/ 85213 w 1072230" name="connsiteX104"/>
                <a:gd fmla="*/ 248062 h 1072230" name="connsiteY104"/>
                <a:gd fmla="*/ 180650 w 1072230" name="connsiteX105"/>
                <a:gd fmla="*/ 263356 h 1072230" name="connsiteY105"/>
                <a:gd fmla="*/ 141496 w 1072230" name="connsiteX106"/>
                <a:gd fmla="*/ 175845 h 1072230" name="connsiteY106"/>
                <a:gd fmla="*/ 157025 w 1072230" name="connsiteX107"/>
                <a:gd fmla="*/ 157025 h 1072230" name="connsiteY107"/>
                <a:gd fmla="*/ 175845 w 1072230" name="connsiteX108"/>
                <a:gd fmla="*/ 141496 h 1072230" name="connsiteY108"/>
                <a:gd fmla="*/ 263356 w 1072230" name="connsiteX109"/>
                <a:gd fmla="*/ 180650 h 1072230" name="connsiteY109"/>
                <a:gd fmla="*/ 248062 w 1072230" name="connsiteX110"/>
                <a:gd fmla="*/ 85213 h 1072230" name="connsiteY110"/>
                <a:gd fmla="*/ 290710 w 1072230" name="connsiteX111"/>
                <a:gd fmla="*/ 62065 h 1072230" name="connsiteY111"/>
                <a:gd fmla="*/ 364653 w 1072230" name="connsiteX112"/>
                <a:gd fmla="*/ 122165 h 1072230" name="connsiteY112"/>
                <a:gd fmla="*/ 374423 w 1072230" name="connsiteX113"/>
                <a:gd fmla="*/ 27545 h 1072230" name="connsiteY113"/>
                <a:gd fmla="*/ 420668 w 1072230" name="connsiteX114"/>
                <a:gd fmla="*/ 13189 h 1072230" name="connsiteY114"/>
                <a:gd fmla="*/ 477630 w 1072230" name="connsiteX115"/>
                <a:gd fmla="*/ 91894 h 1072230" name="connsiteY115"/>
                <a:gd fmla="*/ 511777 w 1072230" name="connsiteX116"/>
                <a:gd fmla="*/ 2453 h 1072230" name="connsiteY1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b="b" l="l" r="r" t="t"/>
              <a:pathLst>
                <a:path h="1072230" w="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1" name="组合 20">
              <a:extLst>
                <a:ext uri="{FF2B5EF4-FFF2-40B4-BE49-F238E27FC236}">
                  <a16:creationId xmlns:a16="http://schemas.microsoft.com/office/drawing/2014/main" id="{605E4B0F-1476-4026-B71A-AC5EE5A07152}"/>
                </a:ext>
              </a:extLst>
            </p:cNvPr>
            <p:cNvGrpSpPr/>
            <p:nvPr/>
          </p:nvGrpSpPr>
          <p:grpSpPr>
            <a:xfrm>
              <a:off x="4397167" y="5426877"/>
              <a:ext cx="439072" cy="426528"/>
              <a:chOff x="6796375" y="5745283"/>
              <a:chExt cx="555625" cy="539750"/>
            </a:xfrm>
            <a:effectLst>
              <a:outerShdw algn="ctr" blurRad="63500" rotWithShape="0" sx="102000" sy="102000">
                <a:prstClr val="black">
                  <a:alpha val="40000"/>
                </a:prstClr>
              </a:outerShdw>
            </a:effectLst>
          </p:grpSpPr>
          <p:sp>
            <p:nvSpPr>
              <p:cNvPr id="22" name="Freeform 31">
                <a:extLst>
                  <a:ext uri="{FF2B5EF4-FFF2-40B4-BE49-F238E27FC236}">
                    <a16:creationId xmlns:a16="http://schemas.microsoft.com/office/drawing/2014/main" id="{9CE4D35D-E0F3-43F2-B437-A5CA781CB263}"/>
                  </a:ext>
                </a:extLst>
              </p:cNvPr>
              <p:cNvSpPr/>
              <p:nvPr/>
            </p:nvSpPr>
            <p:spPr bwMode="auto">
              <a:xfrm>
                <a:off x="7051962" y="6015158"/>
                <a:ext cx="44450" cy="46038"/>
              </a:xfrm>
              <a:custGeom>
                <a:gdLst>
                  <a:gd fmla="*/ 8 w 16" name="T0"/>
                  <a:gd fmla="*/ 0 h 16" name="T1"/>
                  <a:gd fmla="*/ 2 w 16" name="T2"/>
                  <a:gd fmla="*/ 2 h 16" name="T3"/>
                  <a:gd fmla="*/ 0 w 16" name="T4"/>
                  <a:gd fmla="*/ 8 h 16" name="T5"/>
                  <a:gd fmla="*/ 8 w 16" name="T6"/>
                  <a:gd fmla="*/ 16 h 16" name="T7"/>
                  <a:gd fmla="*/ 14 w 16" name="T8"/>
                  <a:gd fmla="*/ 14 h 16" name="T9"/>
                  <a:gd fmla="*/ 16 w 16" name="T10"/>
                  <a:gd fmla="*/ 8 h 16" name="T11"/>
                  <a:gd fmla="*/ 8 w 16" name="T12"/>
                  <a:gd fmla="*/ 0 h 16" name="T13"/>
                </a:gdLst>
                <a:cxnLst>
                  <a:cxn ang="0">
                    <a:pos x="T0" y="T1"/>
                  </a:cxn>
                  <a:cxn ang="0">
                    <a:pos x="T2" y="T3"/>
                  </a:cxn>
                  <a:cxn ang="0">
                    <a:pos x="T4" y="T5"/>
                  </a:cxn>
                  <a:cxn ang="0">
                    <a:pos x="T6" y="T7"/>
                  </a:cxn>
                  <a:cxn ang="0">
                    <a:pos x="T8" y="T9"/>
                  </a:cxn>
                  <a:cxn ang="0">
                    <a:pos x="T10" y="T11"/>
                  </a:cxn>
                  <a:cxn ang="0">
                    <a:pos x="T12" y="T13"/>
                  </a:cxn>
                </a:cxnLst>
                <a:rect b="b" l="0" r="r" t="0"/>
                <a:pathLst>
                  <a:path h="16" w="16">
                    <a:moveTo>
                      <a:pt x="8" y="0"/>
                    </a:moveTo>
                    <a:cubicBezTo>
                      <a:pt x="6" y="0"/>
                      <a:pt x="4" y="1"/>
                      <a:pt x="2" y="2"/>
                    </a:cubicBezTo>
                    <a:cubicBezTo>
                      <a:pt x="1" y="4"/>
                      <a:pt x="0" y="6"/>
                      <a:pt x="0" y="8"/>
                    </a:cubicBezTo>
                    <a:cubicBezTo>
                      <a:pt x="0" y="12"/>
                      <a:pt x="4" y="16"/>
                      <a:pt x="8" y="16"/>
                    </a:cubicBezTo>
                    <a:cubicBezTo>
                      <a:pt x="10" y="16"/>
                      <a:pt x="12" y="15"/>
                      <a:pt x="14" y="14"/>
                    </a:cubicBezTo>
                    <a:cubicBezTo>
                      <a:pt x="15" y="12"/>
                      <a:pt x="16" y="10"/>
                      <a:pt x="16" y="8"/>
                    </a:cubicBezTo>
                    <a:cubicBezTo>
                      <a:pt x="16" y="3"/>
                      <a:pt x="13" y="0"/>
                      <a:pt x="8"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3" name="Freeform 32">
                <a:extLst>
                  <a:ext uri="{FF2B5EF4-FFF2-40B4-BE49-F238E27FC236}">
                    <a16:creationId xmlns:a16="http://schemas.microsoft.com/office/drawing/2014/main" id="{D36C82CC-15E0-42BF-879E-95F4BD0541F6}"/>
                  </a:ext>
                </a:extLst>
              </p:cNvPr>
              <p:cNvSpPr>
                <a:spLocks noEditPoints="1"/>
              </p:cNvSpPr>
              <p:nvPr/>
            </p:nvSpPr>
            <p:spPr bwMode="auto">
              <a:xfrm>
                <a:off x="6796375" y="5745283"/>
                <a:ext cx="555625" cy="539750"/>
              </a:xfrm>
              <a:custGeom>
                <a:gdLst>
                  <a:gd fmla="*/ 187 w 198" name="T0"/>
                  <a:gd fmla="*/ 104 h 192" name="T1"/>
                  <a:gd fmla="*/ 168 w 198" name="T2"/>
                  <a:gd fmla="*/ 33 h 192" name="T3"/>
                  <a:gd fmla="*/ 184 w 198" name="T4"/>
                  <a:gd fmla="*/ 48 h 192" name="T5"/>
                  <a:gd fmla="*/ 187 w 198" name="T6"/>
                  <a:gd fmla="*/ 8 h 192" name="T7"/>
                  <a:gd fmla="*/ 148 w 198" name="T8"/>
                  <a:gd fmla="*/ 8 h 192" name="T9"/>
                  <a:gd fmla="*/ 162 w 198" name="T10"/>
                  <a:gd fmla="*/ 27 h 192" name="T11"/>
                  <a:gd fmla="*/ 99 w 198" name="T12"/>
                  <a:gd fmla="*/ 16 h 192" name="T13"/>
                  <a:gd fmla="*/ 36 w 198" name="T14"/>
                  <a:gd fmla="*/ 27 h 192" name="T15"/>
                  <a:gd fmla="*/ 50 w 198" name="T16"/>
                  <a:gd fmla="*/ 8 h 192" name="T17"/>
                  <a:gd fmla="*/ 11 w 198" name="T18"/>
                  <a:gd fmla="*/ 8 h 192" name="T19"/>
                  <a:gd fmla="*/ 14 w 198" name="T20"/>
                  <a:gd fmla="*/ 48 h 192" name="T21"/>
                  <a:gd fmla="*/ 31 w 198" name="T22"/>
                  <a:gd fmla="*/ 33 h 192" name="T23"/>
                  <a:gd fmla="*/ 11 w 198" name="T24"/>
                  <a:gd fmla="*/ 104 h 192" name="T25"/>
                  <a:gd fmla="*/ 49 w 198" name="T26"/>
                  <a:gd fmla="*/ 176 h 192" name="T27"/>
                  <a:gd fmla="*/ 36 w 198" name="T28"/>
                  <a:gd fmla="*/ 190 h 192" name="T29"/>
                  <a:gd fmla="*/ 42 w 198" name="T30"/>
                  <a:gd fmla="*/ 191 h 192" name="T31"/>
                  <a:gd fmla="*/ 56 w 198" name="T32"/>
                  <a:gd fmla="*/ 180 h 192" name="T33"/>
                  <a:gd fmla="*/ 142 w 198" name="T34"/>
                  <a:gd fmla="*/ 180 h 192" name="T35"/>
                  <a:gd fmla="*/ 157 w 198" name="T36"/>
                  <a:gd fmla="*/ 191 h 192" name="T37"/>
                  <a:gd fmla="*/ 162 w 198" name="T38"/>
                  <a:gd fmla="*/ 190 h 192" name="T39"/>
                  <a:gd fmla="*/ 150 w 198" name="T40"/>
                  <a:gd fmla="*/ 176 h 192" name="T41"/>
                  <a:gd fmla="*/ 65 w 198" name="T42"/>
                  <a:gd fmla="*/ 49 h 192" name="T43"/>
                  <a:gd fmla="*/ 103 w 198" name="T44"/>
                  <a:gd fmla="*/ 44 h 192" name="T45"/>
                  <a:gd fmla="*/ 99 w 198" name="T46"/>
                  <a:gd fmla="*/ 64 h 192" name="T47"/>
                  <a:gd fmla="*/ 95 w 198" name="T48"/>
                  <a:gd fmla="*/ 48 h 192" name="T49"/>
                  <a:gd fmla="*/ 67 w 198" name="T50"/>
                  <a:gd fmla="*/ 56 h 192" name="T51"/>
                  <a:gd fmla="*/ 65 w 198" name="T52"/>
                  <a:gd fmla="*/ 49 h 192" name="T53"/>
                  <a:gd fmla="*/ 119 w 198" name="T54"/>
                  <a:gd fmla="*/ 128 h 192" name="T55"/>
                  <a:gd fmla="*/ 107 w 198" name="T56"/>
                  <a:gd fmla="*/ 118 h 192" name="T57"/>
                  <a:gd fmla="*/ 83 w 198" name="T58"/>
                  <a:gd fmla="*/ 104 h 192" name="T59"/>
                  <a:gd fmla="*/ 52 w 198" name="T60"/>
                  <a:gd fmla="*/ 63 h 192" name="T61"/>
                  <a:gd fmla="*/ 58 w 198" name="T62"/>
                  <a:gd fmla="*/ 57 h 192" name="T63"/>
                  <a:gd fmla="*/ 99 w 198" name="T64"/>
                  <a:gd fmla="*/ 88 h 192" name="T65"/>
                  <a:gd fmla="*/ 113 w 198" name="T66"/>
                  <a:gd fmla="*/ 112 h 192" name="T67"/>
                  <a:gd fmla="*/ 122 w 198" name="T68"/>
                  <a:gd fmla="*/ 127 h 19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92" w="198">
                    <a:moveTo>
                      <a:pt x="150" y="176"/>
                    </a:moveTo>
                    <a:cubicBezTo>
                      <a:pt x="172" y="160"/>
                      <a:pt x="187" y="134"/>
                      <a:pt x="187" y="104"/>
                    </a:cubicBezTo>
                    <a:cubicBezTo>
                      <a:pt x="187" y="79"/>
                      <a:pt x="177" y="57"/>
                      <a:pt x="160" y="41"/>
                    </a:cubicBezTo>
                    <a:cubicBezTo>
                      <a:pt x="168" y="33"/>
                      <a:pt x="168" y="33"/>
                      <a:pt x="168" y="33"/>
                    </a:cubicBezTo>
                    <a:cubicBezTo>
                      <a:pt x="181" y="47"/>
                      <a:pt x="181" y="47"/>
                      <a:pt x="181" y="47"/>
                    </a:cubicBezTo>
                    <a:cubicBezTo>
                      <a:pt x="182" y="47"/>
                      <a:pt x="183" y="48"/>
                      <a:pt x="184" y="48"/>
                    </a:cubicBezTo>
                    <a:cubicBezTo>
                      <a:pt x="185" y="48"/>
                      <a:pt x="186" y="47"/>
                      <a:pt x="187" y="47"/>
                    </a:cubicBezTo>
                    <a:cubicBezTo>
                      <a:pt x="198" y="36"/>
                      <a:pt x="198" y="19"/>
                      <a:pt x="187" y="8"/>
                    </a:cubicBezTo>
                    <a:cubicBezTo>
                      <a:pt x="182" y="3"/>
                      <a:pt x="175" y="0"/>
                      <a:pt x="168" y="0"/>
                    </a:cubicBezTo>
                    <a:cubicBezTo>
                      <a:pt x="160" y="0"/>
                      <a:pt x="153" y="3"/>
                      <a:pt x="148" y="8"/>
                    </a:cubicBezTo>
                    <a:cubicBezTo>
                      <a:pt x="147" y="9"/>
                      <a:pt x="147" y="12"/>
                      <a:pt x="148" y="14"/>
                    </a:cubicBezTo>
                    <a:cubicBezTo>
                      <a:pt x="162" y="27"/>
                      <a:pt x="162" y="27"/>
                      <a:pt x="162" y="27"/>
                    </a:cubicBezTo>
                    <a:cubicBezTo>
                      <a:pt x="154" y="35"/>
                      <a:pt x="154" y="35"/>
                      <a:pt x="154" y="35"/>
                    </a:cubicBezTo>
                    <a:cubicBezTo>
                      <a:pt x="139" y="23"/>
                      <a:pt x="120" y="16"/>
                      <a:pt x="99" y="16"/>
                    </a:cubicBezTo>
                    <a:cubicBezTo>
                      <a:pt x="78" y="16"/>
                      <a:pt x="59" y="23"/>
                      <a:pt x="44" y="35"/>
                    </a:cubicBezTo>
                    <a:cubicBezTo>
                      <a:pt x="36" y="27"/>
                      <a:pt x="36" y="27"/>
                      <a:pt x="36" y="27"/>
                    </a:cubicBezTo>
                    <a:cubicBezTo>
                      <a:pt x="50" y="14"/>
                      <a:pt x="50" y="14"/>
                      <a:pt x="50" y="14"/>
                    </a:cubicBezTo>
                    <a:cubicBezTo>
                      <a:pt x="52" y="12"/>
                      <a:pt x="52" y="9"/>
                      <a:pt x="50" y="8"/>
                    </a:cubicBezTo>
                    <a:cubicBezTo>
                      <a:pt x="45" y="3"/>
                      <a:pt x="38" y="0"/>
                      <a:pt x="31" y="0"/>
                    </a:cubicBezTo>
                    <a:cubicBezTo>
                      <a:pt x="23" y="0"/>
                      <a:pt x="16" y="3"/>
                      <a:pt x="11" y="8"/>
                    </a:cubicBezTo>
                    <a:cubicBezTo>
                      <a:pt x="0" y="19"/>
                      <a:pt x="0" y="36"/>
                      <a:pt x="11" y="47"/>
                    </a:cubicBezTo>
                    <a:cubicBezTo>
                      <a:pt x="12" y="47"/>
                      <a:pt x="13" y="48"/>
                      <a:pt x="14" y="48"/>
                    </a:cubicBezTo>
                    <a:cubicBezTo>
                      <a:pt x="15" y="48"/>
                      <a:pt x="16" y="47"/>
                      <a:pt x="17" y="47"/>
                    </a:cubicBezTo>
                    <a:cubicBezTo>
                      <a:pt x="31" y="33"/>
                      <a:pt x="31" y="33"/>
                      <a:pt x="31" y="33"/>
                    </a:cubicBezTo>
                    <a:cubicBezTo>
                      <a:pt x="38" y="41"/>
                      <a:pt x="38" y="41"/>
                      <a:pt x="38" y="41"/>
                    </a:cubicBezTo>
                    <a:cubicBezTo>
                      <a:pt x="21" y="57"/>
                      <a:pt x="11" y="79"/>
                      <a:pt x="11" y="104"/>
                    </a:cubicBezTo>
                    <a:cubicBezTo>
                      <a:pt x="11" y="134"/>
                      <a:pt x="26" y="160"/>
                      <a:pt x="49" y="176"/>
                    </a:cubicBezTo>
                    <a:cubicBezTo>
                      <a:pt x="49" y="176"/>
                      <a:pt x="49" y="176"/>
                      <a:pt x="49" y="176"/>
                    </a:cubicBezTo>
                    <a:cubicBezTo>
                      <a:pt x="37" y="185"/>
                      <a:pt x="37" y="185"/>
                      <a:pt x="37" y="185"/>
                    </a:cubicBezTo>
                    <a:cubicBezTo>
                      <a:pt x="35" y="186"/>
                      <a:pt x="35" y="188"/>
                      <a:pt x="36" y="190"/>
                    </a:cubicBezTo>
                    <a:cubicBezTo>
                      <a:pt x="37" y="191"/>
                      <a:pt x="38" y="192"/>
                      <a:pt x="39" y="192"/>
                    </a:cubicBezTo>
                    <a:cubicBezTo>
                      <a:pt x="40" y="192"/>
                      <a:pt x="41" y="192"/>
                      <a:pt x="42" y="191"/>
                    </a:cubicBezTo>
                    <a:cubicBezTo>
                      <a:pt x="56" y="180"/>
                      <a:pt x="56" y="180"/>
                      <a:pt x="56" y="180"/>
                    </a:cubicBezTo>
                    <a:cubicBezTo>
                      <a:pt x="56" y="180"/>
                      <a:pt x="56" y="180"/>
                      <a:pt x="56" y="180"/>
                    </a:cubicBezTo>
                    <a:cubicBezTo>
                      <a:pt x="69" y="188"/>
                      <a:pt x="83" y="192"/>
                      <a:pt x="99" y="192"/>
                    </a:cubicBezTo>
                    <a:cubicBezTo>
                      <a:pt x="115" y="192"/>
                      <a:pt x="130" y="188"/>
                      <a:pt x="142" y="180"/>
                    </a:cubicBezTo>
                    <a:cubicBezTo>
                      <a:pt x="142" y="180"/>
                      <a:pt x="142" y="180"/>
                      <a:pt x="142" y="180"/>
                    </a:cubicBezTo>
                    <a:cubicBezTo>
                      <a:pt x="157" y="191"/>
                      <a:pt x="157" y="191"/>
                      <a:pt x="157" y="191"/>
                    </a:cubicBezTo>
                    <a:cubicBezTo>
                      <a:pt x="157" y="192"/>
                      <a:pt x="158" y="192"/>
                      <a:pt x="159" y="192"/>
                    </a:cubicBezTo>
                    <a:cubicBezTo>
                      <a:pt x="160" y="192"/>
                      <a:pt x="162" y="191"/>
                      <a:pt x="162" y="190"/>
                    </a:cubicBezTo>
                    <a:cubicBezTo>
                      <a:pt x="164" y="188"/>
                      <a:pt x="163" y="186"/>
                      <a:pt x="162" y="185"/>
                    </a:cubicBezTo>
                    <a:cubicBezTo>
                      <a:pt x="150" y="176"/>
                      <a:pt x="150" y="176"/>
                      <a:pt x="150" y="176"/>
                    </a:cubicBezTo>
                    <a:cubicBezTo>
                      <a:pt x="150" y="176"/>
                      <a:pt x="150" y="176"/>
                      <a:pt x="150" y="176"/>
                    </a:cubicBezTo>
                    <a:close/>
                    <a:moveTo>
                      <a:pt x="65" y="49"/>
                    </a:moveTo>
                    <a:cubicBezTo>
                      <a:pt x="74" y="43"/>
                      <a:pt x="85" y="40"/>
                      <a:pt x="99" y="40"/>
                    </a:cubicBezTo>
                    <a:cubicBezTo>
                      <a:pt x="101" y="40"/>
                      <a:pt x="103" y="42"/>
                      <a:pt x="103" y="44"/>
                    </a:cubicBezTo>
                    <a:cubicBezTo>
                      <a:pt x="103" y="60"/>
                      <a:pt x="103" y="60"/>
                      <a:pt x="103" y="60"/>
                    </a:cubicBezTo>
                    <a:cubicBezTo>
                      <a:pt x="103" y="62"/>
                      <a:pt x="101" y="64"/>
                      <a:pt x="99" y="64"/>
                    </a:cubicBezTo>
                    <a:cubicBezTo>
                      <a:pt x="97" y="64"/>
                      <a:pt x="95" y="62"/>
                      <a:pt x="95" y="60"/>
                    </a:cubicBezTo>
                    <a:cubicBezTo>
                      <a:pt x="95" y="48"/>
                      <a:pt x="95" y="48"/>
                      <a:pt x="95" y="48"/>
                    </a:cubicBezTo>
                    <a:cubicBezTo>
                      <a:pt x="85" y="48"/>
                      <a:pt x="76" y="51"/>
                      <a:pt x="69" y="55"/>
                    </a:cubicBezTo>
                    <a:cubicBezTo>
                      <a:pt x="69" y="56"/>
                      <a:pt x="68" y="56"/>
                      <a:pt x="67" y="56"/>
                    </a:cubicBezTo>
                    <a:cubicBezTo>
                      <a:pt x="66" y="56"/>
                      <a:pt x="65" y="55"/>
                      <a:pt x="64" y="54"/>
                    </a:cubicBezTo>
                    <a:cubicBezTo>
                      <a:pt x="63" y="52"/>
                      <a:pt x="63" y="50"/>
                      <a:pt x="65" y="49"/>
                    </a:cubicBezTo>
                    <a:close/>
                    <a:moveTo>
                      <a:pt x="122" y="127"/>
                    </a:moveTo>
                    <a:cubicBezTo>
                      <a:pt x="121" y="127"/>
                      <a:pt x="120" y="128"/>
                      <a:pt x="119" y="128"/>
                    </a:cubicBezTo>
                    <a:cubicBezTo>
                      <a:pt x="118" y="128"/>
                      <a:pt x="117" y="127"/>
                      <a:pt x="116" y="127"/>
                    </a:cubicBezTo>
                    <a:cubicBezTo>
                      <a:pt x="107" y="118"/>
                      <a:pt x="107" y="118"/>
                      <a:pt x="107" y="118"/>
                    </a:cubicBezTo>
                    <a:cubicBezTo>
                      <a:pt x="105" y="119"/>
                      <a:pt x="102" y="120"/>
                      <a:pt x="99" y="120"/>
                    </a:cubicBezTo>
                    <a:cubicBezTo>
                      <a:pt x="90" y="120"/>
                      <a:pt x="83" y="113"/>
                      <a:pt x="83" y="104"/>
                    </a:cubicBezTo>
                    <a:cubicBezTo>
                      <a:pt x="83" y="101"/>
                      <a:pt x="84" y="98"/>
                      <a:pt x="85" y="96"/>
                    </a:cubicBezTo>
                    <a:cubicBezTo>
                      <a:pt x="52" y="63"/>
                      <a:pt x="52" y="63"/>
                      <a:pt x="52" y="63"/>
                    </a:cubicBezTo>
                    <a:cubicBezTo>
                      <a:pt x="51" y="61"/>
                      <a:pt x="51" y="59"/>
                      <a:pt x="52" y="57"/>
                    </a:cubicBezTo>
                    <a:cubicBezTo>
                      <a:pt x="54" y="55"/>
                      <a:pt x="56" y="55"/>
                      <a:pt x="58" y="57"/>
                    </a:cubicBezTo>
                    <a:cubicBezTo>
                      <a:pt x="91" y="90"/>
                      <a:pt x="91" y="90"/>
                      <a:pt x="91" y="90"/>
                    </a:cubicBezTo>
                    <a:cubicBezTo>
                      <a:pt x="93" y="89"/>
                      <a:pt x="96" y="88"/>
                      <a:pt x="99" y="88"/>
                    </a:cubicBezTo>
                    <a:cubicBezTo>
                      <a:pt x="108" y="88"/>
                      <a:pt x="115" y="95"/>
                      <a:pt x="115" y="104"/>
                    </a:cubicBezTo>
                    <a:cubicBezTo>
                      <a:pt x="115" y="107"/>
                      <a:pt x="114" y="110"/>
                      <a:pt x="113" y="112"/>
                    </a:cubicBezTo>
                    <a:cubicBezTo>
                      <a:pt x="122" y="121"/>
                      <a:pt x="122" y="121"/>
                      <a:pt x="122" y="121"/>
                    </a:cubicBezTo>
                    <a:cubicBezTo>
                      <a:pt x="124" y="123"/>
                      <a:pt x="124" y="125"/>
                      <a:pt x="122" y="1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grpSp>
      </p:grpSp>
      <p:sp>
        <p:nvSpPr>
          <p:cNvPr id="33" name="TextBox 55">
            <a:extLst>
              <a:ext uri="{FF2B5EF4-FFF2-40B4-BE49-F238E27FC236}">
                <a16:creationId xmlns:a16="http://schemas.microsoft.com/office/drawing/2014/main" id="{DB761D18-9EA9-4CA8-BBC1-A0048356BD53}"/>
              </a:ext>
            </a:extLst>
          </p:cNvPr>
          <p:cNvSpPr txBox="1"/>
          <p:nvPr/>
        </p:nvSpPr>
        <p:spPr>
          <a:xfrm>
            <a:off x="8353151" y="1782179"/>
            <a:ext cx="1706880" cy="396240"/>
          </a:xfrm>
          <a:prstGeom prst="rect">
            <a:avLst/>
          </a:prstGeom>
          <a:noFill/>
        </p:spPr>
        <p:txBody>
          <a:bodyPr rtlCol="0" wrap="none">
            <a:spAutoFit/>
          </a:bodyPr>
          <a:lstStyle/>
          <a:p>
            <a:r>
              <a:rPr altLang="en-US" b="1" lang="zh-CN" sz="2000">
                <a:solidFill>
                  <a:schemeClr val="tx1">
                    <a:lumMod val="75000"/>
                    <a:lumOff val="25000"/>
                  </a:schemeClr>
                </a:solidFill>
                <a:cs typeface="+mn-ea"/>
                <a:sym typeface="+mn-lt"/>
              </a:rPr>
              <a:t>职业作息时间</a:t>
            </a:r>
          </a:p>
        </p:txBody>
      </p:sp>
      <p:sp>
        <p:nvSpPr>
          <p:cNvPr id="35" name="TextBox 63">
            <a:extLst>
              <a:ext uri="{FF2B5EF4-FFF2-40B4-BE49-F238E27FC236}">
                <a16:creationId xmlns:a16="http://schemas.microsoft.com/office/drawing/2014/main" id="{84B8B23C-DD30-4269-813C-307D1EC23287}"/>
              </a:ext>
            </a:extLst>
          </p:cNvPr>
          <p:cNvSpPr txBox="1"/>
          <p:nvPr/>
        </p:nvSpPr>
        <p:spPr>
          <a:xfrm>
            <a:off x="8353151" y="4295759"/>
            <a:ext cx="1706880" cy="396240"/>
          </a:xfrm>
          <a:prstGeom prst="rect">
            <a:avLst/>
          </a:prstGeom>
          <a:noFill/>
        </p:spPr>
        <p:txBody>
          <a:bodyPr rtlCol="0" wrap="none">
            <a:spAutoFit/>
          </a:bodyPr>
          <a:lstStyle/>
          <a:p>
            <a:r>
              <a:rPr altLang="en-US" b="1" lang="zh-CN" sz="2000">
                <a:solidFill>
                  <a:schemeClr val="tx1">
                    <a:lumMod val="75000"/>
                    <a:lumOff val="25000"/>
                  </a:schemeClr>
                </a:solidFill>
                <a:cs typeface="+mn-ea"/>
                <a:sym typeface="+mn-lt"/>
              </a:rPr>
              <a:t>职业发展前景</a:t>
            </a:r>
          </a:p>
        </p:txBody>
      </p:sp>
      <p:sp>
        <p:nvSpPr>
          <p:cNvPr id="37" name="TextBox 65">
            <a:extLst>
              <a:ext uri="{FF2B5EF4-FFF2-40B4-BE49-F238E27FC236}">
                <a16:creationId xmlns:a16="http://schemas.microsoft.com/office/drawing/2014/main" id="{DF484EF2-8B53-4C6B-9AE0-671935657789}"/>
              </a:ext>
            </a:extLst>
          </p:cNvPr>
          <p:cNvSpPr txBox="1"/>
          <p:nvPr/>
        </p:nvSpPr>
        <p:spPr>
          <a:xfrm>
            <a:off x="1858560" y="1782179"/>
            <a:ext cx="1706880" cy="396240"/>
          </a:xfrm>
          <a:prstGeom prst="rect">
            <a:avLst/>
          </a:prstGeom>
          <a:noFill/>
        </p:spPr>
        <p:txBody>
          <a:bodyPr rtlCol="0" wrap="none">
            <a:spAutoFit/>
          </a:bodyPr>
          <a:lstStyle/>
          <a:p>
            <a:pPr algn="r"/>
            <a:r>
              <a:rPr altLang="en-US" b="1" lang="zh-CN" sz="2000">
                <a:solidFill>
                  <a:schemeClr val="tx1">
                    <a:lumMod val="75000"/>
                    <a:lumOff val="25000"/>
                  </a:schemeClr>
                </a:solidFill>
                <a:cs typeface="+mn-ea"/>
                <a:sym typeface="+mn-lt"/>
              </a:rPr>
              <a:t>职业发展目标</a:t>
            </a:r>
          </a:p>
        </p:txBody>
      </p:sp>
      <p:sp>
        <p:nvSpPr>
          <p:cNvPr id="39" name="TextBox 67">
            <a:extLst>
              <a:ext uri="{FF2B5EF4-FFF2-40B4-BE49-F238E27FC236}">
                <a16:creationId xmlns:a16="http://schemas.microsoft.com/office/drawing/2014/main" id="{9A8E7707-C7CE-46EB-9064-A4844A28021F}"/>
              </a:ext>
            </a:extLst>
          </p:cNvPr>
          <p:cNvSpPr txBox="1"/>
          <p:nvPr/>
        </p:nvSpPr>
        <p:spPr>
          <a:xfrm>
            <a:off x="1858560" y="4295759"/>
            <a:ext cx="1706880" cy="396240"/>
          </a:xfrm>
          <a:prstGeom prst="rect">
            <a:avLst/>
          </a:prstGeom>
          <a:noFill/>
        </p:spPr>
        <p:txBody>
          <a:bodyPr rtlCol="0" wrap="none">
            <a:spAutoFit/>
          </a:bodyPr>
          <a:lstStyle/>
          <a:p>
            <a:pPr algn="r"/>
            <a:r>
              <a:rPr altLang="en-US" b="1" lang="zh-CN" sz="2000">
                <a:solidFill>
                  <a:schemeClr val="tx1">
                    <a:lumMod val="75000"/>
                    <a:lumOff val="25000"/>
                  </a:schemeClr>
                </a:solidFill>
                <a:cs typeface="+mn-ea"/>
                <a:sym typeface="+mn-lt"/>
              </a:rPr>
              <a:t>业内荣誉嘉奖</a:t>
            </a:r>
          </a:p>
        </p:txBody>
      </p:sp>
      <p:sp>
        <p:nvSpPr>
          <p:cNvPr id="41" name="矩形 40">
            <a:extLst>
              <a:ext uri="{FF2B5EF4-FFF2-40B4-BE49-F238E27FC236}">
                <a16:creationId xmlns:a16="http://schemas.microsoft.com/office/drawing/2014/main" id="{C27E692A-62E4-47C2-B4F8-9C2B0A1638B0}"/>
              </a:ext>
            </a:extLst>
          </p:cNvPr>
          <p:cNvSpPr/>
          <p:nvPr/>
        </p:nvSpPr>
        <p:spPr>
          <a:xfrm>
            <a:off x="921398" y="2120598"/>
            <a:ext cx="2646465" cy="914400"/>
          </a:xfrm>
          <a:prstGeom prst="rect">
            <a:avLst/>
          </a:prstGeom>
        </p:spPr>
        <p:txBody>
          <a:bodyPr wrap="square">
            <a:spAutoFit/>
          </a:bodyPr>
          <a:lstStyle/>
          <a:p>
            <a:pPr algn="r">
              <a:lnSpc>
                <a:spcPct val="150000"/>
              </a:lnSpc>
              <a:defRPr/>
            </a:pPr>
            <a:r>
              <a:rPr altLang="en-US" kern="0" lang="zh-CN" sz="120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42" name="矩形 41">
            <a:extLst>
              <a:ext uri="{FF2B5EF4-FFF2-40B4-BE49-F238E27FC236}">
                <a16:creationId xmlns:a16="http://schemas.microsoft.com/office/drawing/2014/main" id="{51F6659E-68E8-4099-A2CA-3CB601D5F374}"/>
              </a:ext>
            </a:extLst>
          </p:cNvPr>
          <p:cNvSpPr/>
          <p:nvPr/>
        </p:nvSpPr>
        <p:spPr>
          <a:xfrm>
            <a:off x="921398" y="4594610"/>
            <a:ext cx="2646465" cy="914400"/>
          </a:xfrm>
          <a:prstGeom prst="rect">
            <a:avLst/>
          </a:prstGeom>
        </p:spPr>
        <p:txBody>
          <a:bodyPr wrap="square">
            <a:spAutoFit/>
          </a:bodyPr>
          <a:lstStyle/>
          <a:p>
            <a:pPr algn="r">
              <a:lnSpc>
                <a:spcPct val="150000"/>
              </a:lnSpc>
              <a:defRPr/>
            </a:pPr>
            <a:r>
              <a:rPr altLang="en-US" kern="0" lang="zh-CN" sz="120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43" name="矩形 42">
            <a:extLst>
              <a:ext uri="{FF2B5EF4-FFF2-40B4-BE49-F238E27FC236}">
                <a16:creationId xmlns:a16="http://schemas.microsoft.com/office/drawing/2014/main" id="{7E53FCA5-34B3-4DB6-9B2E-260915CF2946}"/>
              </a:ext>
            </a:extLst>
          </p:cNvPr>
          <p:cNvSpPr/>
          <p:nvPr/>
        </p:nvSpPr>
        <p:spPr>
          <a:xfrm>
            <a:off x="8337608" y="2120598"/>
            <a:ext cx="2646465" cy="914400"/>
          </a:xfrm>
          <a:prstGeom prst="rect">
            <a:avLst/>
          </a:prstGeom>
        </p:spPr>
        <p:txBody>
          <a:bodyPr wrap="square">
            <a:spAutoFit/>
          </a:bodyPr>
          <a:lstStyle/>
          <a:p>
            <a:pPr>
              <a:lnSpc>
                <a:spcPct val="150000"/>
              </a:lnSpc>
              <a:defRPr/>
            </a:pPr>
            <a:r>
              <a:rPr altLang="en-US" kern="0" lang="zh-CN" sz="120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44" name="矩形 43">
            <a:extLst>
              <a:ext uri="{FF2B5EF4-FFF2-40B4-BE49-F238E27FC236}">
                <a16:creationId xmlns:a16="http://schemas.microsoft.com/office/drawing/2014/main" id="{42C72C74-DA3F-44D8-BF75-4B5387C86A30}"/>
              </a:ext>
            </a:extLst>
          </p:cNvPr>
          <p:cNvSpPr/>
          <p:nvPr/>
        </p:nvSpPr>
        <p:spPr>
          <a:xfrm>
            <a:off x="8337608" y="4594610"/>
            <a:ext cx="2646465" cy="914400"/>
          </a:xfrm>
          <a:prstGeom prst="rect">
            <a:avLst/>
          </a:prstGeom>
        </p:spPr>
        <p:txBody>
          <a:bodyPr wrap="square">
            <a:spAutoFit/>
          </a:bodyPr>
          <a:lstStyle/>
          <a:p>
            <a:pPr>
              <a:lnSpc>
                <a:spcPct val="150000"/>
              </a:lnSpc>
              <a:defRPr/>
            </a:pPr>
            <a:r>
              <a:rPr altLang="en-US" kern="0" lang="zh-CN" sz="1200">
                <a:solidFill>
                  <a:schemeClr val="tx1">
                    <a:lumMod val="75000"/>
                    <a:lumOff val="25000"/>
                  </a:schemeClr>
                </a:solidFill>
                <a:cs typeface="+mn-ea"/>
                <a:sym typeface="+mn-lt"/>
              </a:rPr>
              <a:t>用户可以在投影仪或者计算机上进行演示也可以将演示文稿打印出来制作成胶片用户以在投影仪</a:t>
            </a:r>
          </a:p>
        </p:txBody>
      </p:sp>
    </p:spTree>
    <p:extLst>
      <p:ext uri="{BB962C8B-B14F-4D97-AF65-F5344CB8AC3E}">
        <p14:creationId val="4399607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1+#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8">
                                  <p:stCondLst>
                                    <p:cond delay="0"/>
                                  </p:stCondLst>
                                  <p:iterate type="lt">
                                    <p:tmPct val="10000"/>
                                  </p:iterate>
                                  <p:childTnLst>
                                    <p:set>
                                      <p:cBhvr>
                                        <p:cTn dur="1" fill="hold" id="31">
                                          <p:stCondLst>
                                            <p:cond delay="0"/>
                                          </p:stCondLst>
                                        </p:cTn>
                                        <p:tgtEl>
                                          <p:spTgt spid="4"/>
                                        </p:tgtEl>
                                        <p:attrNameLst>
                                          <p:attrName>style.visibility</p:attrName>
                                        </p:attrNameLst>
                                      </p:cBhvr>
                                      <p:to>
                                        <p:strVal val="visible"/>
                                      </p:to>
                                    </p:set>
                                    <p:anim calcmode="lin" valueType="num">
                                      <p:cBhvr additive="base">
                                        <p:cTn dur="500" id="32"/>
                                        <p:tgtEl>
                                          <p:spTgt spid="4"/>
                                        </p:tgtEl>
                                        <p:attrNameLst>
                                          <p:attrName>ppt_x</p:attrName>
                                        </p:attrNameLst>
                                      </p:cBhvr>
                                      <p:tavLst>
                                        <p:tav tm="0">
                                          <p:val>
                                            <p:strVal val="#ppt_x-#ppt_w*1.125000"/>
                                          </p:val>
                                        </p:tav>
                                        <p:tav tm="100000">
                                          <p:val>
                                            <p:strVal val="#ppt_x"/>
                                          </p:val>
                                        </p:tav>
                                      </p:tavLst>
                                    </p:anim>
                                    <p:animEffect filter="wipe(right)" transition="in">
                                      <p:cBhvr>
                                        <p:cTn dur="500" id="33"/>
                                        <p:tgtEl>
                                          <p:spTgt spid="4"/>
                                        </p:tgtEl>
                                      </p:cBhvr>
                                    </p:animEffect>
                                  </p:childTnLst>
                                </p:cTn>
                              </p:par>
                            </p:childTnLst>
                          </p:cTn>
                        </p:par>
                        <p:par>
                          <p:cTn fill="hold" id="34" nodeType="afterGroup">
                            <p:stCondLst>
                              <p:cond delay="1000"/>
                            </p:stCondLst>
                            <p:childTnLst>
                              <p:par>
                                <p:cTn fill="hold" id="35" nodeType="afterEffect" presetClass="entr" presetID="53" presetSubtype="0">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p:cTn dur="1000" fill="hold" id="37"/>
                                        <p:tgtEl>
                                          <p:spTgt spid="11"/>
                                        </p:tgtEl>
                                        <p:attrNameLst>
                                          <p:attrName>ppt_w</p:attrName>
                                        </p:attrNameLst>
                                      </p:cBhvr>
                                      <p:tavLst>
                                        <p:tav tm="0">
                                          <p:val>
                                            <p:fltVal val="0"/>
                                          </p:val>
                                        </p:tav>
                                        <p:tav tm="100000">
                                          <p:val>
                                            <p:strVal val="#ppt_w"/>
                                          </p:val>
                                        </p:tav>
                                      </p:tavLst>
                                    </p:anim>
                                    <p:anim calcmode="lin" valueType="num">
                                      <p:cBhvr>
                                        <p:cTn dur="1000" fill="hold" id="38"/>
                                        <p:tgtEl>
                                          <p:spTgt spid="11"/>
                                        </p:tgtEl>
                                        <p:attrNameLst>
                                          <p:attrName>ppt_h</p:attrName>
                                        </p:attrNameLst>
                                      </p:cBhvr>
                                      <p:tavLst>
                                        <p:tav tm="0">
                                          <p:val>
                                            <p:fltVal val="0"/>
                                          </p:val>
                                        </p:tav>
                                        <p:tav tm="100000">
                                          <p:val>
                                            <p:strVal val="#ppt_h"/>
                                          </p:val>
                                        </p:tav>
                                      </p:tavLst>
                                    </p:anim>
                                    <p:animEffect filter="fade" transition="in">
                                      <p:cBhvr>
                                        <p:cTn dur="1000" id="39"/>
                                        <p:tgtEl>
                                          <p:spTgt spid="11"/>
                                        </p:tgtEl>
                                      </p:cBhvr>
                                    </p:animEffect>
                                  </p:childTnLst>
                                </p:cTn>
                              </p:par>
                            </p:childTnLst>
                          </p:cTn>
                        </p:par>
                        <p:par>
                          <p:cTn fill="hold" id="40" nodeType="afterGroup">
                            <p:stCondLst>
                              <p:cond delay="2000"/>
                            </p:stCondLst>
                            <p:childTnLst>
                              <p:par>
                                <p:cTn fill="hold" grpId="0" id="41" nodeType="afterEffect" presetClass="entr" presetID="2" presetSubtype="4">
                                  <p:stCondLst>
                                    <p:cond delay="0"/>
                                  </p:stCondLst>
                                  <p:childTnLst>
                                    <p:set>
                                      <p:cBhvr>
                                        <p:cTn dur="1" fill="hold" id="42">
                                          <p:stCondLst>
                                            <p:cond delay="0"/>
                                          </p:stCondLst>
                                        </p:cTn>
                                        <p:tgtEl>
                                          <p:spTgt spid="33"/>
                                        </p:tgtEl>
                                        <p:attrNameLst>
                                          <p:attrName>style.visibility</p:attrName>
                                        </p:attrNameLst>
                                      </p:cBhvr>
                                      <p:to>
                                        <p:strVal val="visible"/>
                                      </p:to>
                                    </p:set>
                                    <p:anim calcmode="lin" valueType="num">
                                      <p:cBhvr additive="base">
                                        <p:cTn dur="500" fill="hold" id="43"/>
                                        <p:tgtEl>
                                          <p:spTgt spid="33"/>
                                        </p:tgtEl>
                                        <p:attrNameLst>
                                          <p:attrName>ppt_x</p:attrName>
                                        </p:attrNameLst>
                                      </p:cBhvr>
                                      <p:tavLst>
                                        <p:tav tm="0">
                                          <p:val>
                                            <p:strVal val="#ppt_x"/>
                                          </p:val>
                                        </p:tav>
                                        <p:tav tm="100000">
                                          <p:val>
                                            <p:strVal val="#ppt_x"/>
                                          </p:val>
                                        </p:tav>
                                      </p:tavLst>
                                    </p:anim>
                                    <p:anim calcmode="lin" valueType="num">
                                      <p:cBhvr additive="base">
                                        <p:cTn dur="500" fill="hold" id="44"/>
                                        <p:tgtEl>
                                          <p:spTgt spid="33"/>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37"/>
                                        </p:tgtEl>
                                        <p:attrNameLst>
                                          <p:attrName>style.visibility</p:attrName>
                                        </p:attrNameLst>
                                      </p:cBhvr>
                                      <p:to>
                                        <p:strVal val="visible"/>
                                      </p:to>
                                    </p:set>
                                    <p:anim calcmode="lin" valueType="num">
                                      <p:cBhvr additive="base">
                                        <p:cTn dur="500" fill="hold" id="47"/>
                                        <p:tgtEl>
                                          <p:spTgt spid="37"/>
                                        </p:tgtEl>
                                        <p:attrNameLst>
                                          <p:attrName>ppt_x</p:attrName>
                                        </p:attrNameLst>
                                      </p:cBhvr>
                                      <p:tavLst>
                                        <p:tav tm="0">
                                          <p:val>
                                            <p:strVal val="#ppt_x"/>
                                          </p:val>
                                        </p:tav>
                                        <p:tav tm="100000">
                                          <p:val>
                                            <p:strVal val="#ppt_x"/>
                                          </p:val>
                                        </p:tav>
                                      </p:tavLst>
                                    </p:anim>
                                    <p:anim calcmode="lin" valueType="num">
                                      <p:cBhvr additive="base">
                                        <p:cTn dur="500" fill="hold" id="48"/>
                                        <p:tgtEl>
                                          <p:spTgt spid="37"/>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0"/>
                                  </p:stCondLst>
                                  <p:childTnLst>
                                    <p:set>
                                      <p:cBhvr>
                                        <p:cTn dur="1" fill="hold" id="50">
                                          <p:stCondLst>
                                            <p:cond delay="0"/>
                                          </p:stCondLst>
                                        </p:cTn>
                                        <p:tgtEl>
                                          <p:spTgt spid="35"/>
                                        </p:tgtEl>
                                        <p:attrNameLst>
                                          <p:attrName>style.visibility</p:attrName>
                                        </p:attrNameLst>
                                      </p:cBhvr>
                                      <p:to>
                                        <p:strVal val="visible"/>
                                      </p:to>
                                    </p:set>
                                    <p:anim calcmode="lin" valueType="num">
                                      <p:cBhvr additive="base">
                                        <p:cTn dur="500" fill="hold" id="51"/>
                                        <p:tgtEl>
                                          <p:spTgt spid="35"/>
                                        </p:tgtEl>
                                        <p:attrNameLst>
                                          <p:attrName>ppt_x</p:attrName>
                                        </p:attrNameLst>
                                      </p:cBhvr>
                                      <p:tavLst>
                                        <p:tav tm="0">
                                          <p:val>
                                            <p:strVal val="#ppt_x"/>
                                          </p:val>
                                        </p:tav>
                                        <p:tav tm="100000">
                                          <p:val>
                                            <p:strVal val="#ppt_x"/>
                                          </p:val>
                                        </p:tav>
                                      </p:tavLst>
                                    </p:anim>
                                    <p:anim calcmode="lin" valueType="num">
                                      <p:cBhvr additive="base">
                                        <p:cTn dur="500" fill="hold" id="52"/>
                                        <p:tgtEl>
                                          <p:spTgt spid="35"/>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0"/>
                                  </p:stCondLst>
                                  <p:childTnLst>
                                    <p:set>
                                      <p:cBhvr>
                                        <p:cTn dur="1" fill="hold" id="54">
                                          <p:stCondLst>
                                            <p:cond delay="0"/>
                                          </p:stCondLst>
                                        </p:cTn>
                                        <p:tgtEl>
                                          <p:spTgt spid="39"/>
                                        </p:tgtEl>
                                        <p:attrNameLst>
                                          <p:attrName>style.visibility</p:attrName>
                                        </p:attrNameLst>
                                      </p:cBhvr>
                                      <p:to>
                                        <p:strVal val="visible"/>
                                      </p:to>
                                    </p:set>
                                    <p:anim calcmode="lin" valueType="num">
                                      <p:cBhvr additive="base">
                                        <p:cTn dur="500" fill="hold" id="55"/>
                                        <p:tgtEl>
                                          <p:spTgt spid="39"/>
                                        </p:tgtEl>
                                        <p:attrNameLst>
                                          <p:attrName>ppt_x</p:attrName>
                                        </p:attrNameLst>
                                      </p:cBhvr>
                                      <p:tavLst>
                                        <p:tav tm="0">
                                          <p:val>
                                            <p:strVal val="#ppt_x"/>
                                          </p:val>
                                        </p:tav>
                                        <p:tav tm="100000">
                                          <p:val>
                                            <p:strVal val="#ppt_x"/>
                                          </p:val>
                                        </p:tav>
                                      </p:tavLst>
                                    </p:anim>
                                    <p:anim calcmode="lin" valueType="num">
                                      <p:cBhvr additive="base">
                                        <p:cTn dur="500" fill="hold" id="56"/>
                                        <p:tgtEl>
                                          <p:spTgt spid="39"/>
                                        </p:tgtEl>
                                        <p:attrNameLst>
                                          <p:attrName>ppt_y</p:attrName>
                                        </p:attrNameLst>
                                      </p:cBhvr>
                                      <p:tavLst>
                                        <p:tav tm="0">
                                          <p:val>
                                            <p:strVal val="1+#ppt_h/2"/>
                                          </p:val>
                                        </p:tav>
                                        <p:tav tm="100000">
                                          <p:val>
                                            <p:strVal val="#ppt_y"/>
                                          </p:val>
                                        </p:tav>
                                      </p:tavLst>
                                    </p:anim>
                                  </p:childTnLst>
                                </p:cTn>
                              </p:par>
                            </p:childTnLst>
                          </p:cTn>
                        </p:par>
                        <p:par>
                          <p:cTn fill="hold" id="57" nodeType="afterGroup">
                            <p:stCondLst>
                              <p:cond delay="2500"/>
                            </p:stCondLst>
                            <p:childTnLst>
                              <p:par>
                                <p:cTn fill="hold" grpId="0" id="58" nodeType="afterEffect" presetClass="entr" presetID="2" presetSubtype="8">
                                  <p:stCondLst>
                                    <p:cond delay="0"/>
                                  </p:stCondLst>
                                  <p:childTnLst>
                                    <p:set>
                                      <p:cBhvr>
                                        <p:cTn dur="1" fill="hold" id="59">
                                          <p:stCondLst>
                                            <p:cond delay="0"/>
                                          </p:stCondLst>
                                        </p:cTn>
                                        <p:tgtEl>
                                          <p:spTgt spid="41"/>
                                        </p:tgtEl>
                                        <p:attrNameLst>
                                          <p:attrName>style.visibility</p:attrName>
                                        </p:attrNameLst>
                                      </p:cBhvr>
                                      <p:to>
                                        <p:strVal val="visible"/>
                                      </p:to>
                                    </p:set>
                                    <p:anim calcmode="lin" valueType="num">
                                      <p:cBhvr additive="base">
                                        <p:cTn dur="500" fill="hold" id="60"/>
                                        <p:tgtEl>
                                          <p:spTgt spid="41"/>
                                        </p:tgtEl>
                                        <p:attrNameLst>
                                          <p:attrName>ppt_x</p:attrName>
                                        </p:attrNameLst>
                                      </p:cBhvr>
                                      <p:tavLst>
                                        <p:tav tm="0">
                                          <p:val>
                                            <p:strVal val="0-#ppt_w/2"/>
                                          </p:val>
                                        </p:tav>
                                        <p:tav tm="100000">
                                          <p:val>
                                            <p:strVal val="#ppt_x"/>
                                          </p:val>
                                        </p:tav>
                                      </p:tavLst>
                                    </p:anim>
                                    <p:anim calcmode="lin" valueType="num">
                                      <p:cBhvr additive="base">
                                        <p:cTn dur="500" fill="hold" id="61"/>
                                        <p:tgtEl>
                                          <p:spTgt spid="41"/>
                                        </p:tgtEl>
                                        <p:attrNameLst>
                                          <p:attrName>ppt_y</p:attrName>
                                        </p:attrNameLst>
                                      </p:cBhvr>
                                      <p:tavLst>
                                        <p:tav tm="0">
                                          <p:val>
                                            <p:strVal val="#ppt_y"/>
                                          </p:val>
                                        </p:tav>
                                        <p:tav tm="100000">
                                          <p:val>
                                            <p:strVal val="#ppt_y"/>
                                          </p:val>
                                        </p:tav>
                                      </p:tavLst>
                                    </p:anim>
                                  </p:childTnLst>
                                </p:cTn>
                              </p:par>
                              <p:par>
                                <p:cTn fill="hold" grpId="0" id="62" nodeType="withEffect" presetClass="entr" presetID="2" presetSubtype="2">
                                  <p:stCondLst>
                                    <p:cond delay="0"/>
                                  </p:stCondLst>
                                  <p:childTnLst>
                                    <p:set>
                                      <p:cBhvr>
                                        <p:cTn dur="1" fill="hold" id="63">
                                          <p:stCondLst>
                                            <p:cond delay="0"/>
                                          </p:stCondLst>
                                        </p:cTn>
                                        <p:tgtEl>
                                          <p:spTgt spid="44"/>
                                        </p:tgtEl>
                                        <p:attrNameLst>
                                          <p:attrName>style.visibility</p:attrName>
                                        </p:attrNameLst>
                                      </p:cBhvr>
                                      <p:to>
                                        <p:strVal val="visible"/>
                                      </p:to>
                                    </p:set>
                                    <p:anim calcmode="lin" valueType="num">
                                      <p:cBhvr additive="base">
                                        <p:cTn dur="500" fill="hold" id="64"/>
                                        <p:tgtEl>
                                          <p:spTgt spid="44"/>
                                        </p:tgtEl>
                                        <p:attrNameLst>
                                          <p:attrName>ppt_x</p:attrName>
                                        </p:attrNameLst>
                                      </p:cBhvr>
                                      <p:tavLst>
                                        <p:tav tm="0">
                                          <p:val>
                                            <p:strVal val="1+#ppt_w/2"/>
                                          </p:val>
                                        </p:tav>
                                        <p:tav tm="100000">
                                          <p:val>
                                            <p:strVal val="#ppt_x"/>
                                          </p:val>
                                        </p:tav>
                                      </p:tavLst>
                                    </p:anim>
                                    <p:anim calcmode="lin" valueType="num">
                                      <p:cBhvr additive="base">
                                        <p:cTn dur="500" fill="hold" id="65"/>
                                        <p:tgtEl>
                                          <p:spTgt spid="44"/>
                                        </p:tgtEl>
                                        <p:attrNameLst>
                                          <p:attrName>ppt_y</p:attrName>
                                        </p:attrNameLst>
                                      </p:cBhvr>
                                      <p:tavLst>
                                        <p:tav tm="0">
                                          <p:val>
                                            <p:strVal val="#ppt_y"/>
                                          </p:val>
                                        </p:tav>
                                        <p:tav tm="100000">
                                          <p:val>
                                            <p:strVal val="#ppt_y"/>
                                          </p:val>
                                        </p:tav>
                                      </p:tavLst>
                                    </p:anim>
                                  </p:childTnLst>
                                </p:cTn>
                              </p:par>
                              <p:par>
                                <p:cTn fill="hold" grpId="0" id="66" nodeType="withEffect" presetClass="entr" presetID="2" presetSubtype="8">
                                  <p:stCondLst>
                                    <p:cond delay="0"/>
                                  </p:stCondLst>
                                  <p:childTnLst>
                                    <p:set>
                                      <p:cBhvr>
                                        <p:cTn dur="1" fill="hold" id="67">
                                          <p:stCondLst>
                                            <p:cond delay="0"/>
                                          </p:stCondLst>
                                        </p:cTn>
                                        <p:tgtEl>
                                          <p:spTgt spid="42"/>
                                        </p:tgtEl>
                                        <p:attrNameLst>
                                          <p:attrName>style.visibility</p:attrName>
                                        </p:attrNameLst>
                                      </p:cBhvr>
                                      <p:to>
                                        <p:strVal val="visible"/>
                                      </p:to>
                                    </p:set>
                                    <p:anim calcmode="lin" valueType="num">
                                      <p:cBhvr additive="base">
                                        <p:cTn dur="500" fill="hold" id="68"/>
                                        <p:tgtEl>
                                          <p:spTgt spid="42"/>
                                        </p:tgtEl>
                                        <p:attrNameLst>
                                          <p:attrName>ppt_x</p:attrName>
                                        </p:attrNameLst>
                                      </p:cBhvr>
                                      <p:tavLst>
                                        <p:tav tm="0">
                                          <p:val>
                                            <p:strVal val="0-#ppt_w/2"/>
                                          </p:val>
                                        </p:tav>
                                        <p:tav tm="100000">
                                          <p:val>
                                            <p:strVal val="#ppt_x"/>
                                          </p:val>
                                        </p:tav>
                                      </p:tavLst>
                                    </p:anim>
                                    <p:anim calcmode="lin" valueType="num">
                                      <p:cBhvr additive="base">
                                        <p:cTn dur="500" fill="hold" id="69"/>
                                        <p:tgtEl>
                                          <p:spTgt spid="42"/>
                                        </p:tgtEl>
                                        <p:attrNameLst>
                                          <p:attrName>ppt_y</p:attrName>
                                        </p:attrNameLst>
                                      </p:cBhvr>
                                      <p:tavLst>
                                        <p:tav tm="0">
                                          <p:val>
                                            <p:strVal val="#ppt_y"/>
                                          </p:val>
                                        </p:tav>
                                        <p:tav tm="100000">
                                          <p:val>
                                            <p:strVal val="#ppt_y"/>
                                          </p:val>
                                        </p:tav>
                                      </p:tavLst>
                                    </p:anim>
                                  </p:childTnLst>
                                </p:cTn>
                              </p:par>
                              <p:par>
                                <p:cTn fill="hold" grpId="0" id="70" nodeType="withEffect" presetClass="entr" presetID="2" presetSubtype="2">
                                  <p:stCondLst>
                                    <p:cond delay="0"/>
                                  </p:stCondLst>
                                  <p:childTnLst>
                                    <p:set>
                                      <p:cBhvr>
                                        <p:cTn dur="1" fill="hold" id="71">
                                          <p:stCondLst>
                                            <p:cond delay="0"/>
                                          </p:stCondLst>
                                        </p:cTn>
                                        <p:tgtEl>
                                          <p:spTgt spid="43"/>
                                        </p:tgtEl>
                                        <p:attrNameLst>
                                          <p:attrName>style.visibility</p:attrName>
                                        </p:attrNameLst>
                                      </p:cBhvr>
                                      <p:to>
                                        <p:strVal val="visible"/>
                                      </p:to>
                                    </p:set>
                                    <p:anim calcmode="lin" valueType="num">
                                      <p:cBhvr additive="base">
                                        <p:cTn dur="500" fill="hold" id="72"/>
                                        <p:tgtEl>
                                          <p:spTgt spid="43"/>
                                        </p:tgtEl>
                                        <p:attrNameLst>
                                          <p:attrName>ppt_x</p:attrName>
                                        </p:attrNameLst>
                                      </p:cBhvr>
                                      <p:tavLst>
                                        <p:tav tm="0">
                                          <p:val>
                                            <p:strVal val="1+#ppt_w/2"/>
                                          </p:val>
                                        </p:tav>
                                        <p:tav tm="100000">
                                          <p:val>
                                            <p:strVal val="#ppt_x"/>
                                          </p:val>
                                        </p:tav>
                                      </p:tavLst>
                                    </p:anim>
                                    <p:anim calcmode="lin" valueType="num">
                                      <p:cBhvr additive="base">
                                        <p:cTn dur="500" fill="hold" id="73"/>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33"/>
      <p:bldP grpId="0" spid="35"/>
      <p:bldP grpId="0" spid="37"/>
      <p:bldP grpId="0" spid="39"/>
      <p:bldP grpId="0" spid="41"/>
      <p:bldP grpId="0" spid="42"/>
      <p:bldP grpId="0" spid="43"/>
      <p:bldP grpId="0" spid="4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596A7E7E-BE14-43E3-B931-A9C8FB413E39}"/>
              </a:ext>
            </a:extLst>
          </p:cNvPr>
          <p:cNvSpPr/>
          <p:nvPr/>
        </p:nvSpPr>
        <p:spPr>
          <a:xfrm>
            <a:off x="0" y="1026120"/>
            <a:ext cx="12192000" cy="527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 name="圆角矩形 7">
            <a:extLst>
              <a:ext uri="{FF2B5EF4-FFF2-40B4-BE49-F238E27FC236}">
                <a16:creationId xmlns:a16="http://schemas.microsoft.com/office/drawing/2014/main" id="{427515B8-5F07-4474-BD9E-82FCFA183A53}"/>
              </a:ext>
            </a:extLst>
          </p:cNvPr>
          <p:cNvSpPr/>
          <p:nvPr/>
        </p:nvSpPr>
        <p:spPr>
          <a:xfrm>
            <a:off x="0" y="0"/>
            <a:ext cx="12192000" cy="1026120"/>
          </a:xfrm>
          <a:prstGeom prst="roundRect">
            <a:avLst>
              <a:gd fmla="val 0" name="adj"/>
            </a:avLst>
          </a:prstGeom>
          <a:solidFill>
            <a:srgbClr val="355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 name="文本框 3">
            <a:extLst>
              <a:ext uri="{FF2B5EF4-FFF2-40B4-BE49-F238E27FC236}">
                <a16:creationId xmlns:a16="http://schemas.microsoft.com/office/drawing/2014/main" id="{5065B14B-0DCB-4F93-88B2-96C141808D9E}"/>
              </a:ext>
            </a:extLst>
          </p:cNvPr>
          <p:cNvSpPr txBox="1"/>
          <p:nvPr/>
        </p:nvSpPr>
        <p:spPr>
          <a:xfrm>
            <a:off x="1160398" y="133400"/>
            <a:ext cx="2570480" cy="762000"/>
          </a:xfrm>
          <a:prstGeom prst="rect">
            <a:avLst/>
          </a:prstGeom>
          <a:noFill/>
        </p:spPr>
        <p:txBody>
          <a:bodyPr rtlCol="0" wrap="none">
            <a:spAutoFit/>
          </a:bodyPr>
          <a:lstStyle/>
          <a:p>
            <a:r>
              <a:rPr altLang="en-US" b="1" lang="zh-CN" spc="300" sz="4400">
                <a:solidFill>
                  <a:srgbClr val="FEFEFE"/>
                </a:solidFill>
                <a:effectLst>
                  <a:outerShdw algn="tl" blurRad="38100" dir="2700000" dist="38100">
                    <a:srgbClr val="000000">
                      <a:alpha val="43137"/>
                    </a:srgbClr>
                  </a:outerShdw>
                </a:effectLst>
                <a:cs typeface="+mn-ea"/>
                <a:sym typeface="+mn-lt"/>
              </a:rPr>
              <a:t>职业发展</a:t>
            </a:r>
          </a:p>
        </p:txBody>
      </p:sp>
      <p:sp>
        <p:nvSpPr>
          <p:cNvPr id="5" name="圆角矩形 38">
            <a:extLst>
              <a:ext uri="{FF2B5EF4-FFF2-40B4-BE49-F238E27FC236}">
                <a16:creationId xmlns:a16="http://schemas.microsoft.com/office/drawing/2014/main" id="{C68838E2-2A6E-448E-BD4F-1F4624EAAD85}"/>
              </a:ext>
            </a:extLst>
          </p:cNvPr>
          <p:cNvSpPr/>
          <p:nvPr/>
        </p:nvSpPr>
        <p:spPr>
          <a:xfrm rot="572624">
            <a:off x="195140" y="191809"/>
            <a:ext cx="755690" cy="744790"/>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55979"/>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 name="椭圆 5">
            <a:extLst>
              <a:ext uri="{FF2B5EF4-FFF2-40B4-BE49-F238E27FC236}">
                <a16:creationId xmlns:a16="http://schemas.microsoft.com/office/drawing/2014/main" id="{E89EC83F-874C-45F9-B0D3-0EE554138786}"/>
              </a:ext>
            </a:extLst>
          </p:cNvPr>
          <p:cNvSpPr/>
          <p:nvPr/>
        </p:nvSpPr>
        <p:spPr>
          <a:xfrm>
            <a:off x="11734017" y="646680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 name="椭圆 6">
            <a:extLst>
              <a:ext uri="{FF2B5EF4-FFF2-40B4-BE49-F238E27FC236}">
                <a16:creationId xmlns:a16="http://schemas.microsoft.com/office/drawing/2014/main" id="{220FBCDA-E1DD-439D-B7C1-9510528B681E}"/>
              </a:ext>
            </a:extLst>
          </p:cNvPr>
          <p:cNvSpPr/>
          <p:nvPr/>
        </p:nvSpPr>
        <p:spPr>
          <a:xfrm>
            <a:off x="11364799" y="646680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 name="椭圆 7">
            <a:extLst>
              <a:ext uri="{FF2B5EF4-FFF2-40B4-BE49-F238E27FC236}">
                <a16:creationId xmlns:a16="http://schemas.microsoft.com/office/drawing/2014/main" id="{D21F3F9B-498B-4257-B728-1F0CF1C12983}"/>
              </a:ext>
            </a:extLst>
          </p:cNvPr>
          <p:cNvSpPr/>
          <p:nvPr/>
        </p:nvSpPr>
        <p:spPr>
          <a:xfrm>
            <a:off x="10995581" y="646680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 name="椭圆 8">
            <a:extLst>
              <a:ext uri="{FF2B5EF4-FFF2-40B4-BE49-F238E27FC236}">
                <a16:creationId xmlns:a16="http://schemas.microsoft.com/office/drawing/2014/main" id="{B5F9ACEC-95F0-4C5B-A14F-A0C4B05806EA}"/>
              </a:ext>
            </a:extLst>
          </p:cNvPr>
          <p:cNvSpPr/>
          <p:nvPr/>
        </p:nvSpPr>
        <p:spPr>
          <a:xfrm>
            <a:off x="10626363" y="646680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0" name="椭圆 9">
            <a:extLst>
              <a:ext uri="{FF2B5EF4-FFF2-40B4-BE49-F238E27FC236}">
                <a16:creationId xmlns:a16="http://schemas.microsoft.com/office/drawing/2014/main" id="{E7629EF8-F37B-4068-836F-ECE4B680DC4B}"/>
              </a:ext>
            </a:extLst>
          </p:cNvPr>
          <p:cNvSpPr/>
          <p:nvPr/>
        </p:nvSpPr>
        <p:spPr>
          <a:xfrm>
            <a:off x="10257451" y="646680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1" name="组合 10">
            <a:extLst>
              <a:ext uri="{FF2B5EF4-FFF2-40B4-BE49-F238E27FC236}">
                <a16:creationId xmlns:a16="http://schemas.microsoft.com/office/drawing/2014/main" id="{5162C20F-67ED-48B2-A429-A54CA3233D93}"/>
              </a:ext>
            </a:extLst>
          </p:cNvPr>
          <p:cNvGrpSpPr/>
          <p:nvPr/>
        </p:nvGrpSpPr>
        <p:grpSpPr>
          <a:xfrm>
            <a:off x="1963803" y="1193821"/>
            <a:ext cx="6025888" cy="4490105"/>
            <a:chOff x="1278026" y="1392420"/>
            <a:chExt cx="6025888" cy="4490105"/>
          </a:xfrm>
        </p:grpSpPr>
        <p:sp>
          <p:nvSpPr>
            <p:cNvPr id="12" name="任意多边形 22">
              <a:extLst>
                <a:ext uri="{FF2B5EF4-FFF2-40B4-BE49-F238E27FC236}">
                  <a16:creationId xmlns:a16="http://schemas.microsoft.com/office/drawing/2014/main" id="{FF462077-54B0-4C80-B2E0-E3D1CE0612A4}"/>
                </a:ext>
              </a:extLst>
            </p:cNvPr>
            <p:cNvSpPr/>
            <p:nvPr/>
          </p:nvSpPr>
          <p:spPr>
            <a:xfrm>
              <a:off x="1278026" y="1587168"/>
              <a:ext cx="5924629" cy="4295357"/>
            </a:xfrm>
            <a:custGeom>
              <a:gdLst>
                <a:gd fmla="*/ 0 w 4644572" name="connsiteX0"/>
                <a:gd fmla="*/ 3367315 h 3367315" name="connsiteY0"/>
                <a:gd fmla="*/ 0 w 4644572" name="connsiteX1"/>
                <a:gd fmla="*/ 2786743 h 3367315" name="connsiteY1"/>
                <a:gd fmla="*/ 145143 w 4644572" name="connsiteX2"/>
                <a:gd fmla="*/ 2641600 h 3367315" name="connsiteY2"/>
                <a:gd fmla="*/ 1161143 w 4644572" name="connsiteX3"/>
                <a:gd fmla="*/ 2641600 h 3367315" name="connsiteY3"/>
                <a:gd fmla="*/ 1161143 w 4644572" name="connsiteX4"/>
                <a:gd fmla="*/ 2133600 h 3367315" name="connsiteY4"/>
                <a:gd fmla="*/ 1320800 w 4644572" name="connsiteX5"/>
                <a:gd fmla="*/ 1973943 h 3367315" name="connsiteY5"/>
                <a:gd fmla="*/ 2307772 w 4644572" name="connsiteX6"/>
                <a:gd fmla="*/ 1973943 h 3367315" name="connsiteY6"/>
                <a:gd fmla="*/ 2307772 w 4644572" name="connsiteX7"/>
                <a:gd fmla="*/ 1509486 h 3367315" name="connsiteY7"/>
                <a:gd fmla="*/ 2452915 w 4644572" name="connsiteX8"/>
                <a:gd fmla="*/ 1364343 h 3367315" name="connsiteY8"/>
                <a:gd fmla="*/ 3468914 w 4644572" name="connsiteX9"/>
                <a:gd fmla="*/ 1364343 h 3367315" name="connsiteY9"/>
                <a:gd fmla="*/ 3468914 w 4644572" name="connsiteX10"/>
                <a:gd fmla="*/ 841829 h 3367315" name="connsiteY10"/>
                <a:gd fmla="*/ 3628571 w 4644572" name="connsiteX11"/>
                <a:gd fmla="*/ 682172 h 3367315" name="connsiteY11"/>
                <a:gd fmla="*/ 4644572 w 4644572" name="connsiteX12"/>
                <a:gd fmla="*/ 682172 h 3367315" name="connsiteY12"/>
                <a:gd fmla="*/ 4644572 w 4644572" name="connsiteX13"/>
                <a:gd fmla="*/ 0 h 3367315" name="connsiteY13"/>
                <a:gd fmla="*/ 4630057 w 4644572" name="connsiteX14"/>
                <a:gd fmla="*/ 29029 h 3367315"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3367315" w="4644572">
                  <a:moveTo>
                    <a:pt x="0" y="3367315"/>
                  </a:moveTo>
                  <a:lnTo>
                    <a:pt x="0" y="2786743"/>
                  </a:lnTo>
                  <a:cubicBezTo>
                    <a:pt x="10281" y="2669782"/>
                    <a:pt x="35802" y="2644261"/>
                    <a:pt x="145143" y="2641600"/>
                  </a:cubicBezTo>
                  <a:lnTo>
                    <a:pt x="1161143" y="2641600"/>
                  </a:lnTo>
                  <a:lnTo>
                    <a:pt x="1161143" y="2133600"/>
                  </a:lnTo>
                  <a:cubicBezTo>
                    <a:pt x="1168642" y="2057521"/>
                    <a:pt x="1214241" y="1981442"/>
                    <a:pt x="1320800" y="1973943"/>
                  </a:cubicBezTo>
                  <a:lnTo>
                    <a:pt x="2307772" y="1973943"/>
                  </a:lnTo>
                  <a:lnTo>
                    <a:pt x="2307772" y="1509486"/>
                  </a:lnTo>
                  <a:cubicBezTo>
                    <a:pt x="2318053" y="1400145"/>
                    <a:pt x="2343574" y="1367004"/>
                    <a:pt x="2452915" y="1364343"/>
                  </a:cubicBezTo>
                  <a:lnTo>
                    <a:pt x="3468914" y="1364343"/>
                  </a:lnTo>
                  <a:lnTo>
                    <a:pt x="3468914" y="841829"/>
                  </a:lnTo>
                  <a:cubicBezTo>
                    <a:pt x="3468793" y="712410"/>
                    <a:pt x="3537252" y="682051"/>
                    <a:pt x="3628571" y="682172"/>
                  </a:cubicBezTo>
                  <a:lnTo>
                    <a:pt x="4644572" y="682172"/>
                  </a:lnTo>
                  <a:lnTo>
                    <a:pt x="4644572" y="0"/>
                  </a:lnTo>
                  <a:lnTo>
                    <a:pt x="4630057" y="29029"/>
                  </a:lnTo>
                </a:path>
              </a:pathLst>
            </a:cu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等腰三角形 12">
              <a:extLst>
                <a:ext uri="{FF2B5EF4-FFF2-40B4-BE49-F238E27FC236}">
                  <a16:creationId xmlns:a16="http://schemas.microsoft.com/office/drawing/2014/main" id="{50CA59C0-D558-4A9B-B0D9-D8D8974011E8}"/>
                </a:ext>
              </a:extLst>
            </p:cNvPr>
            <p:cNvSpPr/>
            <p:nvPr/>
          </p:nvSpPr>
          <p:spPr>
            <a:xfrm>
              <a:off x="7126988" y="1392420"/>
              <a:ext cx="176926" cy="36741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4" name="组合 13">
            <a:extLst>
              <a:ext uri="{FF2B5EF4-FFF2-40B4-BE49-F238E27FC236}">
                <a16:creationId xmlns:a16="http://schemas.microsoft.com/office/drawing/2014/main" id="{3850C087-60BF-4A51-9F83-EEBE5320B797}"/>
              </a:ext>
            </a:extLst>
          </p:cNvPr>
          <p:cNvGrpSpPr/>
          <p:nvPr/>
        </p:nvGrpSpPr>
        <p:grpSpPr>
          <a:xfrm>
            <a:off x="2109578" y="4961458"/>
            <a:ext cx="2041264" cy="1285951"/>
            <a:chOff x="1423801" y="5160057"/>
            <a:chExt cx="2041264" cy="1285951"/>
          </a:xfrm>
        </p:grpSpPr>
        <p:sp>
          <p:nvSpPr>
            <p:cNvPr id="15" name="矩形 5">
              <a:extLst>
                <a:ext uri="{FF2B5EF4-FFF2-40B4-BE49-F238E27FC236}">
                  <a16:creationId xmlns:a16="http://schemas.microsoft.com/office/drawing/2014/main" id="{039AC1A9-58C8-4E71-91A2-F8B85A0927EB}"/>
                </a:ext>
              </a:extLst>
            </p:cNvPr>
            <p:cNvSpPr/>
            <p:nvPr/>
          </p:nvSpPr>
          <p:spPr>
            <a:xfrm>
              <a:off x="1444286" y="5160057"/>
              <a:ext cx="2020779" cy="1285951"/>
            </a:xfrm>
            <a:custGeom>
              <a:rect b="b" l="l" r="r" t="t"/>
              <a:pathLst>
                <a:path h="1008112" w="1584176">
                  <a:moveTo>
                    <a:pt x="0" y="0"/>
                  </a:moveTo>
                  <a:lnTo>
                    <a:pt x="1584176" y="0"/>
                  </a:lnTo>
                  <a:lnTo>
                    <a:pt x="1584176" y="576064"/>
                  </a:lnTo>
                  <a:lnTo>
                    <a:pt x="918102" y="576064"/>
                  </a:lnTo>
                  <a:lnTo>
                    <a:pt x="648072" y="1008112"/>
                  </a:lnTo>
                  <a:lnTo>
                    <a:pt x="648072" y="576064"/>
                  </a:lnTo>
                  <a:lnTo>
                    <a:pt x="0" y="576064"/>
                  </a:lnTo>
                  <a:close/>
                </a:path>
              </a:pathLst>
            </a:custGeom>
            <a:solidFill>
              <a:srgbClr val="365B7C"/>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6" name="Rectangle 42">
              <a:extLst>
                <a:ext uri="{FF2B5EF4-FFF2-40B4-BE49-F238E27FC236}">
                  <a16:creationId xmlns:a16="http://schemas.microsoft.com/office/drawing/2014/main" id="{3AB33239-1E2C-4928-B944-D6BA3B8D1DE1}"/>
                </a:ext>
              </a:extLst>
            </p:cNvPr>
            <p:cNvSpPr/>
            <p:nvPr/>
          </p:nvSpPr>
          <p:spPr>
            <a:xfrm flipH="1">
              <a:off x="1423801" y="5437428"/>
              <a:ext cx="2033513" cy="239954"/>
            </a:xfrm>
            <a:prstGeom prst="rect">
              <a:avLst/>
            </a:prstGeom>
            <a:noFill/>
            <a:ln algn="ctr" cap="flat" cmpd="sng" w="12700">
              <a:noFill/>
              <a:prstDash val="solid"/>
            </a:ln>
            <a:effectLst/>
          </p:spPr>
          <p:txBody>
            <a:bodyPr anchor="t" bIns="0" lIns="91440" rIns="91440" rtlCol="0" tIns="0"/>
            <a:lstStyle/>
            <a:p>
              <a:pPr algn="ctr"/>
              <a:r>
                <a:rPr altLang="en-US" b="1" lang="zh-CN" sz="2400">
                  <a:solidFill>
                    <a:schemeClr val="bg1"/>
                  </a:solidFill>
                  <a:cs typeface="+mn-ea"/>
                  <a:sym typeface="+mn-lt"/>
                </a:rPr>
                <a:t>设计人员</a:t>
              </a:r>
            </a:p>
          </p:txBody>
        </p:sp>
      </p:gr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7" name="Rectangle 42">
            <a:extLst>
              <a:ext uri="{FF2B5EF4-FFF2-40B4-BE49-F238E27FC236}">
                <a16:creationId xmlns:a16="http://schemas.microsoft.com/office/drawing/2014/main" id="{870E4AF6-13DB-40A9-97C7-56451251E4A0}"/>
              </a:ext>
            </a:extLst>
          </p:cNvPr>
          <p:cNvSpPr/>
          <p:nvPr/>
        </p:nvSpPr>
        <p:spPr>
          <a:xfrm flipH="1">
            <a:off x="3343648" y="5787712"/>
            <a:ext cx="2382368" cy="504056"/>
          </a:xfrm>
          <a:prstGeom prst="rect">
            <a:avLst/>
          </a:prstGeom>
          <a:noFill/>
          <a:ln algn="ctr" cap="flat" cmpd="sng" w="12700">
            <a:noFill/>
            <a:prstDash val="solid"/>
          </a:ln>
          <a:effectLst/>
        </p:spPr>
        <p:txBody>
          <a:bodyPr anchor="t" bIns="0" lIns="91440" rIns="91440" rtlCol="0" tIns="0"/>
          <a:lstStyle/>
          <a:p>
            <a:pPr>
              <a:defRPr/>
            </a:pPr>
            <a:r>
              <a:rPr altLang="en-US" kern="0" lang="zh-CN" sz="1000">
                <a:solidFill>
                  <a:schemeClr val="tx1">
                    <a:lumMod val="75000"/>
                    <a:lumOff val="25000"/>
                  </a:schemeClr>
                </a:solidFill>
                <a:cs typeface="+mn-ea"/>
                <a:sym typeface="+mn-lt"/>
              </a:rPr>
              <a:t>用户可以在投影仪或者计算机上进行演示也可以将演示文稿打印出来制作成胶片用户以在投影仪</a:t>
            </a: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8" name="组合 17">
            <a:extLst>
              <a:ext uri="{FF2B5EF4-FFF2-40B4-BE49-F238E27FC236}">
                <a16:creationId xmlns:a16="http://schemas.microsoft.com/office/drawing/2014/main" id="{E5773E91-9BCA-446D-87EB-78BF62EA59C8}"/>
              </a:ext>
            </a:extLst>
          </p:cNvPr>
          <p:cNvGrpSpPr/>
          <p:nvPr/>
        </p:nvGrpSpPr>
        <p:grpSpPr>
          <a:xfrm>
            <a:off x="3596406" y="4124081"/>
            <a:ext cx="2047055" cy="1285951"/>
            <a:chOff x="2910629" y="4322680"/>
            <a:chExt cx="2047055" cy="1285951"/>
          </a:xfrm>
        </p:grpSpPr>
        <p:sp>
          <p:nvSpPr>
            <p:cNvPr id="19" name="矩形 5">
              <a:extLst>
                <a:ext uri="{FF2B5EF4-FFF2-40B4-BE49-F238E27FC236}">
                  <a16:creationId xmlns:a16="http://schemas.microsoft.com/office/drawing/2014/main" id="{7DA79314-250C-4013-85FE-B38DA107D87E}"/>
                </a:ext>
              </a:extLst>
            </p:cNvPr>
            <p:cNvSpPr/>
            <p:nvPr/>
          </p:nvSpPr>
          <p:spPr>
            <a:xfrm>
              <a:off x="2936905" y="4322680"/>
              <a:ext cx="2020779" cy="1285951"/>
            </a:xfrm>
            <a:custGeom>
              <a:rect b="b" l="l" r="r" t="t"/>
              <a:pathLst>
                <a:path h="1008112" w="1584176">
                  <a:moveTo>
                    <a:pt x="0" y="0"/>
                  </a:moveTo>
                  <a:lnTo>
                    <a:pt x="1584176" y="0"/>
                  </a:lnTo>
                  <a:lnTo>
                    <a:pt x="1584176" y="576064"/>
                  </a:lnTo>
                  <a:lnTo>
                    <a:pt x="918102" y="576064"/>
                  </a:lnTo>
                  <a:lnTo>
                    <a:pt x="648072" y="1008112"/>
                  </a:lnTo>
                  <a:lnTo>
                    <a:pt x="648072" y="576064"/>
                  </a:lnTo>
                  <a:lnTo>
                    <a:pt x="0" y="576064"/>
                  </a:lnTo>
                  <a:close/>
                </a:path>
              </a:pathLst>
            </a:custGeom>
            <a:solidFill>
              <a:srgbClr val="96648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0" name="Rectangle 42">
              <a:extLst>
                <a:ext uri="{FF2B5EF4-FFF2-40B4-BE49-F238E27FC236}">
                  <a16:creationId xmlns:a16="http://schemas.microsoft.com/office/drawing/2014/main" id="{0A422379-1D4D-4E69-8018-1C122C5B2857}"/>
                </a:ext>
              </a:extLst>
            </p:cNvPr>
            <p:cNvSpPr/>
            <p:nvPr/>
          </p:nvSpPr>
          <p:spPr>
            <a:xfrm flipH="1">
              <a:off x="2910629" y="4605042"/>
              <a:ext cx="2033513" cy="239954"/>
            </a:xfrm>
            <a:prstGeom prst="rect">
              <a:avLst/>
            </a:prstGeom>
            <a:noFill/>
            <a:ln algn="ctr" cap="flat" cmpd="sng" w="12700">
              <a:noFill/>
              <a:prstDash val="solid"/>
            </a:ln>
            <a:effectLst/>
          </p:spPr>
          <p:txBody>
            <a:bodyPr anchor="t" bIns="0" lIns="91440" rIns="91440" rtlCol="0" tIns="0"/>
            <a:lstStyle/>
            <a:p>
              <a:pPr algn="ctr"/>
              <a:r>
                <a:rPr altLang="en-US" b="1" lang="zh-CN" sz="2400">
                  <a:solidFill>
                    <a:schemeClr val="bg1"/>
                  </a:solidFill>
                  <a:cs typeface="+mn-ea"/>
                  <a:sym typeface="+mn-lt"/>
                </a:rPr>
                <a:t>运营主管</a:t>
              </a:r>
            </a:p>
          </p:txBody>
        </p:sp>
      </p:gr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1" name="Rectangle 42">
            <a:extLst>
              <a:ext uri="{FF2B5EF4-FFF2-40B4-BE49-F238E27FC236}">
                <a16:creationId xmlns:a16="http://schemas.microsoft.com/office/drawing/2014/main" id="{55724AA4-52DB-4D37-91C0-7B4743AB3297}"/>
              </a:ext>
            </a:extLst>
          </p:cNvPr>
          <p:cNvSpPr/>
          <p:nvPr/>
        </p:nvSpPr>
        <p:spPr>
          <a:xfrm flipH="1">
            <a:off x="4830476" y="4955326"/>
            <a:ext cx="2382368" cy="504056"/>
          </a:xfrm>
          <a:prstGeom prst="rect">
            <a:avLst/>
          </a:prstGeom>
          <a:noFill/>
          <a:ln algn="ctr" cap="flat" cmpd="sng" w="12700">
            <a:noFill/>
            <a:prstDash val="solid"/>
          </a:ln>
          <a:effectLst/>
        </p:spPr>
        <p:txBody>
          <a:bodyPr anchor="t" bIns="0" lIns="91440" rIns="91440" rtlCol="0" tIns="0"/>
          <a:lstStyle/>
          <a:p>
            <a:pPr>
              <a:defRPr/>
            </a:pPr>
            <a:r>
              <a:rPr altLang="en-US" kern="0" lang="zh-CN" sz="1000">
                <a:solidFill>
                  <a:schemeClr val="tx1">
                    <a:lumMod val="75000"/>
                    <a:lumOff val="25000"/>
                  </a:schemeClr>
                </a:solidFill>
                <a:cs typeface="+mn-ea"/>
                <a:sym typeface="+mn-lt"/>
              </a:rPr>
              <a:t>用户可以在投影仪或者计算机上进行演示也可以将演示文稿打印出来制作成胶片用户以在投影仪</a:t>
            </a: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2" name="组合 21">
            <a:extLst>
              <a:ext uri="{FF2B5EF4-FFF2-40B4-BE49-F238E27FC236}">
                <a16:creationId xmlns:a16="http://schemas.microsoft.com/office/drawing/2014/main" id="{560AAB06-347A-4276-89BE-171F716885CD}"/>
              </a:ext>
            </a:extLst>
          </p:cNvPr>
          <p:cNvGrpSpPr/>
          <p:nvPr/>
        </p:nvGrpSpPr>
        <p:grpSpPr>
          <a:xfrm>
            <a:off x="5099632" y="3286704"/>
            <a:ext cx="2036449" cy="1285951"/>
            <a:chOff x="4413855" y="3485303"/>
            <a:chExt cx="2036449" cy="1285951"/>
          </a:xfrm>
        </p:grpSpPr>
        <p:sp>
          <p:nvSpPr>
            <p:cNvPr id="23" name="矩形 5">
              <a:extLst>
                <a:ext uri="{FF2B5EF4-FFF2-40B4-BE49-F238E27FC236}">
                  <a16:creationId xmlns:a16="http://schemas.microsoft.com/office/drawing/2014/main" id="{C9A1E716-0766-4279-884F-1FCE06BEC6DF}"/>
                </a:ext>
              </a:extLst>
            </p:cNvPr>
            <p:cNvSpPr/>
            <p:nvPr/>
          </p:nvSpPr>
          <p:spPr>
            <a:xfrm>
              <a:off x="4429525" y="3485303"/>
              <a:ext cx="2020779" cy="1285951"/>
            </a:xfrm>
            <a:custGeom>
              <a:rect b="b" l="l" r="r" t="t"/>
              <a:pathLst>
                <a:path h="1008112" w="1584176">
                  <a:moveTo>
                    <a:pt x="0" y="0"/>
                  </a:moveTo>
                  <a:lnTo>
                    <a:pt x="1584176" y="0"/>
                  </a:lnTo>
                  <a:lnTo>
                    <a:pt x="1584176" y="576064"/>
                  </a:lnTo>
                  <a:lnTo>
                    <a:pt x="918102" y="576064"/>
                  </a:lnTo>
                  <a:lnTo>
                    <a:pt x="648072" y="1008112"/>
                  </a:lnTo>
                  <a:lnTo>
                    <a:pt x="648072" y="576064"/>
                  </a:lnTo>
                  <a:lnTo>
                    <a:pt x="0" y="576064"/>
                  </a:lnTo>
                  <a:close/>
                </a:path>
              </a:pathLst>
            </a:custGeom>
            <a:solidFill>
              <a:srgbClr val="D06F83"/>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4" name="Rectangle 42">
              <a:extLst>
                <a:ext uri="{FF2B5EF4-FFF2-40B4-BE49-F238E27FC236}">
                  <a16:creationId xmlns:a16="http://schemas.microsoft.com/office/drawing/2014/main" id="{D5938344-C667-4B5C-89A2-D9D0043843A0}"/>
                </a:ext>
              </a:extLst>
            </p:cNvPr>
            <p:cNvSpPr/>
            <p:nvPr/>
          </p:nvSpPr>
          <p:spPr>
            <a:xfrm flipH="1">
              <a:off x="4413855" y="3759404"/>
              <a:ext cx="2033513" cy="239954"/>
            </a:xfrm>
            <a:prstGeom prst="rect">
              <a:avLst/>
            </a:prstGeom>
            <a:noFill/>
            <a:ln algn="ctr" cap="flat" cmpd="sng" w="12700">
              <a:noFill/>
              <a:prstDash val="solid"/>
            </a:ln>
            <a:effectLst/>
          </p:spPr>
          <p:txBody>
            <a:bodyPr anchor="t" bIns="0" lIns="91440" rIns="91440" rtlCol="0" tIns="0"/>
            <a:lstStyle/>
            <a:p>
              <a:pPr algn="ctr"/>
              <a:r>
                <a:rPr altLang="en-US" b="1" lang="zh-CN" sz="2400">
                  <a:solidFill>
                    <a:schemeClr val="bg1"/>
                  </a:solidFill>
                  <a:cs typeface="+mn-ea"/>
                  <a:sym typeface="+mn-lt"/>
                </a:rPr>
                <a:t>部门主管</a:t>
              </a:r>
            </a:p>
          </p:txBody>
        </p:sp>
      </p:gr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5" name="Rectangle 42">
            <a:extLst>
              <a:ext uri="{FF2B5EF4-FFF2-40B4-BE49-F238E27FC236}">
                <a16:creationId xmlns:a16="http://schemas.microsoft.com/office/drawing/2014/main" id="{9BCD133E-17E9-4442-AC41-2E4FE6B169A3}"/>
              </a:ext>
            </a:extLst>
          </p:cNvPr>
          <p:cNvSpPr/>
          <p:nvPr/>
        </p:nvSpPr>
        <p:spPr>
          <a:xfrm flipH="1">
            <a:off x="6333702" y="4109688"/>
            <a:ext cx="2382368" cy="504056"/>
          </a:xfrm>
          <a:prstGeom prst="rect">
            <a:avLst/>
          </a:prstGeom>
          <a:noFill/>
          <a:ln algn="ctr" cap="flat" cmpd="sng" w="12700">
            <a:noFill/>
            <a:prstDash val="solid"/>
          </a:ln>
          <a:effectLst/>
        </p:spPr>
        <p:txBody>
          <a:bodyPr anchor="t" bIns="0" lIns="91440" rIns="91440" rtlCol="0" tIns="0"/>
          <a:lstStyle/>
          <a:p>
            <a:pPr>
              <a:defRPr/>
            </a:pPr>
            <a:r>
              <a:rPr altLang="en-US" kern="0" lang="zh-CN" sz="1000">
                <a:solidFill>
                  <a:schemeClr val="tx1">
                    <a:lumMod val="75000"/>
                    <a:lumOff val="25000"/>
                  </a:schemeClr>
                </a:solidFill>
                <a:cs typeface="+mn-ea"/>
                <a:sym typeface="+mn-lt"/>
              </a:rPr>
              <a:t>用户可以在投影仪或者计算机上进行演示也可以将演示文稿打印出来制作成胶片用户以在投影仪</a:t>
            </a: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6" name="组合 25">
            <a:extLst>
              <a:ext uri="{FF2B5EF4-FFF2-40B4-BE49-F238E27FC236}">
                <a16:creationId xmlns:a16="http://schemas.microsoft.com/office/drawing/2014/main" id="{CBB036D3-7824-4D1F-A3BD-D520BBAD7663}"/>
              </a:ext>
            </a:extLst>
          </p:cNvPr>
          <p:cNvGrpSpPr/>
          <p:nvPr/>
        </p:nvGrpSpPr>
        <p:grpSpPr>
          <a:xfrm>
            <a:off x="6586460" y="2449327"/>
            <a:ext cx="2042241" cy="1285951"/>
            <a:chOff x="5900683" y="2647926"/>
            <a:chExt cx="2042241" cy="1285951"/>
          </a:xfrm>
        </p:grpSpPr>
        <p:sp>
          <p:nvSpPr>
            <p:cNvPr id="27" name="矩形 5">
              <a:extLst>
                <a:ext uri="{FF2B5EF4-FFF2-40B4-BE49-F238E27FC236}">
                  <a16:creationId xmlns:a16="http://schemas.microsoft.com/office/drawing/2014/main" id="{645DF79F-0D9B-4263-93D8-22BE2075E352}"/>
                </a:ext>
              </a:extLst>
            </p:cNvPr>
            <p:cNvSpPr/>
            <p:nvPr/>
          </p:nvSpPr>
          <p:spPr>
            <a:xfrm>
              <a:off x="5922145" y="2647926"/>
              <a:ext cx="2020779" cy="1285951"/>
            </a:xfrm>
            <a:custGeom>
              <a:rect b="b" l="l" r="r" t="t"/>
              <a:pathLst>
                <a:path h="1008112" w="1584176">
                  <a:moveTo>
                    <a:pt x="0" y="0"/>
                  </a:moveTo>
                  <a:lnTo>
                    <a:pt x="1584176" y="0"/>
                  </a:lnTo>
                  <a:lnTo>
                    <a:pt x="1584176" y="576064"/>
                  </a:lnTo>
                  <a:lnTo>
                    <a:pt x="918102" y="576064"/>
                  </a:lnTo>
                  <a:lnTo>
                    <a:pt x="648072" y="1008112"/>
                  </a:lnTo>
                  <a:lnTo>
                    <a:pt x="648072" y="576064"/>
                  </a:lnTo>
                  <a:lnTo>
                    <a:pt x="0" y="576064"/>
                  </a:lnTo>
                  <a:close/>
                </a:path>
              </a:pathLst>
            </a:custGeom>
            <a:solidFill>
              <a:srgbClr val="F77983"/>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8" name="Rectangle 42">
              <a:extLst>
                <a:ext uri="{FF2B5EF4-FFF2-40B4-BE49-F238E27FC236}">
                  <a16:creationId xmlns:a16="http://schemas.microsoft.com/office/drawing/2014/main" id="{FA0BBC9C-0A9D-4BC8-A8F8-34D8F8E43F78}"/>
                </a:ext>
              </a:extLst>
            </p:cNvPr>
            <p:cNvSpPr/>
            <p:nvPr/>
          </p:nvSpPr>
          <p:spPr>
            <a:xfrm flipH="1">
              <a:off x="5900683" y="2927018"/>
              <a:ext cx="2033513" cy="239954"/>
            </a:xfrm>
            <a:prstGeom prst="rect">
              <a:avLst/>
            </a:prstGeom>
            <a:noFill/>
            <a:ln algn="ctr" cap="flat" cmpd="sng" w="12700">
              <a:noFill/>
              <a:prstDash val="solid"/>
            </a:ln>
            <a:effectLst/>
          </p:spPr>
          <p:txBody>
            <a:bodyPr anchor="t" bIns="0" lIns="91440" rIns="91440" rtlCol="0" tIns="0"/>
            <a:lstStyle/>
            <a:p>
              <a:pPr algn="ctr"/>
              <a:r>
                <a:rPr altLang="en-US" b="1" lang="zh-CN" sz="2400">
                  <a:solidFill>
                    <a:schemeClr val="bg1"/>
                  </a:solidFill>
                  <a:cs typeface="+mn-ea"/>
                  <a:sym typeface="+mn-lt"/>
                </a:rPr>
                <a:t>设计总监</a:t>
              </a:r>
            </a:p>
          </p:txBody>
        </p:sp>
      </p:gr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9" name="Rectangle 42">
            <a:extLst>
              <a:ext uri="{FF2B5EF4-FFF2-40B4-BE49-F238E27FC236}">
                <a16:creationId xmlns:a16="http://schemas.microsoft.com/office/drawing/2014/main" id="{5C02B0E6-01BC-4401-BC3D-9990233E1618}"/>
              </a:ext>
            </a:extLst>
          </p:cNvPr>
          <p:cNvSpPr/>
          <p:nvPr/>
        </p:nvSpPr>
        <p:spPr>
          <a:xfrm flipH="1">
            <a:off x="7820530" y="3277302"/>
            <a:ext cx="2382368" cy="504056"/>
          </a:xfrm>
          <a:prstGeom prst="rect">
            <a:avLst/>
          </a:prstGeom>
          <a:noFill/>
          <a:ln algn="ctr" cap="flat" cmpd="sng" w="12700">
            <a:noFill/>
            <a:prstDash val="solid"/>
          </a:ln>
          <a:effectLst/>
        </p:spPr>
        <p:txBody>
          <a:bodyPr anchor="t" bIns="0" lIns="91440" rIns="91440" rtlCol="0" tIns="0"/>
          <a:lstStyle/>
          <a:p>
            <a:pPr>
              <a:defRPr/>
            </a:pPr>
            <a:r>
              <a:rPr altLang="en-US" kern="0" lang="zh-CN" sz="1000">
                <a:solidFill>
                  <a:schemeClr val="tx1">
                    <a:lumMod val="75000"/>
                    <a:lumOff val="25000"/>
                  </a:schemeClr>
                </a:solidFill>
                <a:cs typeface="+mn-ea"/>
                <a:sym typeface="+mn-lt"/>
              </a:rPr>
              <a:t>用户可以在投影仪或者计算机上进行演示也可以将演示文稿打印出来制作成胶片用户以在投影仪</a:t>
            </a: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0" name="组合 29">
            <a:extLst>
              <a:ext uri="{FF2B5EF4-FFF2-40B4-BE49-F238E27FC236}">
                <a16:creationId xmlns:a16="http://schemas.microsoft.com/office/drawing/2014/main" id="{F99825A3-A37D-424D-B3ED-0A786D46D7E8}"/>
              </a:ext>
            </a:extLst>
          </p:cNvPr>
          <p:cNvGrpSpPr/>
          <p:nvPr/>
        </p:nvGrpSpPr>
        <p:grpSpPr>
          <a:xfrm>
            <a:off x="8096689" y="1611950"/>
            <a:ext cx="2033513" cy="1285951"/>
            <a:chOff x="7410912" y="1810549"/>
            <a:chExt cx="2033513" cy="1285951"/>
          </a:xfrm>
        </p:grpSpPr>
        <p:sp>
          <p:nvSpPr>
            <p:cNvPr id="31" name="矩形 5">
              <a:extLst>
                <a:ext uri="{FF2B5EF4-FFF2-40B4-BE49-F238E27FC236}">
                  <a16:creationId xmlns:a16="http://schemas.microsoft.com/office/drawing/2014/main" id="{9585A606-281D-48AE-84E8-88FF5D41E15B}"/>
                </a:ext>
              </a:extLst>
            </p:cNvPr>
            <p:cNvSpPr/>
            <p:nvPr/>
          </p:nvSpPr>
          <p:spPr>
            <a:xfrm>
              <a:off x="7414768" y="1810549"/>
              <a:ext cx="2020779" cy="1285951"/>
            </a:xfrm>
            <a:custGeom>
              <a:rect b="b" l="l" r="r" t="t"/>
              <a:pathLst>
                <a:path h="1008112" w="1584176">
                  <a:moveTo>
                    <a:pt x="0" y="0"/>
                  </a:moveTo>
                  <a:lnTo>
                    <a:pt x="1584176" y="0"/>
                  </a:lnTo>
                  <a:lnTo>
                    <a:pt x="1584176" y="576064"/>
                  </a:lnTo>
                  <a:lnTo>
                    <a:pt x="918102" y="576064"/>
                  </a:lnTo>
                  <a:lnTo>
                    <a:pt x="648072" y="1008112"/>
                  </a:lnTo>
                  <a:lnTo>
                    <a:pt x="648072" y="576064"/>
                  </a:lnTo>
                  <a:lnTo>
                    <a:pt x="0" y="576064"/>
                  </a:lnTo>
                  <a:close/>
                </a:path>
              </a:pathLst>
            </a:custGeom>
            <a:solidFill>
              <a:srgbClr val="F8AD94"/>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2" name="Rectangle 42">
              <a:extLst>
                <a:ext uri="{FF2B5EF4-FFF2-40B4-BE49-F238E27FC236}">
                  <a16:creationId xmlns:a16="http://schemas.microsoft.com/office/drawing/2014/main" id="{C2ADFEFF-4E93-4AAC-90C7-388B8E324E21}"/>
                </a:ext>
              </a:extLst>
            </p:cNvPr>
            <p:cNvSpPr/>
            <p:nvPr/>
          </p:nvSpPr>
          <p:spPr>
            <a:xfrm flipH="1">
              <a:off x="7410912" y="2055820"/>
              <a:ext cx="2033513" cy="239954"/>
            </a:xfrm>
            <a:prstGeom prst="rect">
              <a:avLst/>
            </a:prstGeom>
            <a:noFill/>
            <a:ln algn="ctr" cap="flat" cmpd="sng" w="12700">
              <a:noFill/>
              <a:prstDash val="solid"/>
            </a:ln>
            <a:effectLst/>
          </p:spPr>
          <p:txBody>
            <a:bodyPr anchor="t" bIns="0" lIns="91440" rIns="91440" rtlCol="0" tIns="0"/>
            <a:lstStyle/>
            <a:p>
              <a:pPr algn="ctr"/>
              <a:r>
                <a:rPr altLang="en-US" b="1" lang="zh-CN" sz="2400">
                  <a:solidFill>
                    <a:schemeClr val="bg1"/>
                  </a:solidFill>
                  <a:cs typeface="+mn-ea"/>
                  <a:sym typeface="+mn-lt"/>
                </a:rPr>
                <a:t>首席执行官</a:t>
              </a:r>
            </a:p>
          </p:txBody>
        </p:sp>
      </p:gr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3" name="Rectangle 42">
            <a:extLst>
              <a:ext uri="{FF2B5EF4-FFF2-40B4-BE49-F238E27FC236}">
                <a16:creationId xmlns:a16="http://schemas.microsoft.com/office/drawing/2014/main" id="{C632AD60-7D47-47A5-8257-3BEEBAECA745}"/>
              </a:ext>
            </a:extLst>
          </p:cNvPr>
          <p:cNvSpPr/>
          <p:nvPr/>
        </p:nvSpPr>
        <p:spPr>
          <a:xfrm flipH="1">
            <a:off x="9330759" y="2406104"/>
            <a:ext cx="2382368" cy="504056"/>
          </a:xfrm>
          <a:prstGeom prst="rect">
            <a:avLst/>
          </a:prstGeom>
          <a:noFill/>
          <a:ln algn="ctr" cap="flat" cmpd="sng" w="12700">
            <a:noFill/>
            <a:prstDash val="solid"/>
          </a:ln>
          <a:effectLst/>
        </p:spPr>
        <p:txBody>
          <a:bodyPr anchor="t" bIns="0" lIns="91440" rIns="91440" rtlCol="0" tIns="0"/>
          <a:lstStyle/>
          <a:p>
            <a:pPr>
              <a:defRPr/>
            </a:pPr>
            <a:r>
              <a:rPr altLang="en-US" kern="0" lang="zh-CN" sz="100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35" name="TextBox 63">
            <a:extLst>
              <a:ext uri="{FF2B5EF4-FFF2-40B4-BE49-F238E27FC236}">
                <a16:creationId xmlns:a16="http://schemas.microsoft.com/office/drawing/2014/main" id="{F960172F-0BB5-4FAC-93C9-38B40FF38D69}"/>
              </a:ext>
            </a:extLst>
          </p:cNvPr>
          <p:cNvSpPr txBox="1"/>
          <p:nvPr/>
        </p:nvSpPr>
        <p:spPr>
          <a:xfrm>
            <a:off x="572985" y="1377528"/>
            <a:ext cx="5695950" cy="518160"/>
          </a:xfrm>
          <a:prstGeom prst="rect">
            <a:avLst/>
          </a:prstGeom>
          <a:noFill/>
        </p:spPr>
        <p:txBody>
          <a:bodyPr>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r>
              <a:rPr altLang="en-US" b="1" lang="zh-CN" sz="2800">
                <a:solidFill>
                  <a:schemeClr val="tx1">
                    <a:lumMod val="75000"/>
                    <a:lumOff val="25000"/>
                  </a:schemeClr>
                </a:solidFill>
                <a:latin typeface="+mn-lt"/>
                <a:cs typeface="+mn-ea"/>
                <a:sym typeface="+mn-lt"/>
              </a:rPr>
              <a:t>未来发展职业规划</a:t>
            </a:r>
          </a:p>
        </p:txBody>
      </p:sp>
      <p:sp>
        <p:nvSpPr>
          <p:cNvPr id="36" name="矩形 35">
            <a:extLst>
              <a:ext uri="{FF2B5EF4-FFF2-40B4-BE49-F238E27FC236}">
                <a16:creationId xmlns:a16="http://schemas.microsoft.com/office/drawing/2014/main" id="{6A017599-BCFF-43CA-BA09-93A28D322FBA}"/>
              </a:ext>
            </a:extLst>
          </p:cNvPr>
          <p:cNvSpPr/>
          <p:nvPr/>
        </p:nvSpPr>
        <p:spPr>
          <a:xfrm>
            <a:off x="572985" y="1945207"/>
            <a:ext cx="4237189" cy="1325880"/>
          </a:xfrm>
          <a:prstGeom prst="rect">
            <a:avLst/>
          </a:prstGeom>
          <a:ln>
            <a:solidFill>
              <a:srgbClr val="D06F83"/>
            </a:solidFill>
            <a:prstDash val="dash"/>
          </a:ln>
        </p:spPr>
        <p:txBody>
          <a:bodyPr wrap="square">
            <a:spAutoFit/>
          </a:bodyPr>
          <a:lstStyle/>
          <a:p>
            <a:pPr>
              <a:lnSpc>
                <a:spcPct val="150000"/>
              </a:lnSpc>
              <a:defRPr/>
            </a:pPr>
            <a:r>
              <a:rPr altLang="en-US" kern="0" lang="zh-CN">
                <a:solidFill>
                  <a:schemeClr val="tx1">
                    <a:lumMod val="75000"/>
                    <a:lumOff val="25000"/>
                  </a:schemeClr>
                </a:solidFill>
                <a:cs typeface="+mn-ea"/>
                <a:sym typeface="+mn-lt"/>
              </a:rPr>
              <a:t>用户可以在投影仪或者计算机上进行演示也可以将演示文稿打印出来制作成胶片用户以在投影仪</a:t>
            </a:r>
          </a:p>
        </p:txBody>
      </p:sp>
    </p:spTree>
    <p:extLst>
      <p:ext uri="{BB962C8B-B14F-4D97-AF65-F5344CB8AC3E}">
        <p14:creationId val="260595602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1+#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8">
                                  <p:stCondLst>
                                    <p:cond delay="0"/>
                                  </p:stCondLst>
                                  <p:iterate type="lt">
                                    <p:tmPct val="10000"/>
                                  </p:iterate>
                                  <p:childTnLst>
                                    <p:set>
                                      <p:cBhvr>
                                        <p:cTn dur="1" fill="hold" id="31">
                                          <p:stCondLst>
                                            <p:cond delay="0"/>
                                          </p:stCondLst>
                                        </p:cTn>
                                        <p:tgtEl>
                                          <p:spTgt spid="4"/>
                                        </p:tgtEl>
                                        <p:attrNameLst>
                                          <p:attrName>style.visibility</p:attrName>
                                        </p:attrNameLst>
                                      </p:cBhvr>
                                      <p:to>
                                        <p:strVal val="visible"/>
                                      </p:to>
                                    </p:set>
                                    <p:anim calcmode="lin" valueType="num">
                                      <p:cBhvr additive="base">
                                        <p:cTn dur="500" id="32"/>
                                        <p:tgtEl>
                                          <p:spTgt spid="4"/>
                                        </p:tgtEl>
                                        <p:attrNameLst>
                                          <p:attrName>ppt_x</p:attrName>
                                        </p:attrNameLst>
                                      </p:cBhvr>
                                      <p:tavLst>
                                        <p:tav tm="0">
                                          <p:val>
                                            <p:strVal val="#ppt_x-#ppt_w*1.125000"/>
                                          </p:val>
                                        </p:tav>
                                        <p:tav tm="100000">
                                          <p:val>
                                            <p:strVal val="#ppt_x"/>
                                          </p:val>
                                        </p:tav>
                                      </p:tavLst>
                                    </p:anim>
                                    <p:animEffect filter="wipe(right)" transition="in">
                                      <p:cBhvr>
                                        <p:cTn dur="500" id="33"/>
                                        <p:tgtEl>
                                          <p:spTgt spid="4"/>
                                        </p:tgtEl>
                                      </p:cBhvr>
                                    </p:animEffect>
                                  </p:childTnLst>
                                </p:cTn>
                              </p:par>
                            </p:childTnLst>
                          </p:cTn>
                        </p:par>
                        <p:par>
                          <p:cTn fill="hold" id="34" nodeType="afterGroup">
                            <p:stCondLst>
                              <p:cond delay="1000"/>
                            </p:stCondLst>
                            <p:childTnLst>
                              <p:par>
                                <p:cTn fill="hold" grpId="0" id="35" nodeType="afterEffect" presetClass="entr" presetID="42" presetSubtype="0">
                                  <p:stCondLst>
                                    <p:cond delay="0"/>
                                  </p:stCondLst>
                                  <p:childTnLst>
                                    <p:set>
                                      <p:cBhvr>
                                        <p:cTn dur="1" fill="hold" id="36">
                                          <p:stCondLst>
                                            <p:cond delay="0"/>
                                          </p:stCondLst>
                                        </p:cTn>
                                        <p:tgtEl>
                                          <p:spTgt spid="35"/>
                                        </p:tgtEl>
                                        <p:attrNameLst>
                                          <p:attrName>style.visibility</p:attrName>
                                        </p:attrNameLst>
                                      </p:cBhvr>
                                      <p:to>
                                        <p:strVal val="visible"/>
                                      </p:to>
                                    </p:set>
                                    <p:animEffect filter="fade" transition="in">
                                      <p:cBhvr>
                                        <p:cTn dur="750" id="37"/>
                                        <p:tgtEl>
                                          <p:spTgt spid="35"/>
                                        </p:tgtEl>
                                      </p:cBhvr>
                                    </p:animEffect>
                                    <p:anim calcmode="lin" valueType="num">
                                      <p:cBhvr>
                                        <p:cTn dur="750" fill="hold" id="38"/>
                                        <p:tgtEl>
                                          <p:spTgt spid="35"/>
                                        </p:tgtEl>
                                        <p:attrNameLst>
                                          <p:attrName>ppt_x</p:attrName>
                                        </p:attrNameLst>
                                      </p:cBhvr>
                                      <p:tavLst>
                                        <p:tav tm="0">
                                          <p:val>
                                            <p:strVal val="#ppt_x"/>
                                          </p:val>
                                        </p:tav>
                                        <p:tav tm="100000">
                                          <p:val>
                                            <p:strVal val="#ppt_x"/>
                                          </p:val>
                                        </p:tav>
                                      </p:tavLst>
                                    </p:anim>
                                    <p:anim calcmode="lin" valueType="num">
                                      <p:cBhvr>
                                        <p:cTn dur="750" fill="hold" id="39"/>
                                        <p:tgtEl>
                                          <p:spTgt spid="35"/>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36"/>
                                        </p:tgtEl>
                                        <p:attrNameLst>
                                          <p:attrName>style.visibility</p:attrName>
                                        </p:attrNameLst>
                                      </p:cBhvr>
                                      <p:to>
                                        <p:strVal val="visible"/>
                                      </p:to>
                                    </p:set>
                                    <p:animEffect filter="fade" transition="in">
                                      <p:cBhvr>
                                        <p:cTn dur="750" id="42"/>
                                        <p:tgtEl>
                                          <p:spTgt spid="36"/>
                                        </p:tgtEl>
                                      </p:cBhvr>
                                    </p:animEffect>
                                    <p:anim calcmode="lin" valueType="num">
                                      <p:cBhvr>
                                        <p:cTn dur="750" fill="hold" id="43"/>
                                        <p:tgtEl>
                                          <p:spTgt spid="36"/>
                                        </p:tgtEl>
                                        <p:attrNameLst>
                                          <p:attrName>ppt_x</p:attrName>
                                        </p:attrNameLst>
                                      </p:cBhvr>
                                      <p:tavLst>
                                        <p:tav tm="0">
                                          <p:val>
                                            <p:strVal val="#ppt_x"/>
                                          </p:val>
                                        </p:tav>
                                        <p:tav tm="100000">
                                          <p:val>
                                            <p:strVal val="#ppt_x"/>
                                          </p:val>
                                        </p:tav>
                                      </p:tavLst>
                                    </p:anim>
                                    <p:anim calcmode="lin" valueType="num">
                                      <p:cBhvr>
                                        <p:cTn dur="750" fill="hold" id="44"/>
                                        <p:tgtEl>
                                          <p:spTgt spid="36"/>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1750"/>
                            </p:stCondLst>
                            <p:childTnLst>
                              <p:par>
                                <p:cTn fill="hold" id="46" nodeType="afterEffect" presetClass="entr" presetID="22" presetSubtype="4">
                                  <p:stCondLst>
                                    <p:cond delay="0"/>
                                  </p:stCondLst>
                                  <p:childTnLst>
                                    <p:set>
                                      <p:cBhvr>
                                        <p:cTn dur="1" fill="hold" id="47">
                                          <p:stCondLst>
                                            <p:cond delay="0"/>
                                          </p:stCondLst>
                                        </p:cTn>
                                        <p:tgtEl>
                                          <p:spTgt spid="11"/>
                                        </p:tgtEl>
                                        <p:attrNameLst>
                                          <p:attrName>style.visibility</p:attrName>
                                        </p:attrNameLst>
                                      </p:cBhvr>
                                      <p:to>
                                        <p:strVal val="visible"/>
                                      </p:to>
                                    </p:set>
                                    <p:animEffect filter="wipe(down)" transition="in">
                                      <p:cBhvr>
                                        <p:cTn dur="1000" id="48"/>
                                        <p:tgtEl>
                                          <p:spTgt spid="11"/>
                                        </p:tgtEl>
                                      </p:cBhvr>
                                    </p:animEffect>
                                  </p:childTnLst>
                                </p:cTn>
                              </p:par>
                            </p:childTnLst>
                          </p:cTn>
                        </p:par>
                        <p:par>
                          <p:cTn fill="hold" id="49" nodeType="afterGroup">
                            <p:stCondLst>
                              <p:cond delay="2750"/>
                            </p:stCondLst>
                            <p:childTnLst>
                              <p:par>
                                <p:cTn fill="hold" id="50" nodeType="afterEffect" presetClass="entr" presetID="37" presetSubtype="0">
                                  <p:stCondLst>
                                    <p:cond delay="0"/>
                                  </p:stCondLst>
                                  <p:childTnLst>
                                    <p:set>
                                      <p:cBhvr>
                                        <p:cTn dur="1" fill="hold" id="51">
                                          <p:stCondLst>
                                            <p:cond delay="0"/>
                                          </p:stCondLst>
                                        </p:cTn>
                                        <p:tgtEl>
                                          <p:spTgt spid="14"/>
                                        </p:tgtEl>
                                        <p:attrNameLst>
                                          <p:attrName>style.visibility</p:attrName>
                                        </p:attrNameLst>
                                      </p:cBhvr>
                                      <p:to>
                                        <p:strVal val="visible"/>
                                      </p:to>
                                    </p:set>
                                    <p:animEffect filter="fade" transition="in">
                                      <p:cBhvr>
                                        <p:cTn dur="1000" id="52"/>
                                        <p:tgtEl>
                                          <p:spTgt spid="14"/>
                                        </p:tgtEl>
                                      </p:cBhvr>
                                    </p:animEffect>
                                    <p:anim calcmode="lin" valueType="num">
                                      <p:cBhvr>
                                        <p:cTn dur="1000" fill="hold" id="53"/>
                                        <p:tgtEl>
                                          <p:spTgt spid="14"/>
                                        </p:tgtEl>
                                        <p:attrNameLst>
                                          <p:attrName>ppt_x</p:attrName>
                                        </p:attrNameLst>
                                      </p:cBhvr>
                                      <p:tavLst>
                                        <p:tav tm="0">
                                          <p:val>
                                            <p:strVal val="#ppt_x"/>
                                          </p:val>
                                        </p:tav>
                                        <p:tav tm="100000">
                                          <p:val>
                                            <p:strVal val="#ppt_x"/>
                                          </p:val>
                                        </p:tav>
                                      </p:tavLst>
                                    </p:anim>
                                    <p:anim calcmode="lin" valueType="num">
                                      <p:cBhvr>
                                        <p:cTn decel="100000" dur="900" fill="hold" id="54"/>
                                        <p:tgtEl>
                                          <p:spTgt spid="14"/>
                                        </p:tgtEl>
                                        <p:attrNameLst>
                                          <p:attrName>ppt_y</p:attrName>
                                        </p:attrNameLst>
                                      </p:cBhvr>
                                      <p:tavLst>
                                        <p:tav tm="0">
                                          <p:val>
                                            <p:strVal val="#ppt_y+1"/>
                                          </p:val>
                                        </p:tav>
                                        <p:tav tm="100000">
                                          <p:val>
                                            <p:strVal val="#ppt_y-.03"/>
                                          </p:val>
                                        </p:tav>
                                      </p:tavLst>
                                    </p:anim>
                                    <p:anim calcmode="lin" valueType="num">
                                      <p:cBhvr>
                                        <p:cTn accel="100000" dur="100" fill="hold" id="55">
                                          <p:stCondLst>
                                            <p:cond delay="900"/>
                                          </p:stCondLst>
                                        </p:cTn>
                                        <p:tgtEl>
                                          <p:spTgt spid="14"/>
                                        </p:tgtEl>
                                        <p:attrNameLst>
                                          <p:attrName>ppt_y</p:attrName>
                                        </p:attrNameLst>
                                      </p:cBhvr>
                                      <p:tavLst>
                                        <p:tav tm="0">
                                          <p:val>
                                            <p:strVal val="#ppt_y-.03"/>
                                          </p:val>
                                        </p:tav>
                                        <p:tav tm="100000">
                                          <p:val>
                                            <p:strVal val="#ppt_y"/>
                                          </p:val>
                                        </p:tav>
                                      </p:tavLst>
                                    </p:anim>
                                  </p:childTnLst>
                                </p:cTn>
                              </p:par>
                              <p:par>
                                <p:cTn fill="hold" id="56" nodeType="withEffect" presetClass="entr" presetID="37" presetSubtype="0">
                                  <p:stCondLst>
                                    <p:cond delay="250"/>
                                  </p:stCondLst>
                                  <p:childTnLst>
                                    <p:set>
                                      <p:cBhvr>
                                        <p:cTn dur="1" fill="hold" id="57">
                                          <p:stCondLst>
                                            <p:cond delay="0"/>
                                          </p:stCondLst>
                                        </p:cTn>
                                        <p:tgtEl>
                                          <p:spTgt spid="18"/>
                                        </p:tgtEl>
                                        <p:attrNameLst>
                                          <p:attrName>style.visibility</p:attrName>
                                        </p:attrNameLst>
                                      </p:cBhvr>
                                      <p:to>
                                        <p:strVal val="visible"/>
                                      </p:to>
                                    </p:set>
                                    <p:animEffect filter="fade" transition="in">
                                      <p:cBhvr>
                                        <p:cTn dur="1000" id="58"/>
                                        <p:tgtEl>
                                          <p:spTgt spid="18"/>
                                        </p:tgtEl>
                                      </p:cBhvr>
                                    </p:animEffect>
                                    <p:anim calcmode="lin" valueType="num">
                                      <p:cBhvr>
                                        <p:cTn dur="1000" fill="hold" id="59"/>
                                        <p:tgtEl>
                                          <p:spTgt spid="18"/>
                                        </p:tgtEl>
                                        <p:attrNameLst>
                                          <p:attrName>ppt_x</p:attrName>
                                        </p:attrNameLst>
                                      </p:cBhvr>
                                      <p:tavLst>
                                        <p:tav tm="0">
                                          <p:val>
                                            <p:strVal val="#ppt_x"/>
                                          </p:val>
                                        </p:tav>
                                        <p:tav tm="100000">
                                          <p:val>
                                            <p:strVal val="#ppt_x"/>
                                          </p:val>
                                        </p:tav>
                                      </p:tavLst>
                                    </p:anim>
                                    <p:anim calcmode="lin" valueType="num">
                                      <p:cBhvr>
                                        <p:cTn decel="100000" dur="900" fill="hold" id="60"/>
                                        <p:tgtEl>
                                          <p:spTgt spid="18"/>
                                        </p:tgtEl>
                                        <p:attrNameLst>
                                          <p:attrName>ppt_y</p:attrName>
                                        </p:attrNameLst>
                                      </p:cBhvr>
                                      <p:tavLst>
                                        <p:tav tm="0">
                                          <p:val>
                                            <p:strVal val="#ppt_y+1"/>
                                          </p:val>
                                        </p:tav>
                                        <p:tav tm="100000">
                                          <p:val>
                                            <p:strVal val="#ppt_y-.03"/>
                                          </p:val>
                                        </p:tav>
                                      </p:tavLst>
                                    </p:anim>
                                    <p:anim calcmode="lin" valueType="num">
                                      <p:cBhvr>
                                        <p:cTn accel="100000" dur="100" fill="hold" id="61">
                                          <p:stCondLst>
                                            <p:cond delay="900"/>
                                          </p:stCondLst>
                                        </p:cTn>
                                        <p:tgtEl>
                                          <p:spTgt spid="18"/>
                                        </p:tgtEl>
                                        <p:attrNameLst>
                                          <p:attrName>ppt_y</p:attrName>
                                        </p:attrNameLst>
                                      </p:cBhvr>
                                      <p:tavLst>
                                        <p:tav tm="0">
                                          <p:val>
                                            <p:strVal val="#ppt_y-.03"/>
                                          </p:val>
                                        </p:tav>
                                        <p:tav tm="100000">
                                          <p:val>
                                            <p:strVal val="#ppt_y"/>
                                          </p:val>
                                        </p:tav>
                                      </p:tavLst>
                                    </p:anim>
                                  </p:childTnLst>
                                </p:cTn>
                              </p:par>
                              <p:par>
                                <p:cTn fill="hold" id="62" nodeType="withEffect" presetClass="entr" presetID="37" presetSubtype="0">
                                  <p:stCondLst>
                                    <p:cond delay="500"/>
                                  </p:stCondLst>
                                  <p:childTnLst>
                                    <p:set>
                                      <p:cBhvr>
                                        <p:cTn dur="1" fill="hold" id="63">
                                          <p:stCondLst>
                                            <p:cond delay="0"/>
                                          </p:stCondLst>
                                        </p:cTn>
                                        <p:tgtEl>
                                          <p:spTgt spid="22"/>
                                        </p:tgtEl>
                                        <p:attrNameLst>
                                          <p:attrName>style.visibility</p:attrName>
                                        </p:attrNameLst>
                                      </p:cBhvr>
                                      <p:to>
                                        <p:strVal val="visible"/>
                                      </p:to>
                                    </p:set>
                                    <p:animEffect filter="fade" transition="in">
                                      <p:cBhvr>
                                        <p:cTn dur="1000" id="64"/>
                                        <p:tgtEl>
                                          <p:spTgt spid="22"/>
                                        </p:tgtEl>
                                      </p:cBhvr>
                                    </p:animEffect>
                                    <p:anim calcmode="lin" valueType="num">
                                      <p:cBhvr>
                                        <p:cTn dur="1000" fill="hold" id="65"/>
                                        <p:tgtEl>
                                          <p:spTgt spid="22"/>
                                        </p:tgtEl>
                                        <p:attrNameLst>
                                          <p:attrName>ppt_x</p:attrName>
                                        </p:attrNameLst>
                                      </p:cBhvr>
                                      <p:tavLst>
                                        <p:tav tm="0">
                                          <p:val>
                                            <p:strVal val="#ppt_x"/>
                                          </p:val>
                                        </p:tav>
                                        <p:tav tm="100000">
                                          <p:val>
                                            <p:strVal val="#ppt_x"/>
                                          </p:val>
                                        </p:tav>
                                      </p:tavLst>
                                    </p:anim>
                                    <p:anim calcmode="lin" valueType="num">
                                      <p:cBhvr>
                                        <p:cTn decel="100000" dur="900" fill="hold" id="66"/>
                                        <p:tgtEl>
                                          <p:spTgt spid="22"/>
                                        </p:tgtEl>
                                        <p:attrNameLst>
                                          <p:attrName>ppt_y</p:attrName>
                                        </p:attrNameLst>
                                      </p:cBhvr>
                                      <p:tavLst>
                                        <p:tav tm="0">
                                          <p:val>
                                            <p:strVal val="#ppt_y+1"/>
                                          </p:val>
                                        </p:tav>
                                        <p:tav tm="100000">
                                          <p:val>
                                            <p:strVal val="#ppt_y-.03"/>
                                          </p:val>
                                        </p:tav>
                                      </p:tavLst>
                                    </p:anim>
                                    <p:anim calcmode="lin" valueType="num">
                                      <p:cBhvr>
                                        <p:cTn accel="100000" dur="100" fill="hold" id="67">
                                          <p:stCondLst>
                                            <p:cond delay="900"/>
                                          </p:stCondLst>
                                        </p:cTn>
                                        <p:tgtEl>
                                          <p:spTgt spid="22"/>
                                        </p:tgtEl>
                                        <p:attrNameLst>
                                          <p:attrName>ppt_y</p:attrName>
                                        </p:attrNameLst>
                                      </p:cBhvr>
                                      <p:tavLst>
                                        <p:tav tm="0">
                                          <p:val>
                                            <p:strVal val="#ppt_y-.03"/>
                                          </p:val>
                                        </p:tav>
                                        <p:tav tm="100000">
                                          <p:val>
                                            <p:strVal val="#ppt_y"/>
                                          </p:val>
                                        </p:tav>
                                      </p:tavLst>
                                    </p:anim>
                                  </p:childTnLst>
                                </p:cTn>
                              </p:par>
                              <p:par>
                                <p:cTn fill="hold" id="68" nodeType="withEffect" presetClass="entr" presetID="37" presetSubtype="0">
                                  <p:stCondLst>
                                    <p:cond delay="750"/>
                                  </p:stCondLst>
                                  <p:childTnLst>
                                    <p:set>
                                      <p:cBhvr>
                                        <p:cTn dur="1" fill="hold" id="69">
                                          <p:stCondLst>
                                            <p:cond delay="0"/>
                                          </p:stCondLst>
                                        </p:cTn>
                                        <p:tgtEl>
                                          <p:spTgt spid="26"/>
                                        </p:tgtEl>
                                        <p:attrNameLst>
                                          <p:attrName>style.visibility</p:attrName>
                                        </p:attrNameLst>
                                      </p:cBhvr>
                                      <p:to>
                                        <p:strVal val="visible"/>
                                      </p:to>
                                    </p:set>
                                    <p:animEffect filter="fade" transition="in">
                                      <p:cBhvr>
                                        <p:cTn dur="1000" id="70"/>
                                        <p:tgtEl>
                                          <p:spTgt spid="26"/>
                                        </p:tgtEl>
                                      </p:cBhvr>
                                    </p:animEffect>
                                    <p:anim calcmode="lin" valueType="num">
                                      <p:cBhvr>
                                        <p:cTn dur="1000" fill="hold" id="71"/>
                                        <p:tgtEl>
                                          <p:spTgt spid="26"/>
                                        </p:tgtEl>
                                        <p:attrNameLst>
                                          <p:attrName>ppt_x</p:attrName>
                                        </p:attrNameLst>
                                      </p:cBhvr>
                                      <p:tavLst>
                                        <p:tav tm="0">
                                          <p:val>
                                            <p:strVal val="#ppt_x"/>
                                          </p:val>
                                        </p:tav>
                                        <p:tav tm="100000">
                                          <p:val>
                                            <p:strVal val="#ppt_x"/>
                                          </p:val>
                                        </p:tav>
                                      </p:tavLst>
                                    </p:anim>
                                    <p:anim calcmode="lin" valueType="num">
                                      <p:cBhvr>
                                        <p:cTn decel="100000" dur="900" fill="hold" id="72"/>
                                        <p:tgtEl>
                                          <p:spTgt spid="26"/>
                                        </p:tgtEl>
                                        <p:attrNameLst>
                                          <p:attrName>ppt_y</p:attrName>
                                        </p:attrNameLst>
                                      </p:cBhvr>
                                      <p:tavLst>
                                        <p:tav tm="0">
                                          <p:val>
                                            <p:strVal val="#ppt_y+1"/>
                                          </p:val>
                                        </p:tav>
                                        <p:tav tm="100000">
                                          <p:val>
                                            <p:strVal val="#ppt_y-.03"/>
                                          </p:val>
                                        </p:tav>
                                      </p:tavLst>
                                    </p:anim>
                                    <p:anim calcmode="lin" valueType="num">
                                      <p:cBhvr>
                                        <p:cTn accel="100000" dur="100" fill="hold" id="73">
                                          <p:stCondLst>
                                            <p:cond delay="900"/>
                                          </p:stCondLst>
                                        </p:cTn>
                                        <p:tgtEl>
                                          <p:spTgt spid="26"/>
                                        </p:tgtEl>
                                        <p:attrNameLst>
                                          <p:attrName>ppt_y</p:attrName>
                                        </p:attrNameLst>
                                      </p:cBhvr>
                                      <p:tavLst>
                                        <p:tav tm="0">
                                          <p:val>
                                            <p:strVal val="#ppt_y-.03"/>
                                          </p:val>
                                        </p:tav>
                                        <p:tav tm="100000">
                                          <p:val>
                                            <p:strVal val="#ppt_y"/>
                                          </p:val>
                                        </p:tav>
                                      </p:tavLst>
                                    </p:anim>
                                  </p:childTnLst>
                                </p:cTn>
                              </p:par>
                              <p:par>
                                <p:cTn fill="hold" id="74" nodeType="withEffect" presetClass="entr" presetID="37" presetSubtype="0">
                                  <p:stCondLst>
                                    <p:cond delay="1000"/>
                                  </p:stCondLst>
                                  <p:childTnLst>
                                    <p:set>
                                      <p:cBhvr>
                                        <p:cTn dur="1" fill="hold" id="75">
                                          <p:stCondLst>
                                            <p:cond delay="0"/>
                                          </p:stCondLst>
                                        </p:cTn>
                                        <p:tgtEl>
                                          <p:spTgt spid="30"/>
                                        </p:tgtEl>
                                        <p:attrNameLst>
                                          <p:attrName>style.visibility</p:attrName>
                                        </p:attrNameLst>
                                      </p:cBhvr>
                                      <p:to>
                                        <p:strVal val="visible"/>
                                      </p:to>
                                    </p:set>
                                    <p:animEffect filter="fade" transition="in">
                                      <p:cBhvr>
                                        <p:cTn dur="1000" id="76"/>
                                        <p:tgtEl>
                                          <p:spTgt spid="30"/>
                                        </p:tgtEl>
                                      </p:cBhvr>
                                    </p:animEffect>
                                    <p:anim calcmode="lin" valueType="num">
                                      <p:cBhvr>
                                        <p:cTn dur="1000" fill="hold" id="77"/>
                                        <p:tgtEl>
                                          <p:spTgt spid="30"/>
                                        </p:tgtEl>
                                        <p:attrNameLst>
                                          <p:attrName>ppt_x</p:attrName>
                                        </p:attrNameLst>
                                      </p:cBhvr>
                                      <p:tavLst>
                                        <p:tav tm="0">
                                          <p:val>
                                            <p:strVal val="#ppt_x"/>
                                          </p:val>
                                        </p:tav>
                                        <p:tav tm="100000">
                                          <p:val>
                                            <p:strVal val="#ppt_x"/>
                                          </p:val>
                                        </p:tav>
                                      </p:tavLst>
                                    </p:anim>
                                    <p:anim calcmode="lin" valueType="num">
                                      <p:cBhvr>
                                        <p:cTn decel="100000" dur="900" fill="hold" id="78"/>
                                        <p:tgtEl>
                                          <p:spTgt spid="30"/>
                                        </p:tgtEl>
                                        <p:attrNameLst>
                                          <p:attrName>ppt_y</p:attrName>
                                        </p:attrNameLst>
                                      </p:cBhvr>
                                      <p:tavLst>
                                        <p:tav tm="0">
                                          <p:val>
                                            <p:strVal val="#ppt_y+1"/>
                                          </p:val>
                                        </p:tav>
                                        <p:tav tm="100000">
                                          <p:val>
                                            <p:strVal val="#ppt_y-.03"/>
                                          </p:val>
                                        </p:tav>
                                      </p:tavLst>
                                    </p:anim>
                                    <p:anim calcmode="lin" valueType="num">
                                      <p:cBhvr>
                                        <p:cTn accel="100000" dur="100" fill="hold" id="79">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fill="hold" id="80" nodeType="afterGroup">
                            <p:stCondLst>
                              <p:cond delay="4750"/>
                            </p:stCondLst>
                            <p:childTnLst>
                              <p:par>
                                <p:cTn fill="hold" grpId="0" id="81" nodeType="afterEffect" presetClass="entr" presetID="10" presetSubtype="0">
                                  <p:stCondLst>
                                    <p:cond delay="0"/>
                                  </p:stCondLst>
                                  <p:childTnLst>
                                    <p:set>
                                      <p:cBhvr>
                                        <p:cTn dur="1" fill="hold" id="82">
                                          <p:stCondLst>
                                            <p:cond delay="0"/>
                                          </p:stCondLst>
                                        </p:cTn>
                                        <p:tgtEl>
                                          <p:spTgt spid="17"/>
                                        </p:tgtEl>
                                        <p:attrNameLst>
                                          <p:attrName>style.visibility</p:attrName>
                                        </p:attrNameLst>
                                      </p:cBhvr>
                                      <p:to>
                                        <p:strVal val="visible"/>
                                      </p:to>
                                    </p:set>
                                    <p:animEffect filter="fade" transition="in">
                                      <p:cBhvr>
                                        <p:cTn dur="500" id="83"/>
                                        <p:tgtEl>
                                          <p:spTgt spid="17"/>
                                        </p:tgtEl>
                                      </p:cBhvr>
                                    </p:animEffect>
                                  </p:childTnLst>
                                </p:cTn>
                              </p:par>
                              <p:par>
                                <p:cTn fill="hold" grpId="0" id="84" nodeType="withEffect" presetClass="entr" presetID="10" presetSubtype="0">
                                  <p:stCondLst>
                                    <p:cond delay="0"/>
                                  </p:stCondLst>
                                  <p:childTnLst>
                                    <p:set>
                                      <p:cBhvr>
                                        <p:cTn dur="1" fill="hold" id="85">
                                          <p:stCondLst>
                                            <p:cond delay="0"/>
                                          </p:stCondLst>
                                        </p:cTn>
                                        <p:tgtEl>
                                          <p:spTgt spid="21"/>
                                        </p:tgtEl>
                                        <p:attrNameLst>
                                          <p:attrName>style.visibility</p:attrName>
                                        </p:attrNameLst>
                                      </p:cBhvr>
                                      <p:to>
                                        <p:strVal val="visible"/>
                                      </p:to>
                                    </p:set>
                                    <p:animEffect filter="fade" transition="in">
                                      <p:cBhvr>
                                        <p:cTn dur="500" id="86"/>
                                        <p:tgtEl>
                                          <p:spTgt spid="21"/>
                                        </p:tgtEl>
                                      </p:cBhvr>
                                    </p:animEffect>
                                  </p:childTnLst>
                                </p:cTn>
                              </p:par>
                              <p:par>
                                <p:cTn fill="hold" grpId="0" id="87" nodeType="withEffect" presetClass="entr" presetID="10" presetSubtype="0">
                                  <p:stCondLst>
                                    <p:cond delay="0"/>
                                  </p:stCondLst>
                                  <p:childTnLst>
                                    <p:set>
                                      <p:cBhvr>
                                        <p:cTn dur="1" fill="hold" id="88">
                                          <p:stCondLst>
                                            <p:cond delay="0"/>
                                          </p:stCondLst>
                                        </p:cTn>
                                        <p:tgtEl>
                                          <p:spTgt spid="25"/>
                                        </p:tgtEl>
                                        <p:attrNameLst>
                                          <p:attrName>style.visibility</p:attrName>
                                        </p:attrNameLst>
                                      </p:cBhvr>
                                      <p:to>
                                        <p:strVal val="visible"/>
                                      </p:to>
                                    </p:set>
                                    <p:animEffect filter="fade" transition="in">
                                      <p:cBhvr>
                                        <p:cTn dur="500" id="89"/>
                                        <p:tgtEl>
                                          <p:spTgt spid="25"/>
                                        </p:tgtEl>
                                      </p:cBhvr>
                                    </p:animEffect>
                                  </p:childTnLst>
                                </p:cTn>
                              </p:par>
                              <p:par>
                                <p:cTn fill="hold" grpId="0" id="90" nodeType="withEffect" presetClass="entr" presetID="10" presetSubtype="0">
                                  <p:stCondLst>
                                    <p:cond delay="0"/>
                                  </p:stCondLst>
                                  <p:childTnLst>
                                    <p:set>
                                      <p:cBhvr>
                                        <p:cTn dur="1" fill="hold" id="91">
                                          <p:stCondLst>
                                            <p:cond delay="0"/>
                                          </p:stCondLst>
                                        </p:cTn>
                                        <p:tgtEl>
                                          <p:spTgt spid="29"/>
                                        </p:tgtEl>
                                        <p:attrNameLst>
                                          <p:attrName>style.visibility</p:attrName>
                                        </p:attrNameLst>
                                      </p:cBhvr>
                                      <p:to>
                                        <p:strVal val="visible"/>
                                      </p:to>
                                    </p:set>
                                    <p:animEffect filter="fade" transition="in">
                                      <p:cBhvr>
                                        <p:cTn dur="500" id="92"/>
                                        <p:tgtEl>
                                          <p:spTgt spid="29"/>
                                        </p:tgtEl>
                                      </p:cBhvr>
                                    </p:animEffect>
                                  </p:childTnLst>
                                </p:cTn>
                              </p:par>
                              <p:par>
                                <p:cTn fill="hold" grpId="0" id="93" nodeType="withEffect" presetClass="entr" presetID="10" presetSubtype="0">
                                  <p:stCondLst>
                                    <p:cond delay="0"/>
                                  </p:stCondLst>
                                  <p:childTnLst>
                                    <p:set>
                                      <p:cBhvr>
                                        <p:cTn dur="1" fill="hold" id="94">
                                          <p:stCondLst>
                                            <p:cond delay="0"/>
                                          </p:stCondLst>
                                        </p:cTn>
                                        <p:tgtEl>
                                          <p:spTgt spid="33"/>
                                        </p:tgtEl>
                                        <p:attrNameLst>
                                          <p:attrName>style.visibility</p:attrName>
                                        </p:attrNameLst>
                                      </p:cBhvr>
                                      <p:to>
                                        <p:strVal val="visible"/>
                                      </p:to>
                                    </p:set>
                                    <p:animEffect filter="fade" transition="in">
                                      <p:cBhvr>
                                        <p:cTn dur="500" id="95"/>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7"/>
      <p:bldP grpId="0" spid="21"/>
      <p:bldP grpId="0" spid="25"/>
      <p:bldP grpId="0" spid="29"/>
      <p:bldP grpId="0" spid="33"/>
      <p:bldP grpId="0" spid="35"/>
      <p:bldP grpId="0" spid="3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596A7E7E-BE14-43E3-B931-A9C8FB413E39}"/>
              </a:ext>
            </a:extLst>
          </p:cNvPr>
          <p:cNvSpPr/>
          <p:nvPr/>
        </p:nvSpPr>
        <p:spPr>
          <a:xfrm>
            <a:off x="0" y="1026120"/>
            <a:ext cx="12192000" cy="527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 name="圆角矩形 7">
            <a:extLst>
              <a:ext uri="{FF2B5EF4-FFF2-40B4-BE49-F238E27FC236}">
                <a16:creationId xmlns:a16="http://schemas.microsoft.com/office/drawing/2014/main" id="{427515B8-5F07-4474-BD9E-82FCFA183A53}"/>
              </a:ext>
            </a:extLst>
          </p:cNvPr>
          <p:cNvSpPr/>
          <p:nvPr/>
        </p:nvSpPr>
        <p:spPr>
          <a:xfrm>
            <a:off x="0" y="0"/>
            <a:ext cx="12192000" cy="1026120"/>
          </a:xfrm>
          <a:prstGeom prst="roundRect">
            <a:avLst>
              <a:gd fmla="val 0" name="adj"/>
            </a:avLst>
          </a:prstGeom>
          <a:solidFill>
            <a:srgbClr val="355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 name="文本框 3">
            <a:extLst>
              <a:ext uri="{FF2B5EF4-FFF2-40B4-BE49-F238E27FC236}">
                <a16:creationId xmlns:a16="http://schemas.microsoft.com/office/drawing/2014/main" id="{5065B14B-0DCB-4F93-88B2-96C141808D9E}"/>
              </a:ext>
            </a:extLst>
          </p:cNvPr>
          <p:cNvSpPr txBox="1"/>
          <p:nvPr/>
        </p:nvSpPr>
        <p:spPr>
          <a:xfrm>
            <a:off x="1160398" y="133400"/>
            <a:ext cx="2570480" cy="762000"/>
          </a:xfrm>
          <a:prstGeom prst="rect">
            <a:avLst/>
          </a:prstGeom>
          <a:noFill/>
        </p:spPr>
        <p:txBody>
          <a:bodyPr rtlCol="0" wrap="none">
            <a:spAutoFit/>
          </a:bodyPr>
          <a:lstStyle/>
          <a:p>
            <a:r>
              <a:rPr altLang="en-US" b="1" lang="zh-CN" spc="300" sz="4400">
                <a:solidFill>
                  <a:srgbClr val="FEFEFE"/>
                </a:solidFill>
                <a:effectLst>
                  <a:outerShdw algn="tl" blurRad="38100" dir="2700000" dist="38100">
                    <a:srgbClr val="000000">
                      <a:alpha val="43137"/>
                    </a:srgbClr>
                  </a:outerShdw>
                </a:effectLst>
                <a:cs typeface="+mn-ea"/>
                <a:sym typeface="+mn-lt"/>
              </a:rPr>
              <a:t>职业规划</a:t>
            </a:r>
          </a:p>
        </p:txBody>
      </p:sp>
      <p:sp>
        <p:nvSpPr>
          <p:cNvPr id="5" name="圆角矩形 38">
            <a:extLst>
              <a:ext uri="{FF2B5EF4-FFF2-40B4-BE49-F238E27FC236}">
                <a16:creationId xmlns:a16="http://schemas.microsoft.com/office/drawing/2014/main" id="{C68838E2-2A6E-448E-BD4F-1F4624EAAD85}"/>
              </a:ext>
            </a:extLst>
          </p:cNvPr>
          <p:cNvSpPr/>
          <p:nvPr/>
        </p:nvSpPr>
        <p:spPr>
          <a:xfrm rot="572624">
            <a:off x="195140" y="191809"/>
            <a:ext cx="755690" cy="744790"/>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55979"/>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 name="椭圆 5">
            <a:extLst>
              <a:ext uri="{FF2B5EF4-FFF2-40B4-BE49-F238E27FC236}">
                <a16:creationId xmlns:a16="http://schemas.microsoft.com/office/drawing/2014/main" id="{E89EC83F-874C-45F9-B0D3-0EE554138786}"/>
              </a:ext>
            </a:extLst>
          </p:cNvPr>
          <p:cNvSpPr/>
          <p:nvPr/>
        </p:nvSpPr>
        <p:spPr>
          <a:xfrm>
            <a:off x="11734017" y="646680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 name="椭圆 6">
            <a:extLst>
              <a:ext uri="{FF2B5EF4-FFF2-40B4-BE49-F238E27FC236}">
                <a16:creationId xmlns:a16="http://schemas.microsoft.com/office/drawing/2014/main" id="{220FBCDA-E1DD-439D-B7C1-9510528B681E}"/>
              </a:ext>
            </a:extLst>
          </p:cNvPr>
          <p:cNvSpPr/>
          <p:nvPr/>
        </p:nvSpPr>
        <p:spPr>
          <a:xfrm>
            <a:off x="11364799" y="646680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 name="椭圆 7">
            <a:extLst>
              <a:ext uri="{FF2B5EF4-FFF2-40B4-BE49-F238E27FC236}">
                <a16:creationId xmlns:a16="http://schemas.microsoft.com/office/drawing/2014/main" id="{D21F3F9B-498B-4257-B728-1F0CF1C12983}"/>
              </a:ext>
            </a:extLst>
          </p:cNvPr>
          <p:cNvSpPr/>
          <p:nvPr/>
        </p:nvSpPr>
        <p:spPr>
          <a:xfrm>
            <a:off x="10995581" y="646680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 name="椭圆 8">
            <a:extLst>
              <a:ext uri="{FF2B5EF4-FFF2-40B4-BE49-F238E27FC236}">
                <a16:creationId xmlns:a16="http://schemas.microsoft.com/office/drawing/2014/main" id="{B5F9ACEC-95F0-4C5B-A14F-A0C4B05806EA}"/>
              </a:ext>
            </a:extLst>
          </p:cNvPr>
          <p:cNvSpPr/>
          <p:nvPr/>
        </p:nvSpPr>
        <p:spPr>
          <a:xfrm>
            <a:off x="10626363" y="646680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0" name="椭圆 9">
            <a:extLst>
              <a:ext uri="{FF2B5EF4-FFF2-40B4-BE49-F238E27FC236}">
                <a16:creationId xmlns:a16="http://schemas.microsoft.com/office/drawing/2014/main" id="{E7629EF8-F37B-4068-836F-ECE4B680DC4B}"/>
              </a:ext>
            </a:extLst>
          </p:cNvPr>
          <p:cNvSpPr/>
          <p:nvPr/>
        </p:nvSpPr>
        <p:spPr>
          <a:xfrm>
            <a:off x="10257451" y="646680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11" name="图片 10">
            <a:extLst>
              <a:ext uri="{FF2B5EF4-FFF2-40B4-BE49-F238E27FC236}">
                <a16:creationId xmlns:a16="http://schemas.microsoft.com/office/drawing/2014/main" id="{E5F9F6E1-F9AB-462D-9287-BE576793668C}"/>
              </a:ext>
            </a:extLst>
          </p:cNvPr>
          <p:cNvPicPr>
            <a:picLocks noChangeAspect="1"/>
          </p:cNvPicPr>
          <p:nvPr/>
        </p:nvPicPr>
        <p:blipFill>
          <a:blip r:embed="rId3">
            <a:extLst>
              <a:ext uri="{BEBA8EAE-BF5A-486C-A8C5-ECC9F3942E4B}">
                <a14:imgProps>
                  <a14:imgLayer xmlns:d3p1="http://schemas.openxmlformats.org/officeDocument/2006/relationships" d3p1:embed="">
                    <a14:imgEffect>
                      <a14:backgroundRemoval b="100000" l="0" r="100000" t="0">
                        <a14:foregroundMark x1="39816" x2="52300" y1="41971" y2="85382"/>
                        <a14:foregroundMark x1="39816" x2="34297" y1="57475" y2="97121"/>
                        <a14:foregroundMark x1="57556" x2="52037" y1="41417" y2="61905"/>
                        <a14:backgroundMark x1="0" x2="1971" y1="83278" y2="93355"/>
                        <a14:backgroundMark x1="94744" x2="95269" y1="45736" y2="55371"/>
                        <a14:backgroundMark x1="98160" x2="99606" y1="56589" y2="63012"/>
                        <a14:backgroundMark x1="97109" x2="99080" y1="70653" y2="74308"/>
                      </a14:backgroundRemoval>
                    </a14:imgEffect>
                    <a14:imgEffect>
                      <a14:artisticBlur/>
                    </a14:imgEffect>
                  </a14:imgLayer>
                </a14:imgProps>
              </a:ext>
              <a:ext uri="{28A0092B-C50C-407E-A947-70E740481C1C}">
                <a14:useLocalDpi val="0"/>
              </a:ext>
            </a:extLst>
          </a:blip>
          <a:stretch>
            <a:fillRect/>
          </a:stretch>
        </p:blipFill>
        <p:spPr>
          <a:xfrm>
            <a:off x="7735786" y="1219221"/>
            <a:ext cx="4264938" cy="5062123"/>
          </a:xfrm>
          <a:prstGeom prst="rect">
            <a:avLst/>
          </a:prstGeom>
          <a:effectLst/>
        </p:spPr>
      </p:pic>
      <p:sp>
        <p:nvSpPr>
          <p:cNvPr id="13" name="Text Box 7">
            <a:extLst>
              <a:ext uri="{FF2B5EF4-FFF2-40B4-BE49-F238E27FC236}">
                <a16:creationId xmlns:a16="http://schemas.microsoft.com/office/drawing/2014/main" id="{B1841AB5-B4B2-4DEA-B88F-036AFFD9AE96}"/>
              </a:ext>
            </a:extLst>
          </p:cNvPr>
          <p:cNvSpPr txBox="1">
            <a:spLocks noChangeArrowheads="1"/>
          </p:cNvSpPr>
          <p:nvPr/>
        </p:nvSpPr>
        <p:spPr bwMode="gray">
          <a:xfrm>
            <a:off x="572985" y="1405741"/>
            <a:ext cx="2579963" cy="518160"/>
          </a:xfrm>
          <a:prstGeom prst="rect">
            <a:avLst/>
          </a:prstGeom>
          <a:noFill/>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defPPr>
              <a:defRPr lang="en-US"/>
            </a:defPPr>
            <a:lvl1pPr>
              <a:defRPr b="1" sz="2800">
                <a:solidFill>
                  <a:schemeClr val="tx1">
                    <a:lumMod val="75000"/>
                    <a:lumOff val="25000"/>
                  </a:schemeClr>
                </a:solidFill>
                <a:latin charset="-122" panose="020b0503020204020204" pitchFamily="34" typeface="微软雅黑"/>
                <a:ea charset="-122" panose="020b0503020204020204" pitchFamily="34" typeface="微软雅黑"/>
              </a:defRPr>
            </a:lvl1pPr>
            <a:lvl2pPr indent="-285750" marL="742950">
              <a:defRPr>
                <a:latin charset="0" pitchFamily="34" typeface="Calibri"/>
              </a:defRPr>
            </a:lvl2pPr>
            <a:lvl3pPr indent="-228600" marL="1143000">
              <a:defRPr>
                <a:latin charset="0" pitchFamily="34" typeface="Calibri"/>
              </a:defRPr>
            </a:lvl3pPr>
            <a:lvl4pPr indent="-228600" marL="1600200">
              <a:defRPr>
                <a:latin charset="0" pitchFamily="34" typeface="Calibri"/>
              </a:defRPr>
            </a:lvl4pPr>
            <a:lvl5pPr indent="-228600" marL="2057400">
              <a:defRPr>
                <a:latin charset="0" pitchFamily="34" typeface="Calibri"/>
              </a:defRPr>
            </a:lvl5pPr>
            <a:lvl6pPr fontAlgn="base" indent="-228600" marL="2514600">
              <a:spcBef>
                <a:spcPct val="0"/>
              </a:spcBef>
              <a:spcAft>
                <a:spcPct val="0"/>
              </a:spcAft>
              <a:defRPr>
                <a:latin charset="0" pitchFamily="34" typeface="Calibri"/>
              </a:defRPr>
            </a:lvl6pPr>
            <a:lvl7pPr fontAlgn="base" indent="-228600" marL="2971800">
              <a:spcBef>
                <a:spcPct val="0"/>
              </a:spcBef>
              <a:spcAft>
                <a:spcPct val="0"/>
              </a:spcAft>
              <a:defRPr>
                <a:latin charset="0" pitchFamily="34" typeface="Calibri"/>
              </a:defRPr>
            </a:lvl7pPr>
            <a:lvl8pPr fontAlgn="base" indent="-228600" marL="3429000">
              <a:spcBef>
                <a:spcPct val="0"/>
              </a:spcBef>
              <a:spcAft>
                <a:spcPct val="0"/>
              </a:spcAft>
              <a:defRPr>
                <a:latin charset="0" pitchFamily="34" typeface="Calibri"/>
              </a:defRPr>
            </a:lvl8pPr>
            <a:lvl9pPr fontAlgn="base" indent="-228600" marL="3886200">
              <a:spcBef>
                <a:spcPct val="0"/>
              </a:spcBef>
              <a:spcAft>
                <a:spcPct val="0"/>
              </a:spcAft>
              <a:defRPr>
                <a:latin charset="0" pitchFamily="34" typeface="Calibri"/>
              </a:defRPr>
            </a:lvl9pPr>
          </a:lstStyle>
          <a:p>
            <a:r>
              <a:rPr altLang="en-US" lang="zh-CN">
                <a:latin typeface="+mn-lt"/>
                <a:ea typeface="+mn-ea"/>
                <a:cs typeface="+mn-ea"/>
                <a:sym typeface="+mn-lt"/>
              </a:rPr>
              <a:t>发展职业规划</a:t>
            </a:r>
          </a:p>
        </p:txBody>
      </p:sp>
      <p:sp>
        <p:nvSpPr>
          <p:cNvPr id="14" name="矩形 13">
            <a:extLst>
              <a:ext uri="{FF2B5EF4-FFF2-40B4-BE49-F238E27FC236}">
                <a16:creationId xmlns:a16="http://schemas.microsoft.com/office/drawing/2014/main" id="{BBDA6035-203E-4E8C-BC92-DFF3AD993F57}"/>
              </a:ext>
            </a:extLst>
          </p:cNvPr>
          <p:cNvSpPr/>
          <p:nvPr/>
        </p:nvSpPr>
        <p:spPr>
          <a:xfrm>
            <a:off x="572985" y="1945207"/>
            <a:ext cx="6323115" cy="914400"/>
          </a:xfrm>
          <a:prstGeom prst="rect">
            <a:avLst/>
          </a:prstGeom>
          <a:ln>
            <a:noFill/>
            <a:prstDash val="dash"/>
          </a:ln>
        </p:spPr>
        <p:txBody>
          <a:bodyPr wrap="square">
            <a:spAutoFit/>
          </a:bodyPr>
          <a:lstStyle/>
          <a:p>
            <a:pPr>
              <a:lnSpc>
                <a:spcPct val="150000"/>
              </a:lnSpc>
              <a:defRPr/>
            </a:pPr>
            <a:r>
              <a:rPr altLang="en-US" kern="0" lang="zh-CN">
                <a:solidFill>
                  <a:schemeClr val="tx1">
                    <a:lumMod val="75000"/>
                    <a:lumOff val="25000"/>
                  </a:schemeClr>
                </a:solidFill>
                <a:cs typeface="+mn-ea"/>
                <a:sym typeface="+mn-lt"/>
              </a:rPr>
              <a:t>用户可以在投影仪或者计算机上进行演示也可以将演示文稿打印出来制作成胶片。</a:t>
            </a: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5" name="组合 14">
            <a:extLst>
              <a:ext uri="{FF2B5EF4-FFF2-40B4-BE49-F238E27FC236}">
                <a16:creationId xmlns:a16="http://schemas.microsoft.com/office/drawing/2014/main" id="{6E54E13B-F9D0-48D5-A59A-5D084B5D06CF}"/>
              </a:ext>
            </a:extLst>
          </p:cNvPr>
          <p:cNvGrpSpPr/>
          <p:nvPr/>
        </p:nvGrpSpPr>
        <p:grpSpPr>
          <a:xfrm>
            <a:off x="572985" y="3326066"/>
            <a:ext cx="6142140" cy="717196"/>
            <a:chOff x="2807705" y="1943949"/>
            <a:chExt cx="6596373" cy="1125385"/>
          </a:xfrm>
        </p:grpSpPr>
        <p:sp>
          <p:nvSpPr>
            <p:cNvPr id="16" name="圆角矩形 10">
              <a:extLst>
                <a:ext uri="{FF2B5EF4-FFF2-40B4-BE49-F238E27FC236}">
                  <a16:creationId xmlns:a16="http://schemas.microsoft.com/office/drawing/2014/main" id="{F518C663-D1D9-44F5-B88D-9B6C3FAB0977}"/>
                </a:ext>
              </a:extLst>
            </p:cNvPr>
            <p:cNvSpPr/>
            <p:nvPr/>
          </p:nvSpPr>
          <p:spPr>
            <a:xfrm>
              <a:off x="2874138" y="1943949"/>
              <a:ext cx="6529940" cy="1125385"/>
            </a:xfrm>
            <a:prstGeom prst="roundRect">
              <a:avLst>
                <a:gd fmla="val 6909" name="adj"/>
              </a:avLst>
            </a:prstGeom>
            <a:solidFill>
              <a:srgbClr val="EFEFEF"/>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7" name="矩形 6">
              <a:extLst>
                <a:ext uri="{FF2B5EF4-FFF2-40B4-BE49-F238E27FC236}">
                  <a16:creationId xmlns:a16="http://schemas.microsoft.com/office/drawing/2014/main" id="{5DDC0272-4FFC-4685-A1C1-F6B0D8A8AA76}"/>
                </a:ext>
              </a:extLst>
            </p:cNvPr>
            <p:cNvSpPr/>
            <p:nvPr/>
          </p:nvSpPr>
          <p:spPr>
            <a:xfrm>
              <a:off x="3646983" y="1943949"/>
              <a:ext cx="5649695" cy="1125385"/>
            </a:xfrm>
            <a:custGeom>
              <a:rect b="b" l="l" r="r" t="t"/>
              <a:pathLst>
                <a:path h="1125385" w="6563854">
                  <a:moveTo>
                    <a:pt x="1" y="0"/>
                  </a:moveTo>
                  <a:lnTo>
                    <a:pt x="6563854" y="0"/>
                  </a:lnTo>
                  <a:lnTo>
                    <a:pt x="6563854" y="1125385"/>
                  </a:lnTo>
                  <a:lnTo>
                    <a:pt x="0" y="1125385"/>
                  </a:lnTo>
                  <a:cubicBezTo>
                    <a:pt x="185435" y="1006937"/>
                    <a:pt x="307745" y="799098"/>
                    <a:pt x="307745" y="562692"/>
                  </a:cubicBezTo>
                  <a:cubicBezTo>
                    <a:pt x="307745" y="326287"/>
                    <a:pt x="185436" y="118449"/>
                    <a:pt x="1" y="0"/>
                  </a:cubicBezTo>
                  <a:close/>
                </a:path>
              </a:pathLst>
            </a:custGeom>
            <a:solidFill>
              <a:srgbClr val="365B7C"/>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8" name="TextBox 51">
              <a:extLst>
                <a:ext uri="{FF2B5EF4-FFF2-40B4-BE49-F238E27FC236}">
                  <a16:creationId xmlns:a16="http://schemas.microsoft.com/office/drawing/2014/main" id="{8848B8D9-2559-4BBF-BB97-C14B6CFA7FA4}"/>
                </a:ext>
              </a:extLst>
            </p:cNvPr>
            <p:cNvSpPr txBox="1"/>
            <p:nvPr/>
          </p:nvSpPr>
          <p:spPr>
            <a:xfrm>
              <a:off x="2807705" y="1996956"/>
              <a:ext cx="1080120" cy="1004379"/>
            </a:xfrm>
            <a:prstGeom prst="rect">
              <a:avLst/>
            </a:prstGeom>
            <a:noFill/>
          </p:spPr>
          <p:txBody>
            <a:bodyPr rtlCol="0" wrap="square">
              <a:spAutoFit/>
            </a:bodyPr>
            <a:lstStyle/>
            <a:p>
              <a:pPr algn="ctr"/>
              <a:r>
                <a:rPr altLang="zh-CN" b="1" lang="en-US" sz="3600">
                  <a:solidFill>
                    <a:srgbClr val="365B7C"/>
                  </a:solidFill>
                  <a:effectLst>
                    <a:innerShdw blurRad="63500" dir="18900000" dist="50800">
                      <a:prstClr val="black">
                        <a:alpha val="50000"/>
                      </a:prstClr>
                    </a:innerShdw>
                  </a:effectLst>
                  <a:cs typeface="+mn-ea"/>
                  <a:sym typeface="+mn-lt"/>
                </a:rPr>
                <a:t>01</a:t>
              </a:r>
            </a:p>
          </p:txBody>
        </p:sp>
        <p:sp>
          <p:nvSpPr>
            <p:cNvPr id="19" name="燕尾形 13">
              <a:extLst>
                <a:ext uri="{FF2B5EF4-FFF2-40B4-BE49-F238E27FC236}">
                  <a16:creationId xmlns:a16="http://schemas.microsoft.com/office/drawing/2014/main" id="{D6B61F8C-B424-4947-807D-BD2C41290998}"/>
                </a:ext>
              </a:extLst>
            </p:cNvPr>
            <p:cNvSpPr/>
            <p:nvPr/>
          </p:nvSpPr>
          <p:spPr>
            <a:xfrm>
              <a:off x="4194709" y="2183475"/>
              <a:ext cx="255488" cy="646331"/>
            </a:xfrm>
            <a:prstGeom prst="chevron">
              <a:avLst>
                <a:gd fmla="val 66155" name="adj"/>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20" name="燕尾形 14">
              <a:extLst>
                <a:ext uri="{FF2B5EF4-FFF2-40B4-BE49-F238E27FC236}">
                  <a16:creationId xmlns:a16="http://schemas.microsoft.com/office/drawing/2014/main" id="{90133DD3-076A-4AAF-B67A-EEE69D3618E3}"/>
                </a:ext>
              </a:extLst>
            </p:cNvPr>
            <p:cNvSpPr/>
            <p:nvPr/>
          </p:nvSpPr>
          <p:spPr>
            <a:xfrm>
              <a:off x="4378189" y="2183475"/>
              <a:ext cx="255488" cy="646331"/>
            </a:xfrm>
            <a:prstGeom prst="chevron">
              <a:avLst>
                <a:gd fmla="val 66155" name="adj"/>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22" name="Rectangle 42">
              <a:extLst>
                <a:ext uri="{FF2B5EF4-FFF2-40B4-BE49-F238E27FC236}">
                  <a16:creationId xmlns:a16="http://schemas.microsoft.com/office/drawing/2014/main" id="{C76B34B3-5076-4045-A436-B4C7868F1787}"/>
                </a:ext>
              </a:extLst>
            </p:cNvPr>
            <p:cNvSpPr/>
            <p:nvPr/>
          </p:nvSpPr>
          <p:spPr>
            <a:xfrm flipH="1">
              <a:off x="4794692" y="2166512"/>
              <a:ext cx="4353650" cy="407487"/>
            </a:xfrm>
            <a:prstGeom prst="rect">
              <a:avLst/>
            </a:prstGeom>
            <a:noFill/>
            <a:ln algn="ctr" cap="flat" cmpd="sng" w="12700">
              <a:noFill/>
              <a:prstDash val="solid"/>
            </a:ln>
            <a:effectLst/>
          </p:spPr>
          <p:txBody>
            <a:bodyPr anchor="t" bIns="0" lIns="91440" rIns="91440" rtlCol="0" tIns="0"/>
            <a:lstStyle/>
            <a:p>
              <a:pPr>
                <a:defRPr/>
              </a:pPr>
              <a:r>
                <a:rPr altLang="en-US" kern="0" lang="zh-CN" sz="1200">
                  <a:solidFill>
                    <a:schemeClr val="bg1"/>
                  </a:solidFill>
                  <a:cs typeface="+mn-ea"/>
                  <a:sym typeface="+mn-lt"/>
                </a:rPr>
                <a:t>用户以在投影仪用户可以在投影仪或者计算机上进行演示也可以将演示文稿打印出来制作成胶片用户以在投影仪</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9" name="组合 38">
            <a:extLst>
              <a:ext uri="{FF2B5EF4-FFF2-40B4-BE49-F238E27FC236}">
                <a16:creationId xmlns:a16="http://schemas.microsoft.com/office/drawing/2014/main" id="{37D3F9E5-BDE4-4B4D-A46C-C69784743F2A}"/>
              </a:ext>
            </a:extLst>
          </p:cNvPr>
          <p:cNvGrpSpPr/>
          <p:nvPr/>
        </p:nvGrpSpPr>
        <p:grpSpPr>
          <a:xfrm>
            <a:off x="563461" y="4278751"/>
            <a:ext cx="6151665" cy="717196"/>
            <a:chOff x="2797476" y="1943949"/>
            <a:chExt cx="6606602" cy="1125385"/>
          </a:xfrm>
        </p:grpSpPr>
        <p:sp>
          <p:nvSpPr>
            <p:cNvPr id="40" name="圆角矩形 10">
              <a:extLst>
                <a:ext uri="{FF2B5EF4-FFF2-40B4-BE49-F238E27FC236}">
                  <a16:creationId xmlns:a16="http://schemas.microsoft.com/office/drawing/2014/main" id="{99AFCAC7-F481-473B-A835-21254CB82366}"/>
                </a:ext>
              </a:extLst>
            </p:cNvPr>
            <p:cNvSpPr/>
            <p:nvPr/>
          </p:nvSpPr>
          <p:spPr>
            <a:xfrm>
              <a:off x="2874138" y="1943949"/>
              <a:ext cx="6529940" cy="1125385"/>
            </a:xfrm>
            <a:prstGeom prst="roundRect">
              <a:avLst>
                <a:gd fmla="val 6909" name="adj"/>
              </a:avLst>
            </a:prstGeom>
            <a:solidFill>
              <a:srgbClr val="EFEFEF"/>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1" name="矩形 6">
              <a:extLst>
                <a:ext uri="{FF2B5EF4-FFF2-40B4-BE49-F238E27FC236}">
                  <a16:creationId xmlns:a16="http://schemas.microsoft.com/office/drawing/2014/main" id="{0A1BE0EE-0940-48DC-BC70-4FC79BC9E7C0}"/>
                </a:ext>
              </a:extLst>
            </p:cNvPr>
            <p:cNvSpPr/>
            <p:nvPr/>
          </p:nvSpPr>
          <p:spPr>
            <a:xfrm>
              <a:off x="3646983" y="1943949"/>
              <a:ext cx="5649695" cy="1125385"/>
            </a:xfrm>
            <a:custGeom>
              <a:rect b="b" l="l" r="r" t="t"/>
              <a:pathLst>
                <a:path h="1125385" w="6563854">
                  <a:moveTo>
                    <a:pt x="1" y="0"/>
                  </a:moveTo>
                  <a:lnTo>
                    <a:pt x="6563854" y="0"/>
                  </a:lnTo>
                  <a:lnTo>
                    <a:pt x="6563854" y="1125385"/>
                  </a:lnTo>
                  <a:lnTo>
                    <a:pt x="0" y="1125385"/>
                  </a:lnTo>
                  <a:cubicBezTo>
                    <a:pt x="185435" y="1006937"/>
                    <a:pt x="307745" y="799098"/>
                    <a:pt x="307745" y="562692"/>
                  </a:cubicBezTo>
                  <a:cubicBezTo>
                    <a:pt x="307745" y="326287"/>
                    <a:pt x="185436" y="118449"/>
                    <a:pt x="1" y="0"/>
                  </a:cubicBezTo>
                  <a:close/>
                </a:path>
              </a:pathLst>
            </a:custGeom>
            <a:solidFill>
              <a:srgbClr val="D06F83"/>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2" name="TextBox 51">
              <a:extLst>
                <a:ext uri="{FF2B5EF4-FFF2-40B4-BE49-F238E27FC236}">
                  <a16:creationId xmlns:a16="http://schemas.microsoft.com/office/drawing/2014/main" id="{4A7A9378-D152-4AD3-807E-FE8CB0BAAC43}"/>
                </a:ext>
              </a:extLst>
            </p:cNvPr>
            <p:cNvSpPr txBox="1"/>
            <p:nvPr/>
          </p:nvSpPr>
          <p:spPr>
            <a:xfrm>
              <a:off x="2797476" y="1996957"/>
              <a:ext cx="1080120" cy="1004379"/>
            </a:xfrm>
            <a:prstGeom prst="rect">
              <a:avLst/>
            </a:prstGeom>
            <a:noFill/>
          </p:spPr>
          <p:txBody>
            <a:bodyPr rtlCol="0" wrap="square">
              <a:spAutoFit/>
            </a:bodyPr>
            <a:lstStyle/>
            <a:p>
              <a:pPr algn="ctr"/>
              <a:r>
                <a:rPr altLang="zh-CN" b="1" lang="en-US" sz="3600">
                  <a:solidFill>
                    <a:srgbClr val="D06F83"/>
                  </a:solidFill>
                  <a:effectLst>
                    <a:innerShdw blurRad="63500" dir="18900000" dist="50800">
                      <a:prstClr val="black">
                        <a:alpha val="50000"/>
                      </a:prstClr>
                    </a:innerShdw>
                  </a:effectLst>
                  <a:cs typeface="+mn-ea"/>
                  <a:sym typeface="+mn-lt"/>
                </a:rPr>
                <a:t>02</a:t>
              </a:r>
            </a:p>
          </p:txBody>
        </p:sp>
        <p:sp>
          <p:nvSpPr>
            <p:cNvPr id="43" name="燕尾形 13">
              <a:extLst>
                <a:ext uri="{FF2B5EF4-FFF2-40B4-BE49-F238E27FC236}">
                  <a16:creationId xmlns:a16="http://schemas.microsoft.com/office/drawing/2014/main" id="{09F96C80-4CF9-419A-A273-D8A639098A44}"/>
                </a:ext>
              </a:extLst>
            </p:cNvPr>
            <p:cNvSpPr/>
            <p:nvPr/>
          </p:nvSpPr>
          <p:spPr>
            <a:xfrm>
              <a:off x="4194709" y="2183475"/>
              <a:ext cx="255488" cy="646331"/>
            </a:xfrm>
            <a:prstGeom prst="chevron">
              <a:avLst>
                <a:gd fmla="val 66155" name="adj"/>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44" name="燕尾形 14">
              <a:extLst>
                <a:ext uri="{FF2B5EF4-FFF2-40B4-BE49-F238E27FC236}">
                  <a16:creationId xmlns:a16="http://schemas.microsoft.com/office/drawing/2014/main" id="{80D62B31-4313-4176-8B27-7C1FA2E165AB}"/>
                </a:ext>
              </a:extLst>
            </p:cNvPr>
            <p:cNvSpPr/>
            <p:nvPr/>
          </p:nvSpPr>
          <p:spPr>
            <a:xfrm>
              <a:off x="4378189" y="2183475"/>
              <a:ext cx="255488" cy="646331"/>
            </a:xfrm>
            <a:prstGeom prst="chevron">
              <a:avLst>
                <a:gd fmla="val 66155" name="adj"/>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45" name="Rectangle 42">
              <a:extLst>
                <a:ext uri="{FF2B5EF4-FFF2-40B4-BE49-F238E27FC236}">
                  <a16:creationId xmlns:a16="http://schemas.microsoft.com/office/drawing/2014/main" id="{6BE92077-3E7E-4992-A4C4-55DB9A905351}"/>
                </a:ext>
              </a:extLst>
            </p:cNvPr>
            <p:cNvSpPr/>
            <p:nvPr/>
          </p:nvSpPr>
          <p:spPr>
            <a:xfrm flipH="1">
              <a:off x="4794692" y="2166512"/>
              <a:ext cx="4353650" cy="407487"/>
            </a:xfrm>
            <a:prstGeom prst="rect">
              <a:avLst/>
            </a:prstGeom>
            <a:noFill/>
            <a:ln algn="ctr" cap="flat" cmpd="sng" w="12700">
              <a:noFill/>
              <a:prstDash val="solid"/>
            </a:ln>
            <a:effectLst/>
          </p:spPr>
          <p:txBody>
            <a:bodyPr anchor="t" bIns="0" lIns="91440" rIns="91440" rtlCol="0" tIns="0"/>
            <a:lstStyle/>
            <a:p>
              <a:pPr>
                <a:defRPr/>
              </a:pPr>
              <a:r>
                <a:rPr altLang="en-US" kern="0" lang="zh-CN" sz="1200">
                  <a:solidFill>
                    <a:schemeClr val="bg1"/>
                  </a:solidFill>
                  <a:cs typeface="+mn-ea"/>
                  <a:sym typeface="+mn-lt"/>
                </a:rPr>
                <a:t>用户以在投影仪用户可以在投影仪或者计算机上进行演示也可以将演示文稿打印出来制作成胶片用户以在投影仪</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6" name="组合 45">
            <a:extLst>
              <a:ext uri="{FF2B5EF4-FFF2-40B4-BE49-F238E27FC236}">
                <a16:creationId xmlns:a16="http://schemas.microsoft.com/office/drawing/2014/main" id="{0C838A3C-3469-4E07-9F6B-C247155FB493}"/>
              </a:ext>
            </a:extLst>
          </p:cNvPr>
          <p:cNvGrpSpPr/>
          <p:nvPr/>
        </p:nvGrpSpPr>
        <p:grpSpPr>
          <a:xfrm>
            <a:off x="572985" y="5231435"/>
            <a:ext cx="6142140" cy="717196"/>
            <a:chOff x="2807705" y="1943949"/>
            <a:chExt cx="6596373" cy="1125385"/>
          </a:xfrm>
        </p:grpSpPr>
        <p:sp>
          <p:nvSpPr>
            <p:cNvPr id="47" name="圆角矩形 10">
              <a:extLst>
                <a:ext uri="{FF2B5EF4-FFF2-40B4-BE49-F238E27FC236}">
                  <a16:creationId xmlns:a16="http://schemas.microsoft.com/office/drawing/2014/main" id="{D4A7DF38-E368-4870-8862-5EA413EA40EB}"/>
                </a:ext>
              </a:extLst>
            </p:cNvPr>
            <p:cNvSpPr/>
            <p:nvPr/>
          </p:nvSpPr>
          <p:spPr>
            <a:xfrm>
              <a:off x="2874138" y="1943949"/>
              <a:ext cx="6529940" cy="1125385"/>
            </a:xfrm>
            <a:prstGeom prst="roundRect">
              <a:avLst>
                <a:gd fmla="val 6909" name="adj"/>
              </a:avLst>
            </a:prstGeom>
            <a:solidFill>
              <a:srgbClr val="EFEFEF"/>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8" name="矩形 6">
              <a:extLst>
                <a:ext uri="{FF2B5EF4-FFF2-40B4-BE49-F238E27FC236}">
                  <a16:creationId xmlns:a16="http://schemas.microsoft.com/office/drawing/2014/main" id="{6BD2885F-1F63-4632-BBD7-B04B86835ED2}"/>
                </a:ext>
              </a:extLst>
            </p:cNvPr>
            <p:cNvSpPr/>
            <p:nvPr/>
          </p:nvSpPr>
          <p:spPr>
            <a:xfrm>
              <a:off x="3646983" y="1943949"/>
              <a:ext cx="5649695" cy="1125385"/>
            </a:xfrm>
            <a:custGeom>
              <a:rect b="b" l="l" r="r" t="t"/>
              <a:pathLst>
                <a:path h="1125385" w="6563854">
                  <a:moveTo>
                    <a:pt x="1" y="0"/>
                  </a:moveTo>
                  <a:lnTo>
                    <a:pt x="6563854" y="0"/>
                  </a:lnTo>
                  <a:lnTo>
                    <a:pt x="6563854" y="1125385"/>
                  </a:lnTo>
                  <a:lnTo>
                    <a:pt x="0" y="1125385"/>
                  </a:lnTo>
                  <a:cubicBezTo>
                    <a:pt x="185435" y="1006937"/>
                    <a:pt x="307745" y="799098"/>
                    <a:pt x="307745" y="562692"/>
                  </a:cubicBezTo>
                  <a:cubicBezTo>
                    <a:pt x="307745" y="326287"/>
                    <a:pt x="185436" y="118449"/>
                    <a:pt x="1" y="0"/>
                  </a:cubicBezTo>
                  <a:close/>
                </a:path>
              </a:pathLst>
            </a:custGeom>
            <a:solidFill>
              <a:srgbClr val="F8AD94"/>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9" name="TextBox 51">
              <a:extLst>
                <a:ext uri="{FF2B5EF4-FFF2-40B4-BE49-F238E27FC236}">
                  <a16:creationId xmlns:a16="http://schemas.microsoft.com/office/drawing/2014/main" id="{194ED6B0-AA81-408E-9018-55D427D347E7}"/>
                </a:ext>
              </a:extLst>
            </p:cNvPr>
            <p:cNvSpPr txBox="1"/>
            <p:nvPr/>
          </p:nvSpPr>
          <p:spPr>
            <a:xfrm>
              <a:off x="2807705" y="1996956"/>
              <a:ext cx="1080120" cy="1004379"/>
            </a:xfrm>
            <a:prstGeom prst="rect">
              <a:avLst/>
            </a:prstGeom>
            <a:noFill/>
          </p:spPr>
          <p:txBody>
            <a:bodyPr rtlCol="0" wrap="square">
              <a:spAutoFit/>
            </a:bodyPr>
            <a:lstStyle/>
            <a:p>
              <a:pPr algn="ctr"/>
              <a:r>
                <a:rPr altLang="zh-CN" b="1" lang="en-US" sz="3600">
                  <a:solidFill>
                    <a:srgbClr val="F8AD94"/>
                  </a:solidFill>
                  <a:effectLst>
                    <a:innerShdw blurRad="63500" dir="18900000" dist="50800">
                      <a:prstClr val="black">
                        <a:alpha val="50000"/>
                      </a:prstClr>
                    </a:innerShdw>
                  </a:effectLst>
                  <a:cs typeface="+mn-ea"/>
                  <a:sym typeface="+mn-lt"/>
                </a:rPr>
                <a:t>03</a:t>
              </a:r>
            </a:p>
          </p:txBody>
        </p:sp>
        <p:sp>
          <p:nvSpPr>
            <p:cNvPr id="50" name="燕尾形 13">
              <a:extLst>
                <a:ext uri="{FF2B5EF4-FFF2-40B4-BE49-F238E27FC236}">
                  <a16:creationId xmlns:a16="http://schemas.microsoft.com/office/drawing/2014/main" id="{8A9314F8-AA46-433E-B180-49DCE5FDB9FC}"/>
                </a:ext>
              </a:extLst>
            </p:cNvPr>
            <p:cNvSpPr/>
            <p:nvPr/>
          </p:nvSpPr>
          <p:spPr>
            <a:xfrm>
              <a:off x="4194709" y="2183475"/>
              <a:ext cx="255488" cy="646331"/>
            </a:xfrm>
            <a:prstGeom prst="chevron">
              <a:avLst>
                <a:gd fmla="val 66155" name="adj"/>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51" name="燕尾形 14">
              <a:extLst>
                <a:ext uri="{FF2B5EF4-FFF2-40B4-BE49-F238E27FC236}">
                  <a16:creationId xmlns:a16="http://schemas.microsoft.com/office/drawing/2014/main" id="{19DE27BF-278B-4531-B3F7-30788C165C9D}"/>
                </a:ext>
              </a:extLst>
            </p:cNvPr>
            <p:cNvSpPr/>
            <p:nvPr/>
          </p:nvSpPr>
          <p:spPr>
            <a:xfrm>
              <a:off x="4378189" y="2183475"/>
              <a:ext cx="255488" cy="646331"/>
            </a:xfrm>
            <a:prstGeom prst="chevron">
              <a:avLst>
                <a:gd fmla="val 66155" name="adj"/>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52" name="Rectangle 42">
              <a:extLst>
                <a:ext uri="{FF2B5EF4-FFF2-40B4-BE49-F238E27FC236}">
                  <a16:creationId xmlns:a16="http://schemas.microsoft.com/office/drawing/2014/main" id="{B675E8FA-55B0-4F52-A43C-F8E885891B81}"/>
                </a:ext>
              </a:extLst>
            </p:cNvPr>
            <p:cNvSpPr/>
            <p:nvPr/>
          </p:nvSpPr>
          <p:spPr>
            <a:xfrm flipH="1">
              <a:off x="4794692" y="2166512"/>
              <a:ext cx="4353650" cy="407487"/>
            </a:xfrm>
            <a:prstGeom prst="rect">
              <a:avLst/>
            </a:prstGeom>
            <a:noFill/>
            <a:ln algn="ctr" cap="flat" cmpd="sng" w="12700">
              <a:noFill/>
              <a:prstDash val="solid"/>
            </a:ln>
            <a:effectLst/>
          </p:spPr>
          <p:txBody>
            <a:bodyPr anchor="t" bIns="0" lIns="91440" rIns="91440" rtlCol="0" tIns="0"/>
            <a:lstStyle/>
            <a:p>
              <a:pPr>
                <a:defRPr/>
              </a:pPr>
              <a:r>
                <a:rPr altLang="en-US" kern="0" lang="zh-CN" sz="1200">
                  <a:solidFill>
                    <a:schemeClr val="bg1"/>
                  </a:solidFill>
                  <a:cs typeface="+mn-ea"/>
                  <a:sym typeface="+mn-lt"/>
                </a:rPr>
                <a:t>用户以在投影仪用户可以在投影仪或者计算机上进行演示也可以将演示文稿打印出来制作成胶片用户以在投影仪</a:t>
              </a:r>
            </a:p>
          </p:txBody>
        </p:sp>
      </p:grpSp>
    </p:spTree>
    <p:extLst>
      <p:ext uri="{BB962C8B-B14F-4D97-AF65-F5344CB8AC3E}">
        <p14:creationId val="394786975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1+#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8">
                                  <p:stCondLst>
                                    <p:cond delay="0"/>
                                  </p:stCondLst>
                                  <p:iterate type="lt">
                                    <p:tmPct val="10000"/>
                                  </p:iterate>
                                  <p:childTnLst>
                                    <p:set>
                                      <p:cBhvr>
                                        <p:cTn dur="1" fill="hold" id="31">
                                          <p:stCondLst>
                                            <p:cond delay="0"/>
                                          </p:stCondLst>
                                        </p:cTn>
                                        <p:tgtEl>
                                          <p:spTgt spid="4"/>
                                        </p:tgtEl>
                                        <p:attrNameLst>
                                          <p:attrName>style.visibility</p:attrName>
                                        </p:attrNameLst>
                                      </p:cBhvr>
                                      <p:to>
                                        <p:strVal val="visible"/>
                                      </p:to>
                                    </p:set>
                                    <p:anim calcmode="lin" valueType="num">
                                      <p:cBhvr additive="base">
                                        <p:cTn dur="500" id="32"/>
                                        <p:tgtEl>
                                          <p:spTgt spid="4"/>
                                        </p:tgtEl>
                                        <p:attrNameLst>
                                          <p:attrName>ppt_x</p:attrName>
                                        </p:attrNameLst>
                                      </p:cBhvr>
                                      <p:tavLst>
                                        <p:tav tm="0">
                                          <p:val>
                                            <p:strVal val="#ppt_x-#ppt_w*1.125000"/>
                                          </p:val>
                                        </p:tav>
                                        <p:tav tm="100000">
                                          <p:val>
                                            <p:strVal val="#ppt_x"/>
                                          </p:val>
                                        </p:tav>
                                      </p:tavLst>
                                    </p:anim>
                                    <p:animEffect filter="wipe(right)" transition="in">
                                      <p:cBhvr>
                                        <p:cTn dur="500" id="33"/>
                                        <p:tgtEl>
                                          <p:spTgt spid="4"/>
                                        </p:tgtEl>
                                      </p:cBhvr>
                                    </p:animEffect>
                                  </p:childTnLst>
                                </p:cTn>
                              </p:par>
                            </p:childTnLst>
                          </p:cTn>
                        </p:par>
                        <p:par>
                          <p:cTn fill="hold" id="34" nodeType="afterGroup">
                            <p:stCondLst>
                              <p:cond delay="1000"/>
                            </p:stCondLst>
                            <p:childTnLst>
                              <p:par>
                                <p:cTn fill="hold" id="35" nodeType="afterEffect" presetClass="entr" presetID="22" presetSubtype="4">
                                  <p:stCondLst>
                                    <p:cond delay="0"/>
                                  </p:stCondLst>
                                  <p:childTnLst>
                                    <p:set>
                                      <p:cBhvr>
                                        <p:cTn dur="1" fill="hold" id="36">
                                          <p:stCondLst>
                                            <p:cond delay="0"/>
                                          </p:stCondLst>
                                        </p:cTn>
                                        <p:tgtEl>
                                          <p:spTgt spid="11"/>
                                        </p:tgtEl>
                                        <p:attrNameLst>
                                          <p:attrName>style.visibility</p:attrName>
                                        </p:attrNameLst>
                                      </p:cBhvr>
                                      <p:to>
                                        <p:strVal val="visible"/>
                                      </p:to>
                                    </p:set>
                                    <p:animEffect filter="wipe(down)" transition="in">
                                      <p:cBhvr>
                                        <p:cTn dur="1000" id="37"/>
                                        <p:tgtEl>
                                          <p:spTgt spid="11"/>
                                        </p:tgtEl>
                                      </p:cBhvr>
                                    </p:animEffect>
                                  </p:childTnLst>
                                </p:cTn>
                              </p:par>
                            </p:childTnLst>
                          </p:cTn>
                        </p:par>
                        <p:par>
                          <p:cTn fill="hold" id="38" nodeType="afterGroup">
                            <p:stCondLst>
                              <p:cond delay="2000"/>
                            </p:stCondLst>
                            <p:childTnLst>
                              <p:par>
                                <p:cTn fill="hold" grpId="0" id="39" nodeType="afterEffect" presetClass="entr" presetID="22" presetSubtype="8">
                                  <p:stCondLst>
                                    <p:cond delay="0"/>
                                  </p:stCondLst>
                                  <p:childTnLst>
                                    <p:set>
                                      <p:cBhvr>
                                        <p:cTn dur="1" fill="hold" id="40">
                                          <p:stCondLst>
                                            <p:cond delay="0"/>
                                          </p:stCondLst>
                                        </p:cTn>
                                        <p:tgtEl>
                                          <p:spTgt spid="13"/>
                                        </p:tgtEl>
                                        <p:attrNameLst>
                                          <p:attrName>style.visibility</p:attrName>
                                        </p:attrNameLst>
                                      </p:cBhvr>
                                      <p:to>
                                        <p:strVal val="visible"/>
                                      </p:to>
                                    </p:set>
                                    <p:animEffect filter="wipe(left)" transition="in">
                                      <p:cBhvr>
                                        <p:cTn dur="500" id="41"/>
                                        <p:tgtEl>
                                          <p:spTgt spid="13"/>
                                        </p:tgtEl>
                                      </p:cBhvr>
                                    </p:animEffect>
                                  </p:childTnLst>
                                </p:cTn>
                              </p:par>
                            </p:childTnLst>
                          </p:cTn>
                        </p:par>
                        <p:par>
                          <p:cTn fill="hold" id="42" nodeType="afterGroup">
                            <p:stCondLst>
                              <p:cond delay="2500"/>
                            </p:stCondLst>
                            <p:childTnLst>
                              <p:par>
                                <p:cTn fill="hold" grpId="0" id="43" nodeType="afterEffect" presetClass="entr" presetID="22" presetSubtype="2">
                                  <p:stCondLst>
                                    <p:cond delay="0"/>
                                  </p:stCondLst>
                                  <p:childTnLst>
                                    <p:set>
                                      <p:cBhvr>
                                        <p:cTn dur="1" fill="hold" id="44">
                                          <p:stCondLst>
                                            <p:cond delay="0"/>
                                          </p:stCondLst>
                                        </p:cTn>
                                        <p:tgtEl>
                                          <p:spTgt spid="14"/>
                                        </p:tgtEl>
                                        <p:attrNameLst>
                                          <p:attrName>style.visibility</p:attrName>
                                        </p:attrNameLst>
                                      </p:cBhvr>
                                      <p:to>
                                        <p:strVal val="visible"/>
                                      </p:to>
                                    </p:set>
                                    <p:animEffect filter="wipe(right)" transition="in">
                                      <p:cBhvr>
                                        <p:cTn dur="500" id="45"/>
                                        <p:tgtEl>
                                          <p:spTgt spid="14"/>
                                        </p:tgtEl>
                                      </p:cBhvr>
                                    </p:animEffect>
                                  </p:childTnLst>
                                </p:cTn>
                              </p:par>
                            </p:childTnLst>
                          </p:cTn>
                        </p:par>
                        <p:par>
                          <p:cTn fill="hold" id="46" nodeType="afterGroup">
                            <p:stCondLst>
                              <p:cond delay="3000"/>
                            </p:stCondLst>
                            <p:childTnLst>
                              <p:par>
                                <p:cTn decel="44000" fill="hold" id="47" nodeType="afterEffect" presetClass="entr" presetID="2" presetSubtype="4">
                                  <p:stCondLst>
                                    <p:cond delay="0"/>
                                  </p:stCondLst>
                                  <p:childTnLst>
                                    <p:set>
                                      <p:cBhvr>
                                        <p:cTn dur="1" fill="hold" id="48">
                                          <p:stCondLst>
                                            <p:cond delay="0"/>
                                          </p:stCondLst>
                                        </p:cTn>
                                        <p:tgtEl>
                                          <p:spTgt spid="15"/>
                                        </p:tgtEl>
                                        <p:attrNameLst>
                                          <p:attrName>style.visibility</p:attrName>
                                        </p:attrNameLst>
                                      </p:cBhvr>
                                      <p:to>
                                        <p:strVal val="visible"/>
                                      </p:to>
                                    </p:set>
                                    <p:anim calcmode="lin" valueType="num">
                                      <p:cBhvr additive="base">
                                        <p:cTn dur="750" fill="hold" id="49"/>
                                        <p:tgtEl>
                                          <p:spTgt spid="15"/>
                                        </p:tgtEl>
                                        <p:attrNameLst>
                                          <p:attrName>ppt_x</p:attrName>
                                        </p:attrNameLst>
                                      </p:cBhvr>
                                      <p:tavLst>
                                        <p:tav tm="0">
                                          <p:val>
                                            <p:strVal val="#ppt_x"/>
                                          </p:val>
                                        </p:tav>
                                        <p:tav tm="100000">
                                          <p:val>
                                            <p:strVal val="#ppt_x"/>
                                          </p:val>
                                        </p:tav>
                                      </p:tavLst>
                                    </p:anim>
                                    <p:anim calcmode="lin" valueType="num">
                                      <p:cBhvr additive="base">
                                        <p:cTn dur="750" fill="hold" id="50"/>
                                        <p:tgtEl>
                                          <p:spTgt spid="15"/>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3750"/>
                            </p:stCondLst>
                            <p:childTnLst>
                              <p:par>
                                <p:cTn decel="44000" fill="hold" id="52" nodeType="afterEffect" presetClass="entr" presetID="2" presetSubtype="4">
                                  <p:stCondLst>
                                    <p:cond delay="0"/>
                                  </p:stCondLst>
                                  <p:childTnLst>
                                    <p:set>
                                      <p:cBhvr>
                                        <p:cTn dur="1" fill="hold" id="53">
                                          <p:stCondLst>
                                            <p:cond delay="0"/>
                                          </p:stCondLst>
                                        </p:cTn>
                                        <p:tgtEl>
                                          <p:spTgt spid="39"/>
                                        </p:tgtEl>
                                        <p:attrNameLst>
                                          <p:attrName>style.visibility</p:attrName>
                                        </p:attrNameLst>
                                      </p:cBhvr>
                                      <p:to>
                                        <p:strVal val="visible"/>
                                      </p:to>
                                    </p:set>
                                    <p:anim calcmode="lin" valueType="num">
                                      <p:cBhvr additive="base">
                                        <p:cTn dur="750" fill="hold" id="54"/>
                                        <p:tgtEl>
                                          <p:spTgt spid="39"/>
                                        </p:tgtEl>
                                        <p:attrNameLst>
                                          <p:attrName>ppt_x</p:attrName>
                                        </p:attrNameLst>
                                      </p:cBhvr>
                                      <p:tavLst>
                                        <p:tav tm="0">
                                          <p:val>
                                            <p:strVal val="#ppt_x"/>
                                          </p:val>
                                        </p:tav>
                                        <p:tav tm="100000">
                                          <p:val>
                                            <p:strVal val="#ppt_x"/>
                                          </p:val>
                                        </p:tav>
                                      </p:tavLst>
                                    </p:anim>
                                    <p:anim calcmode="lin" valueType="num">
                                      <p:cBhvr additive="base">
                                        <p:cTn dur="750" fill="hold" id="55"/>
                                        <p:tgtEl>
                                          <p:spTgt spid="39"/>
                                        </p:tgtEl>
                                        <p:attrNameLst>
                                          <p:attrName>ppt_y</p:attrName>
                                        </p:attrNameLst>
                                      </p:cBhvr>
                                      <p:tavLst>
                                        <p:tav tm="0">
                                          <p:val>
                                            <p:strVal val="1+#ppt_h/2"/>
                                          </p:val>
                                        </p:tav>
                                        <p:tav tm="100000">
                                          <p:val>
                                            <p:strVal val="#ppt_y"/>
                                          </p:val>
                                        </p:tav>
                                      </p:tavLst>
                                    </p:anim>
                                  </p:childTnLst>
                                </p:cTn>
                              </p:par>
                            </p:childTnLst>
                          </p:cTn>
                        </p:par>
                        <p:par>
                          <p:cTn fill="hold" id="56" nodeType="afterGroup">
                            <p:stCondLst>
                              <p:cond delay="4500"/>
                            </p:stCondLst>
                            <p:childTnLst>
                              <p:par>
                                <p:cTn decel="44000" fill="hold" id="57" nodeType="afterEffect" presetClass="entr" presetID="2" presetSubtype="4">
                                  <p:stCondLst>
                                    <p:cond delay="0"/>
                                  </p:stCondLst>
                                  <p:childTnLst>
                                    <p:set>
                                      <p:cBhvr>
                                        <p:cTn dur="1" fill="hold" id="58">
                                          <p:stCondLst>
                                            <p:cond delay="0"/>
                                          </p:stCondLst>
                                        </p:cTn>
                                        <p:tgtEl>
                                          <p:spTgt spid="46"/>
                                        </p:tgtEl>
                                        <p:attrNameLst>
                                          <p:attrName>style.visibility</p:attrName>
                                        </p:attrNameLst>
                                      </p:cBhvr>
                                      <p:to>
                                        <p:strVal val="visible"/>
                                      </p:to>
                                    </p:set>
                                    <p:anim calcmode="lin" valueType="num">
                                      <p:cBhvr additive="base">
                                        <p:cTn dur="750" fill="hold" id="59"/>
                                        <p:tgtEl>
                                          <p:spTgt spid="46"/>
                                        </p:tgtEl>
                                        <p:attrNameLst>
                                          <p:attrName>ppt_x</p:attrName>
                                        </p:attrNameLst>
                                      </p:cBhvr>
                                      <p:tavLst>
                                        <p:tav tm="0">
                                          <p:val>
                                            <p:strVal val="#ppt_x"/>
                                          </p:val>
                                        </p:tav>
                                        <p:tav tm="100000">
                                          <p:val>
                                            <p:strVal val="#ppt_x"/>
                                          </p:val>
                                        </p:tav>
                                      </p:tavLst>
                                    </p:anim>
                                    <p:anim calcmode="lin" valueType="num">
                                      <p:cBhvr additive="base">
                                        <p:cTn dur="750" fill="hold" id="60"/>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3"/>
      <p:bldP grpId="0" spid="1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0" name="组合 99">
            <a:extLst>
              <a:ext uri="{FF2B5EF4-FFF2-40B4-BE49-F238E27FC236}">
                <a16:creationId xmlns:a16="http://schemas.microsoft.com/office/drawing/2014/main" id="{5A757ADA-425A-4A60-8E63-C2D7D914D21D}"/>
              </a:ext>
            </a:extLst>
          </p:cNvPr>
          <p:cNvGrpSpPr/>
          <p:nvPr/>
        </p:nvGrpSpPr>
        <p:grpSpPr>
          <a:xfrm>
            <a:off x="3464638" y="1236969"/>
            <a:ext cx="8172479" cy="3881132"/>
            <a:chOff x="3464638" y="1236969"/>
            <a:chExt cx="8172479" cy="3881132"/>
          </a:xfrm>
        </p:grpSpPr>
        <p:grpSp>
          <p:nvGrpSpPr>
            <p:cNvPr id="98" name="组合 97">
              <a:extLst>
                <a:ext uri="{FF2B5EF4-FFF2-40B4-BE49-F238E27FC236}">
                  <a16:creationId xmlns:a16="http://schemas.microsoft.com/office/drawing/2014/main" id="{B8DF1940-6139-4A3C-B5AC-EEE43038EA90}"/>
                </a:ext>
              </a:extLst>
            </p:cNvPr>
            <p:cNvGrpSpPr/>
            <p:nvPr/>
          </p:nvGrpSpPr>
          <p:grpSpPr>
            <a:xfrm>
              <a:off x="3990717" y="1236969"/>
              <a:ext cx="2229089" cy="762459"/>
              <a:chOff x="3990717" y="1236969"/>
              <a:chExt cx="2229089" cy="762459"/>
            </a:xfrm>
          </p:grpSpPr>
          <p:sp>
            <p:nvSpPr>
              <p:cNvPr id="58" name="圆角矩形 38">
                <a:extLst>
                  <a:ext uri="{FF2B5EF4-FFF2-40B4-BE49-F238E27FC236}">
                    <a16:creationId xmlns:a16="http://schemas.microsoft.com/office/drawing/2014/main" id="{8752173A-93FA-4E29-9839-20B1EE7824CA}"/>
                  </a:ext>
                </a:extLst>
              </p:cNvPr>
              <p:cNvSpPr/>
              <p:nvPr/>
            </p:nvSpPr>
            <p:spPr>
              <a:xfrm>
                <a:off x="3990717" y="1236969"/>
                <a:ext cx="2229089" cy="762459"/>
              </a:xfrm>
              <a:prstGeom prst="roundRect">
                <a:avLst/>
              </a:prstGeom>
              <a:solidFill>
                <a:srgbClr val="365B7C"/>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2" name="TextBox 59">
                <a:extLst>
                  <a:ext uri="{FF2B5EF4-FFF2-40B4-BE49-F238E27FC236}">
                    <a16:creationId xmlns:a16="http://schemas.microsoft.com/office/drawing/2014/main" id="{6F2DC9FC-54D2-40E3-93DB-66FD376F4BC1}"/>
                  </a:ext>
                </a:extLst>
              </p:cNvPr>
              <p:cNvSpPr>
                <a:spLocks noChangeArrowheads="1"/>
              </p:cNvSpPr>
              <p:nvPr/>
            </p:nvSpPr>
            <p:spPr bwMode="auto">
              <a:xfrm flipH="1">
                <a:off x="4120744" y="1337547"/>
                <a:ext cx="1961624"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a:r>
                  <a:rPr altLang="en-US" b="1" lang="zh-CN" sz="2800">
                    <a:solidFill>
                      <a:schemeClr val="bg1"/>
                    </a:solidFill>
                    <a:latin typeface="+mn-lt"/>
                    <a:ea typeface="+mn-ea"/>
                    <a:cs typeface="+mn-ea"/>
                    <a:sym typeface="+mn-lt"/>
                  </a:rPr>
                  <a:t>个人信息</a:t>
                </a:r>
              </a:p>
            </p:txBody>
          </p:sp>
        </p:grpSp>
        <p:grpSp>
          <p:nvGrpSpPr>
            <p:cNvPr id="99" name="组合 98">
              <a:extLst>
                <a:ext uri="{FF2B5EF4-FFF2-40B4-BE49-F238E27FC236}">
                  <a16:creationId xmlns:a16="http://schemas.microsoft.com/office/drawing/2014/main" id="{FE69665B-305D-4E15-8B08-6C9FA731B377}"/>
                </a:ext>
              </a:extLst>
            </p:cNvPr>
            <p:cNvGrpSpPr/>
            <p:nvPr/>
          </p:nvGrpSpPr>
          <p:grpSpPr>
            <a:xfrm>
              <a:off x="3464638" y="1810962"/>
              <a:ext cx="8172479" cy="3307139"/>
              <a:chOff x="3464638" y="1810962"/>
              <a:chExt cx="8172479" cy="3307139"/>
            </a:xfrm>
          </p:grpSpPr>
          <p:sp>
            <p:nvSpPr>
              <p:cNvPr id="59" name="圆角矩形 70">
                <a:extLst>
                  <a:ext uri="{FF2B5EF4-FFF2-40B4-BE49-F238E27FC236}">
                    <a16:creationId xmlns:a16="http://schemas.microsoft.com/office/drawing/2014/main" id="{00391580-9A30-4CBD-A030-DCFDAE590D4D}"/>
                  </a:ext>
                </a:extLst>
              </p:cNvPr>
              <p:cNvSpPr/>
              <p:nvPr/>
            </p:nvSpPr>
            <p:spPr>
              <a:xfrm>
                <a:off x="3464638" y="2094003"/>
                <a:ext cx="8172479" cy="3024098"/>
              </a:xfrm>
              <a:prstGeom prst="roundRect">
                <a:avLst>
                  <a:gd fmla="val 6909" name="adj"/>
                </a:avLst>
              </a:prstGeom>
              <a:solidFill>
                <a:srgbClr val="EFEFEF"/>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60" name="组合 59">
                <a:extLst>
                  <a:ext uri="{FF2B5EF4-FFF2-40B4-BE49-F238E27FC236}">
                    <a16:creationId xmlns:a16="http://schemas.microsoft.com/office/drawing/2014/main" id="{570F3EE3-6651-4056-AE9A-BCE96C4DAF21}"/>
                  </a:ext>
                </a:extLst>
              </p:cNvPr>
              <p:cNvGrpSpPr/>
              <p:nvPr/>
            </p:nvGrpSpPr>
            <p:grpSpPr>
              <a:xfrm rot="16200000">
                <a:off x="5664744" y="2002243"/>
                <a:ext cx="441397" cy="58876"/>
                <a:chOff x="2975751" y="2655638"/>
                <a:chExt cx="539968" cy="72019"/>
              </a:xfrm>
            </p:grpSpPr>
            <p:sp>
              <p:nvSpPr>
                <p:cNvPr id="68" name="椭圆 67">
                  <a:extLst>
                    <a:ext uri="{FF2B5EF4-FFF2-40B4-BE49-F238E27FC236}">
                      <a16:creationId xmlns:a16="http://schemas.microsoft.com/office/drawing/2014/main" id="{EE040333-3760-4739-9230-DC0344B6D4BB}"/>
                    </a:ext>
                  </a:extLst>
                </p:cNvPr>
                <p:cNvSpPr/>
                <p:nvPr/>
              </p:nvSpPr>
              <p:spPr>
                <a:xfrm>
                  <a:off x="2975751" y="2655651"/>
                  <a:ext cx="72008" cy="7200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9" name="椭圆 68">
                  <a:extLst>
                    <a:ext uri="{FF2B5EF4-FFF2-40B4-BE49-F238E27FC236}">
                      <a16:creationId xmlns:a16="http://schemas.microsoft.com/office/drawing/2014/main" id="{AB8022EC-E94B-457E-9813-E36E1A7FF555}"/>
                    </a:ext>
                  </a:extLst>
                </p:cNvPr>
                <p:cNvSpPr/>
                <p:nvPr/>
              </p:nvSpPr>
              <p:spPr>
                <a:xfrm>
                  <a:off x="3443711" y="2655638"/>
                  <a:ext cx="72008" cy="7201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0" name="圆角矩形 81">
                  <a:extLst>
                    <a:ext uri="{FF2B5EF4-FFF2-40B4-BE49-F238E27FC236}">
                      <a16:creationId xmlns:a16="http://schemas.microsoft.com/office/drawing/2014/main" id="{387246DB-B9A2-4B3D-A463-B214532CE114}"/>
                    </a:ext>
                  </a:extLst>
                </p:cNvPr>
                <p:cNvSpPr/>
                <p:nvPr/>
              </p:nvSpPr>
              <p:spPr>
                <a:xfrm>
                  <a:off x="3011757" y="2668683"/>
                  <a:ext cx="467962" cy="45721"/>
                </a:xfrm>
                <a:prstGeom prst="roundRect">
                  <a:avLst>
                    <a:gd fmla="val 50000" name="adj"/>
                  </a:avLst>
                </a:prstGeom>
                <a:gradFill>
                  <a:gsLst>
                    <a:gs pos="0">
                      <a:schemeClr val="bg1">
                        <a:lumMod val="75000"/>
                      </a:schemeClr>
                    </a:gs>
                    <a:gs pos="50000">
                      <a:schemeClr val="bg1">
                        <a:lumMod val="95000"/>
                      </a:schemeClr>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61" name="组合 60">
                <a:extLst>
                  <a:ext uri="{FF2B5EF4-FFF2-40B4-BE49-F238E27FC236}">
                    <a16:creationId xmlns:a16="http://schemas.microsoft.com/office/drawing/2014/main" id="{D2FAADD0-0D2C-4405-9B69-E05FD26F081F}"/>
                  </a:ext>
                </a:extLst>
              </p:cNvPr>
              <p:cNvGrpSpPr/>
              <p:nvPr/>
            </p:nvGrpSpPr>
            <p:grpSpPr>
              <a:xfrm rot="16200000">
                <a:off x="4123858" y="2002229"/>
                <a:ext cx="441397" cy="58863"/>
                <a:chOff x="2975753" y="1851670"/>
                <a:chExt cx="539968" cy="72008"/>
              </a:xfrm>
            </p:grpSpPr>
            <p:sp>
              <p:nvSpPr>
                <p:cNvPr id="65" name="椭圆 64">
                  <a:extLst>
                    <a:ext uri="{FF2B5EF4-FFF2-40B4-BE49-F238E27FC236}">
                      <a16:creationId xmlns:a16="http://schemas.microsoft.com/office/drawing/2014/main" id="{4837BDB1-48C9-4297-A40D-325E39037851}"/>
                    </a:ext>
                  </a:extLst>
                </p:cNvPr>
                <p:cNvSpPr/>
                <p:nvPr/>
              </p:nvSpPr>
              <p:spPr>
                <a:xfrm>
                  <a:off x="297575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6" name="椭圆 65">
                  <a:extLst>
                    <a:ext uri="{FF2B5EF4-FFF2-40B4-BE49-F238E27FC236}">
                      <a16:creationId xmlns:a16="http://schemas.microsoft.com/office/drawing/2014/main" id="{71AB7549-AC2F-4639-8B79-F7DC6C35FB81}"/>
                    </a:ext>
                  </a:extLst>
                </p:cNvPr>
                <p:cNvSpPr/>
                <p:nvPr/>
              </p:nvSpPr>
              <p:spPr>
                <a:xfrm>
                  <a:off x="344371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7" name="圆角矩形 78">
                  <a:extLst>
                    <a:ext uri="{FF2B5EF4-FFF2-40B4-BE49-F238E27FC236}">
                      <a16:creationId xmlns:a16="http://schemas.microsoft.com/office/drawing/2014/main" id="{602A215E-1D08-4AE1-8449-AEFE72076706}"/>
                    </a:ext>
                  </a:extLst>
                </p:cNvPr>
                <p:cNvSpPr/>
                <p:nvPr/>
              </p:nvSpPr>
              <p:spPr>
                <a:xfrm>
                  <a:off x="3011757" y="1864814"/>
                  <a:ext cx="467960" cy="45719"/>
                </a:xfrm>
                <a:prstGeom prst="roundRect">
                  <a:avLst>
                    <a:gd fmla="val 50000" name="adj"/>
                  </a:avLst>
                </a:prstGeom>
                <a:gradFill>
                  <a:gsLst>
                    <a:gs pos="0">
                      <a:schemeClr val="bg1">
                        <a:lumMod val="75000"/>
                      </a:schemeClr>
                    </a:gs>
                    <a:gs pos="50000">
                      <a:schemeClr val="bg1">
                        <a:lumMod val="95000"/>
                      </a:schemeClr>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grpSp>
      <p:grpSp>
        <p:nvGrpSpPr>
          <p:cNvPr id="86" name="组合 85">
            <a:extLst>
              <a:ext uri="{FF2B5EF4-FFF2-40B4-BE49-F238E27FC236}">
                <a16:creationId xmlns:a16="http://schemas.microsoft.com/office/drawing/2014/main" id="{2A9ECE8A-7819-486B-974D-56CF61602A82}"/>
              </a:ext>
            </a:extLst>
          </p:cNvPr>
          <p:cNvGrpSpPr/>
          <p:nvPr/>
        </p:nvGrpSpPr>
        <p:grpSpPr>
          <a:xfrm>
            <a:off x="3776826" y="2414454"/>
            <a:ext cx="487597" cy="487597"/>
            <a:chOff x="3776826" y="2319133"/>
            <a:chExt cx="566454" cy="566454"/>
          </a:xfrm>
        </p:grpSpPr>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56" name="椭圆 55">
              <a:extLst>
                <a:ext uri="{FF2B5EF4-FFF2-40B4-BE49-F238E27FC236}">
                  <a16:creationId xmlns:a16="http://schemas.microsoft.com/office/drawing/2014/main" id="{D82540F7-CD12-45CA-A39F-5AA939E23FC8}"/>
                </a:ext>
              </a:extLst>
            </p:cNvPr>
            <p:cNvSpPr/>
            <p:nvPr/>
          </p:nvSpPr>
          <p:spPr>
            <a:xfrm>
              <a:off x="3776826" y="2319133"/>
              <a:ext cx="566454" cy="566454"/>
            </a:xfrm>
            <a:prstGeom prst="ellipse">
              <a:avLst/>
            </a:prstGeom>
            <a:solidFill>
              <a:srgbClr val="F3D3C5"/>
            </a:solidFill>
            <a:ln w="22225">
              <a:solidFill>
                <a:schemeClr val="bg1"/>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grpSp>
          <p:nvGrpSpPr>
            <p:cNvPr id="7" name="组合 6">
              <a:extLst>
                <a:ext uri="{FF2B5EF4-FFF2-40B4-BE49-F238E27FC236}">
                  <a16:creationId xmlns:a16="http://schemas.microsoft.com/office/drawing/2014/main" id="{1DF3F654-0C74-4CD2-B4CE-5EF6D51C20AC}"/>
                </a:ext>
              </a:extLst>
            </p:cNvPr>
            <p:cNvGrpSpPr/>
            <p:nvPr/>
          </p:nvGrpSpPr>
          <p:grpSpPr>
            <a:xfrm>
              <a:off x="3904821" y="2461156"/>
              <a:ext cx="383443" cy="275864"/>
              <a:chOff x="3820635" y="3071676"/>
              <a:chExt cx="541058" cy="389258"/>
            </a:xfrm>
            <a:solidFill>
              <a:schemeClr val="bg1"/>
            </a:solidFill>
            <a:effectLst>
              <a:innerShdw blurRad="63500" dir="13500000" dist="50800">
                <a:prstClr val="black">
                  <a:alpha val="50000"/>
                </a:prstClr>
              </a:innerShdw>
            </a:effectLst>
          </p:grpSpPr>
          <p:sp>
            <p:nvSpPr>
              <p:cNvPr id="8" name="Freeform 226">
                <a:extLst>
                  <a:ext uri="{FF2B5EF4-FFF2-40B4-BE49-F238E27FC236}">
                    <a16:creationId xmlns:a16="http://schemas.microsoft.com/office/drawing/2014/main" id="{68EFEF5B-C9F1-4618-95D3-F94658EF9172}"/>
                  </a:ext>
                </a:extLst>
              </p:cNvPr>
              <p:cNvSpPr>
                <a:spLocks noEditPoints="1"/>
              </p:cNvSpPr>
              <p:nvPr/>
            </p:nvSpPr>
            <p:spPr bwMode="auto">
              <a:xfrm>
                <a:off x="3820635" y="3071676"/>
                <a:ext cx="438051" cy="389258"/>
              </a:xfrm>
              <a:custGeom>
                <a:gdLst>
                  <a:gd fmla="*/ 166 w 171" name="T0"/>
                  <a:gd fmla="*/ 0 h 152" name="T1"/>
                  <a:gd fmla="*/ 6 w 171" name="T2"/>
                  <a:gd fmla="*/ 0 h 152" name="T3"/>
                  <a:gd fmla="*/ 0 w 171" name="T4"/>
                  <a:gd fmla="*/ 6 h 152" name="T5"/>
                  <a:gd fmla="*/ 0 w 171" name="T6"/>
                  <a:gd fmla="*/ 147 h 152" name="T7"/>
                  <a:gd fmla="*/ 6 w 171" name="T8"/>
                  <a:gd fmla="*/ 152 h 152" name="T9"/>
                  <a:gd fmla="*/ 166 w 171" name="T10"/>
                  <a:gd fmla="*/ 152 h 152" name="T11"/>
                  <a:gd fmla="*/ 171 w 171" name="T12"/>
                  <a:gd fmla="*/ 147 h 152" name="T13"/>
                  <a:gd fmla="*/ 171 w 171" name="T14"/>
                  <a:gd fmla="*/ 6 h 152" name="T15"/>
                  <a:gd fmla="*/ 166 w 171" name="T16"/>
                  <a:gd fmla="*/ 0 h 152" name="T17"/>
                  <a:gd fmla="*/ 132 w 171" name="T18"/>
                  <a:gd fmla="*/ 12 h 152" name="T19"/>
                  <a:gd fmla="*/ 139 w 171" name="T20"/>
                  <a:gd fmla="*/ 19 h 152" name="T21"/>
                  <a:gd fmla="*/ 132 w 171" name="T22"/>
                  <a:gd fmla="*/ 26 h 152" name="T23"/>
                  <a:gd fmla="*/ 124 w 171" name="T24"/>
                  <a:gd fmla="*/ 19 h 152" name="T25"/>
                  <a:gd fmla="*/ 132 w 171" name="T26"/>
                  <a:gd fmla="*/ 12 h 152" name="T27"/>
                  <a:gd fmla="*/ 110 w 171" name="T28"/>
                  <a:gd fmla="*/ 12 h 152" name="T29"/>
                  <a:gd fmla="*/ 118 w 171" name="T30"/>
                  <a:gd fmla="*/ 19 h 152" name="T31"/>
                  <a:gd fmla="*/ 110 w 171" name="T32"/>
                  <a:gd fmla="*/ 26 h 152" name="T33"/>
                  <a:gd fmla="*/ 103 w 171" name="T34"/>
                  <a:gd fmla="*/ 19 h 152" name="T35"/>
                  <a:gd fmla="*/ 110 w 171" name="T36"/>
                  <a:gd fmla="*/ 12 h 152" name="T37"/>
                  <a:gd fmla="*/ 160 w 171" name="T38"/>
                  <a:gd fmla="*/ 141 h 152" name="T39"/>
                  <a:gd fmla="*/ 11 w 171" name="T40"/>
                  <a:gd fmla="*/ 141 h 152" name="T41"/>
                  <a:gd fmla="*/ 11 w 171" name="T42"/>
                  <a:gd fmla="*/ 38 h 152" name="T43"/>
                  <a:gd fmla="*/ 160 w 171" name="T44"/>
                  <a:gd fmla="*/ 38 h 152" name="T45"/>
                  <a:gd fmla="*/ 160 w 171" name="T46"/>
                  <a:gd fmla="*/ 141 h 152" name="T47"/>
                  <a:gd fmla="*/ 153 w 171" name="T48"/>
                  <a:gd fmla="*/ 26 h 152" name="T49"/>
                  <a:gd fmla="*/ 146 w 171" name="T50"/>
                  <a:gd fmla="*/ 19 h 152" name="T51"/>
                  <a:gd fmla="*/ 153 w 171" name="T52"/>
                  <a:gd fmla="*/ 12 h 152" name="T53"/>
                  <a:gd fmla="*/ 160 w 171" name="T54"/>
                  <a:gd fmla="*/ 19 h 152" name="T55"/>
                  <a:gd fmla="*/ 153 w 171" name="T56"/>
                  <a:gd fmla="*/ 26 h 1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2" w="171">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cs typeface="+mn-ea"/>
                  <a:sym typeface="+mn-lt"/>
                </a:endParaRPr>
              </a:p>
            </p:txBody>
          </p:sp>
          <p:sp>
            <p:nvSpPr>
              <p:cNvPr id="9" name="Freeform 227">
                <a:extLst>
                  <a:ext uri="{FF2B5EF4-FFF2-40B4-BE49-F238E27FC236}">
                    <a16:creationId xmlns:a16="http://schemas.microsoft.com/office/drawing/2014/main" id="{4E4210BE-0D3E-43EA-9CD8-0ADE368BD75E}"/>
                  </a:ext>
                </a:extLst>
              </p:cNvPr>
              <p:cNvSpPr/>
              <p:nvPr/>
            </p:nvSpPr>
            <p:spPr bwMode="auto">
              <a:xfrm>
                <a:off x="4117729" y="3336242"/>
                <a:ext cx="41203" cy="40119"/>
              </a:xfrm>
              <a:custGeom>
                <a:gdLst>
                  <a:gd fmla="*/ 12 w 38" name="T0"/>
                  <a:gd fmla="*/ 0 h 37" name="T1"/>
                  <a:gd fmla="*/ 12 w 38" name="T2"/>
                  <a:gd fmla="*/ 2 h 37" name="T3"/>
                  <a:gd fmla="*/ 0 w 38" name="T4"/>
                  <a:gd fmla="*/ 37 h 37" name="T5"/>
                  <a:gd fmla="*/ 36 w 38" name="T6"/>
                  <a:gd fmla="*/ 28 h 37" name="T7"/>
                  <a:gd fmla="*/ 38 w 38" name="T8"/>
                  <a:gd fmla="*/ 26 h 37" name="T9"/>
                  <a:gd fmla="*/ 12 w 38" name="T10"/>
                  <a:gd fmla="*/ 0 h 37" name="T11"/>
                </a:gdLst>
                <a:cxnLst>
                  <a:cxn ang="0">
                    <a:pos x="T0" y="T1"/>
                  </a:cxn>
                  <a:cxn ang="0">
                    <a:pos x="T2" y="T3"/>
                  </a:cxn>
                  <a:cxn ang="0">
                    <a:pos x="T4" y="T5"/>
                  </a:cxn>
                  <a:cxn ang="0">
                    <a:pos x="T6" y="T7"/>
                  </a:cxn>
                  <a:cxn ang="0">
                    <a:pos x="T8" y="T9"/>
                  </a:cxn>
                  <a:cxn ang="0">
                    <a:pos x="T10" y="T11"/>
                  </a:cxn>
                </a:cxnLst>
                <a:rect b="b" l="0" r="r" t="0"/>
                <a:pathLst>
                  <a:path h="37" w="38">
                    <a:moveTo>
                      <a:pt x="12" y="0"/>
                    </a:moveTo>
                    <a:lnTo>
                      <a:pt x="12" y="2"/>
                    </a:lnTo>
                    <a:lnTo>
                      <a:pt x="0" y="37"/>
                    </a:lnTo>
                    <a:lnTo>
                      <a:pt x="36" y="28"/>
                    </a:lnTo>
                    <a:lnTo>
                      <a:pt x="38" y="26"/>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cs typeface="+mn-ea"/>
                  <a:sym typeface="+mn-lt"/>
                </a:endParaRPr>
              </a:p>
            </p:txBody>
          </p:sp>
          <p:sp>
            <p:nvSpPr>
              <p:cNvPr id="10" name="Freeform 228">
                <a:extLst>
                  <a:ext uri="{FF2B5EF4-FFF2-40B4-BE49-F238E27FC236}">
                    <a16:creationId xmlns:a16="http://schemas.microsoft.com/office/drawing/2014/main" id="{34772E93-2877-428B-A784-68E32070DB90}"/>
                  </a:ext>
                </a:extLst>
              </p:cNvPr>
              <p:cNvSpPr/>
              <p:nvPr/>
            </p:nvSpPr>
            <p:spPr bwMode="auto">
              <a:xfrm>
                <a:off x="4281456" y="3135649"/>
                <a:ext cx="80237" cy="76984"/>
              </a:xfrm>
              <a:custGeom>
                <a:gdLst>
                  <a:gd fmla="*/ 23 w 31" name="T0"/>
                  <a:gd fmla="*/ 30 h 30" name="T1"/>
                  <a:gd fmla="*/ 29 w 31" name="T2"/>
                  <a:gd fmla="*/ 24 h 30" name="T3"/>
                  <a:gd fmla="*/ 29 w 31" name="T4"/>
                  <a:gd fmla="*/ 17 h 30" name="T5"/>
                  <a:gd fmla="*/ 13 w 31" name="T6"/>
                  <a:gd fmla="*/ 2 h 30" name="T7"/>
                  <a:gd fmla="*/ 6 w 31" name="T8"/>
                  <a:gd fmla="*/ 2 h 30" name="T9"/>
                  <a:gd fmla="*/ 0 w 31" name="T10"/>
                  <a:gd fmla="*/ 8 h 30" name="T11"/>
                  <a:gd fmla="*/ 23 w 31" name="T12"/>
                  <a:gd fmla="*/ 30 h 30" name="T13"/>
                </a:gdLst>
                <a:cxnLst>
                  <a:cxn ang="0">
                    <a:pos x="T0" y="T1"/>
                  </a:cxn>
                  <a:cxn ang="0">
                    <a:pos x="T2" y="T3"/>
                  </a:cxn>
                  <a:cxn ang="0">
                    <a:pos x="T4" y="T5"/>
                  </a:cxn>
                  <a:cxn ang="0">
                    <a:pos x="T6" y="T7"/>
                  </a:cxn>
                  <a:cxn ang="0">
                    <a:pos x="T8" y="T9"/>
                  </a:cxn>
                  <a:cxn ang="0">
                    <a:pos x="T10" y="T11"/>
                  </a:cxn>
                  <a:cxn ang="0">
                    <a:pos x="T12" y="T13"/>
                  </a:cxn>
                </a:cxnLst>
                <a:rect b="b" l="0" r="r" t="0"/>
                <a:pathLst>
                  <a:path h="30" w="31">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cs typeface="+mn-ea"/>
                  <a:sym typeface="+mn-lt"/>
                </a:endParaRPr>
              </a:p>
            </p:txBody>
          </p:sp>
          <p:sp>
            <p:nvSpPr>
              <p:cNvPr id="11" name="Freeform 229">
                <a:extLst>
                  <a:ext uri="{FF2B5EF4-FFF2-40B4-BE49-F238E27FC236}">
                    <a16:creationId xmlns:a16="http://schemas.microsoft.com/office/drawing/2014/main" id="{7C505EA8-DD23-4B85-B6AE-04C2A213C63C}"/>
                  </a:ext>
                </a:extLst>
              </p:cNvPr>
              <p:cNvSpPr/>
              <p:nvPr/>
            </p:nvSpPr>
            <p:spPr bwMode="auto">
              <a:xfrm>
                <a:off x="4151342" y="3161672"/>
                <a:ext cx="182160" cy="184328"/>
              </a:xfrm>
              <a:custGeom>
                <a:gdLst>
                  <a:gd fmla="*/ 49 w 71" name="T0"/>
                  <a:gd fmla="*/ 0 h 72" name="T1"/>
                  <a:gd fmla="*/ 48 w 71" name="T2"/>
                  <a:gd fmla="*/ 1 h 72" name="T3"/>
                  <a:gd fmla="*/ 2 w 71" name="T4"/>
                  <a:gd fmla="*/ 47 h 72" name="T5"/>
                  <a:gd fmla="*/ 2 w 71" name="T6"/>
                  <a:gd fmla="*/ 55 h 72" name="T7"/>
                  <a:gd fmla="*/ 2 w 71" name="T8"/>
                  <a:gd fmla="*/ 55 h 72" name="T9"/>
                  <a:gd fmla="*/ 8 w 71" name="T10"/>
                  <a:gd fmla="*/ 57 h 72" name="T11"/>
                  <a:gd fmla="*/ 9 w 71" name="T12"/>
                  <a:gd fmla="*/ 62 h 72" name="T13"/>
                  <a:gd fmla="*/ 9 w 71" name="T14"/>
                  <a:gd fmla="*/ 62 h 72" name="T15"/>
                  <a:gd fmla="*/ 15 w 71" name="T16"/>
                  <a:gd fmla="*/ 64 h 72" name="T17"/>
                  <a:gd fmla="*/ 16 w 71" name="T18"/>
                  <a:gd fmla="*/ 69 h 72" name="T19"/>
                  <a:gd fmla="*/ 17 w 71" name="T20"/>
                  <a:gd fmla="*/ 70 h 72" name="T21"/>
                  <a:gd fmla="*/ 24 w 71" name="T22"/>
                  <a:gd fmla="*/ 70 h 72" name="T23"/>
                  <a:gd fmla="*/ 71 w 71" name="T24"/>
                  <a:gd fmla="*/ 23 h 72" name="T25"/>
                  <a:gd fmla="*/ 71 w 71" name="T26"/>
                  <a:gd fmla="*/ 23 h 72" name="T27"/>
                  <a:gd fmla="*/ 49 w 71" name="T28"/>
                  <a:gd fmla="*/ 0 h 7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2" w="71">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cs typeface="+mn-ea"/>
                  <a:sym typeface="+mn-lt"/>
                </a:endParaRPr>
              </a:p>
            </p:txBody>
          </p:sp>
          <p:sp>
            <p:nvSpPr>
              <p:cNvPr id="12" name="Rectangle 230">
                <a:extLst>
                  <a:ext uri="{FF2B5EF4-FFF2-40B4-BE49-F238E27FC236}">
                    <a16:creationId xmlns:a16="http://schemas.microsoft.com/office/drawing/2014/main" id="{B4A4F6E3-2D53-434C-96B1-48CAE3121393}"/>
                  </a:ext>
                </a:extLst>
              </p:cNvPr>
              <p:cNvSpPr>
                <a:spLocks noChangeArrowheads="1"/>
              </p:cNvSpPr>
              <p:nvPr/>
            </p:nvSpPr>
            <p:spPr bwMode="auto">
              <a:xfrm>
                <a:off x="3879187" y="3222392"/>
                <a:ext cx="140957" cy="1626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cs typeface="+mn-ea"/>
                  <a:sym typeface="+mn-lt"/>
                </a:endParaRPr>
              </a:p>
            </p:txBody>
          </p:sp>
          <p:sp>
            <p:nvSpPr>
              <p:cNvPr id="13" name="Rectangle 231">
                <a:extLst>
                  <a:ext uri="{FF2B5EF4-FFF2-40B4-BE49-F238E27FC236}">
                    <a16:creationId xmlns:a16="http://schemas.microsoft.com/office/drawing/2014/main" id="{AEBA7659-247E-435E-BCA6-2AEF11F67DF5}"/>
                  </a:ext>
                </a:extLst>
              </p:cNvPr>
              <p:cNvSpPr>
                <a:spLocks noChangeArrowheads="1"/>
              </p:cNvSpPr>
              <p:nvPr/>
            </p:nvSpPr>
            <p:spPr bwMode="auto">
              <a:xfrm>
                <a:off x="3879187" y="3269016"/>
                <a:ext cx="225531" cy="1518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cs typeface="+mn-ea"/>
                  <a:sym typeface="+mn-lt"/>
                </a:endParaRPr>
              </a:p>
            </p:txBody>
          </p:sp>
          <p:sp>
            <p:nvSpPr>
              <p:cNvPr id="14" name="Rectangle 232">
                <a:extLst>
                  <a:ext uri="{FF2B5EF4-FFF2-40B4-BE49-F238E27FC236}">
                    <a16:creationId xmlns:a16="http://schemas.microsoft.com/office/drawing/2014/main" id="{16D618CA-6F35-438E-96FD-67A121936DA1}"/>
                  </a:ext>
                </a:extLst>
              </p:cNvPr>
              <p:cNvSpPr>
                <a:spLocks noChangeArrowheads="1"/>
              </p:cNvSpPr>
              <p:nvPr/>
            </p:nvSpPr>
            <p:spPr bwMode="auto">
              <a:xfrm>
                <a:off x="3879187" y="3315640"/>
                <a:ext cx="225531" cy="1518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cs typeface="+mn-ea"/>
                  <a:sym typeface="+mn-lt"/>
                </a:endParaRPr>
              </a:p>
            </p:txBody>
          </p:sp>
          <p:sp>
            <p:nvSpPr>
              <p:cNvPr id="15" name="Rectangle 233">
                <a:extLst>
                  <a:ext uri="{FF2B5EF4-FFF2-40B4-BE49-F238E27FC236}">
                    <a16:creationId xmlns:a16="http://schemas.microsoft.com/office/drawing/2014/main" id="{638C4069-BED3-433A-A881-6F06AA639805}"/>
                  </a:ext>
                </a:extLst>
              </p:cNvPr>
              <p:cNvSpPr>
                <a:spLocks noChangeArrowheads="1"/>
              </p:cNvSpPr>
              <p:nvPr/>
            </p:nvSpPr>
            <p:spPr bwMode="auto">
              <a:xfrm>
                <a:off x="3879187" y="3361180"/>
                <a:ext cx="225531" cy="1518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cs typeface="+mn-ea"/>
                  <a:sym typeface="+mn-lt"/>
                </a:endParaRPr>
              </a:p>
            </p:txBody>
          </p:sp>
        </p:grpSp>
      </p:grpSp>
      <p:sp>
        <p:nvSpPr>
          <p:cNvPr id="16" name="TextBox 22">
            <a:extLst>
              <a:ext uri="{FF2B5EF4-FFF2-40B4-BE49-F238E27FC236}">
                <a16:creationId xmlns:a16="http://schemas.microsoft.com/office/drawing/2014/main" id="{5A34CE7F-AF6F-4513-907F-E3152EAC6579}"/>
              </a:ext>
            </a:extLst>
          </p:cNvPr>
          <p:cNvSpPr txBox="1"/>
          <p:nvPr/>
        </p:nvSpPr>
        <p:spPr>
          <a:xfrm>
            <a:off x="4317870" y="2516255"/>
            <a:ext cx="1554480" cy="365760"/>
          </a:xfrm>
          <a:prstGeom prst="rect">
            <a:avLst/>
          </a:prstGeom>
          <a:noFill/>
        </p:spPr>
        <p:txBody>
          <a:bodyPr rtlCol="0" wrap="none">
            <a:spAutoFit/>
          </a:bodyPr>
          <a:lstStyle/>
          <a:p>
            <a:r>
              <a:rPr altLang="en-US" lang="zh-CN">
                <a:solidFill>
                  <a:schemeClr val="tx1">
                    <a:lumMod val="50000"/>
                    <a:lumOff val="50000"/>
                  </a:schemeClr>
                </a:solidFill>
                <a:cs typeface="+mn-ea"/>
                <a:sym typeface="+mn-lt"/>
              </a:rPr>
              <a:t>姓名：代用名</a:t>
            </a:r>
          </a:p>
        </p:txBody>
      </p:sp>
      <p:sp>
        <p:nvSpPr>
          <p:cNvPr id="22" name="TextBox 28">
            <a:extLst>
              <a:ext uri="{FF2B5EF4-FFF2-40B4-BE49-F238E27FC236}">
                <a16:creationId xmlns:a16="http://schemas.microsoft.com/office/drawing/2014/main" id="{AA0CA928-7788-4F29-8D6B-3B9B1C0536BB}"/>
              </a:ext>
            </a:extLst>
          </p:cNvPr>
          <p:cNvSpPr txBox="1"/>
          <p:nvPr/>
        </p:nvSpPr>
        <p:spPr>
          <a:xfrm>
            <a:off x="4317870" y="3158342"/>
            <a:ext cx="1097280" cy="365760"/>
          </a:xfrm>
          <a:prstGeom prst="rect">
            <a:avLst/>
          </a:prstGeom>
          <a:noFill/>
        </p:spPr>
        <p:txBody>
          <a:bodyPr rtlCol="0" wrap="none">
            <a:spAutoFit/>
          </a:bodyPr>
          <a:lstStyle/>
          <a:p>
            <a:r>
              <a:rPr altLang="en-US" lang="zh-CN">
                <a:solidFill>
                  <a:schemeClr val="tx1">
                    <a:lumMod val="50000"/>
                    <a:lumOff val="50000"/>
                  </a:schemeClr>
                </a:solidFill>
                <a:cs typeface="+mn-ea"/>
                <a:sym typeface="+mn-lt"/>
              </a:rPr>
              <a:t>性别：女</a:t>
            </a:r>
          </a:p>
        </p:txBody>
      </p:sp>
      <p:sp>
        <p:nvSpPr>
          <p:cNvPr id="24" name="TextBox 30">
            <a:extLst>
              <a:ext uri="{FF2B5EF4-FFF2-40B4-BE49-F238E27FC236}">
                <a16:creationId xmlns:a16="http://schemas.microsoft.com/office/drawing/2014/main" id="{88178326-8993-4372-B8B4-6D72E14B8B00}"/>
              </a:ext>
            </a:extLst>
          </p:cNvPr>
          <p:cNvSpPr txBox="1"/>
          <p:nvPr/>
        </p:nvSpPr>
        <p:spPr>
          <a:xfrm>
            <a:off x="4317870" y="3802035"/>
            <a:ext cx="2945130" cy="365760"/>
          </a:xfrm>
          <a:prstGeom prst="rect">
            <a:avLst/>
          </a:prstGeom>
          <a:noFill/>
        </p:spPr>
        <p:txBody>
          <a:bodyPr rtlCol="0" wrap="none">
            <a:spAutoFit/>
          </a:bodyPr>
          <a:lstStyle/>
          <a:p>
            <a:r>
              <a:rPr altLang="en-US" lang="zh-CN">
                <a:solidFill>
                  <a:schemeClr val="tx1">
                    <a:lumMod val="50000"/>
                    <a:lumOff val="50000"/>
                  </a:schemeClr>
                </a:solidFill>
                <a:cs typeface="+mn-ea"/>
                <a:sym typeface="+mn-lt"/>
              </a:rPr>
              <a:t>出生年月：1994年2月23日</a:t>
            </a:r>
          </a:p>
        </p:txBody>
      </p:sp>
      <p:sp>
        <p:nvSpPr>
          <p:cNvPr id="26" name="TextBox 32">
            <a:extLst>
              <a:ext uri="{FF2B5EF4-FFF2-40B4-BE49-F238E27FC236}">
                <a16:creationId xmlns:a16="http://schemas.microsoft.com/office/drawing/2014/main" id="{096C6ADC-7F51-4683-A558-2FFF11459D7E}"/>
              </a:ext>
            </a:extLst>
          </p:cNvPr>
          <p:cNvSpPr txBox="1"/>
          <p:nvPr/>
        </p:nvSpPr>
        <p:spPr>
          <a:xfrm>
            <a:off x="4317870" y="4442516"/>
            <a:ext cx="2926080" cy="365760"/>
          </a:xfrm>
          <a:prstGeom prst="rect">
            <a:avLst/>
          </a:prstGeom>
          <a:noFill/>
        </p:spPr>
        <p:txBody>
          <a:bodyPr rtlCol="0" wrap="none">
            <a:spAutoFit/>
          </a:bodyPr>
          <a:lstStyle/>
          <a:p>
            <a:r>
              <a:rPr altLang="en-US" lang="zh-CN">
                <a:solidFill>
                  <a:schemeClr val="tx1">
                    <a:lumMod val="50000"/>
                    <a:lumOff val="50000"/>
                  </a:schemeClr>
                </a:solidFill>
                <a:cs typeface="+mn-ea"/>
                <a:sym typeface="+mn-lt"/>
              </a:rPr>
              <a:t>毕业学校：北京大学中文系</a:t>
            </a:r>
          </a:p>
        </p:txBody>
      </p:sp>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44" name="椭圆 43">
            <a:extLst>
              <a:ext uri="{FF2B5EF4-FFF2-40B4-BE49-F238E27FC236}">
                <a16:creationId xmlns:a16="http://schemas.microsoft.com/office/drawing/2014/main" id="{9E2884E4-0161-44DC-9956-3F496D04E151}"/>
              </a:ext>
            </a:extLst>
          </p:cNvPr>
          <p:cNvSpPr>
            <a:spLocks noChangeAspect="1"/>
          </p:cNvSpPr>
          <p:nvPr/>
        </p:nvSpPr>
        <p:spPr>
          <a:xfrm>
            <a:off x="595883" y="1048967"/>
            <a:ext cx="2319933" cy="2319933"/>
          </a:xfrm>
          <a:prstGeom prst="ellipse">
            <a:avLst/>
          </a:prstGeom>
          <a:gradFill>
            <a:gsLst>
              <a:gs pos="0">
                <a:schemeClr val="bg1"/>
              </a:gs>
              <a:gs pos="100000">
                <a:srgbClr val="C7C7C7"/>
              </a:gs>
            </a:gsLst>
            <a:lin ang="13200000" scaled="0"/>
          </a:gradFill>
          <a:ln w="22225">
            <a:solidFill>
              <a:schemeClr val="bg1"/>
            </a:solidFill>
          </a:ln>
          <a:effectLst>
            <a:outerShdw algn="tl" blurRad="3937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pic>
        <p:nvPicPr>
          <p:cNvPr descr="C:\Users\Administrator\Desktop\图片5.png" id="6" name="Picture 2">
            <a:extLst>
              <a:ext uri="{FF2B5EF4-FFF2-40B4-BE49-F238E27FC236}">
                <a16:creationId xmlns:a16="http://schemas.microsoft.com/office/drawing/2014/main" id="{3165BEDB-12B0-4510-A3B4-18B4C0E07F17}"/>
              </a:ext>
            </a:extLst>
          </p:cNvPr>
          <p:cNvPicPr>
            <a:picLocks noChangeArrowheads="1" noChangeAspect="1"/>
          </p:cNvPicPr>
          <p:nvPr/>
        </p:nvPicPr>
        <p:blipFill>
          <a:blip r:embed="rId4">
            <a:extLst>
              <a:ext uri="{28A0092B-C50C-407E-A947-70E740481C1C}">
                <a14:useLocalDpi val="0"/>
              </a:ext>
            </a:extLst>
          </a:blip>
          <a:srcRect l="6332" r="6332"/>
          <a:stretch>
            <a:fillRect/>
          </a:stretch>
        </p:blipFill>
        <p:spPr bwMode="auto">
          <a:xfrm>
            <a:off x="669237" y="1166344"/>
            <a:ext cx="2173225" cy="2173225"/>
          </a:xfrm>
          <a:prstGeom prst="ellipse">
            <a:avLst/>
          </a:prstGeom>
          <a:noFill/>
          <a:ln>
            <a:noFill/>
          </a:ln>
          <a:effectLst/>
          <a:extLst>
            <a:ext uri="{909E8E84-426E-40DD-AFC4-6F175D3DCCD1}">
              <a14:hiddenFill>
                <a:solidFill>
                  <a:srgbClr val="FFFFFF"/>
                </a:solidFill>
              </a14:hiddenFill>
            </a:ext>
          </a:extLst>
        </p:spPr>
      </p:pic>
      <p:grpSp>
        <p:nvGrpSpPr>
          <p:cNvPr id="85" name="组合 84">
            <a:extLst>
              <a:ext uri="{FF2B5EF4-FFF2-40B4-BE49-F238E27FC236}">
                <a16:creationId xmlns:a16="http://schemas.microsoft.com/office/drawing/2014/main" id="{6067FB43-5ED1-4F8D-9F0D-E4115E6BD089}"/>
              </a:ext>
            </a:extLst>
          </p:cNvPr>
          <p:cNvGrpSpPr/>
          <p:nvPr/>
        </p:nvGrpSpPr>
        <p:grpSpPr>
          <a:xfrm>
            <a:off x="3776826" y="3064146"/>
            <a:ext cx="487597" cy="487597"/>
            <a:chOff x="3776826" y="3030232"/>
            <a:chExt cx="566454" cy="566454"/>
          </a:xfrm>
        </p:grpSpPr>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1" name="椭圆 70">
              <a:extLst>
                <a:ext uri="{FF2B5EF4-FFF2-40B4-BE49-F238E27FC236}">
                  <a16:creationId xmlns:a16="http://schemas.microsoft.com/office/drawing/2014/main" id="{C537631F-E848-421C-A923-AF274DC5D29D}"/>
                </a:ext>
              </a:extLst>
            </p:cNvPr>
            <p:cNvSpPr/>
            <p:nvPr/>
          </p:nvSpPr>
          <p:spPr>
            <a:xfrm>
              <a:off x="3776826" y="3030232"/>
              <a:ext cx="566454" cy="566454"/>
            </a:xfrm>
            <a:prstGeom prst="ellipse">
              <a:avLst/>
            </a:prstGeom>
            <a:solidFill>
              <a:srgbClr val="F77983"/>
            </a:solidFill>
            <a:ln w="22225">
              <a:solidFill>
                <a:schemeClr val="bg1"/>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grpSp>
          <p:nvGrpSpPr>
            <p:cNvPr id="17" name="组合 16">
              <a:extLst>
                <a:ext uri="{FF2B5EF4-FFF2-40B4-BE49-F238E27FC236}">
                  <a16:creationId xmlns:a16="http://schemas.microsoft.com/office/drawing/2014/main" id="{23D62E92-B3B5-40C3-B6AF-D04D763BC843}"/>
                </a:ext>
              </a:extLst>
            </p:cNvPr>
            <p:cNvGrpSpPr/>
            <p:nvPr/>
          </p:nvGrpSpPr>
          <p:grpSpPr>
            <a:xfrm>
              <a:off x="3898540" y="3173717"/>
              <a:ext cx="358632" cy="308643"/>
              <a:chOff x="6911327" y="5595428"/>
              <a:chExt cx="622731" cy="535931"/>
            </a:xfrm>
            <a:solidFill>
              <a:schemeClr val="bg1"/>
            </a:solidFill>
          </p:grpSpPr>
          <p:sp>
            <p:nvSpPr>
              <p:cNvPr id="18" name="Freeform 220">
                <a:extLst>
                  <a:ext uri="{FF2B5EF4-FFF2-40B4-BE49-F238E27FC236}">
                    <a16:creationId xmlns:a16="http://schemas.microsoft.com/office/drawing/2014/main" id="{9B5D14F7-BD32-4023-9A46-1C27E99BA4F0}"/>
                  </a:ext>
                </a:extLst>
              </p:cNvPr>
              <p:cNvSpPr/>
              <p:nvPr/>
            </p:nvSpPr>
            <p:spPr bwMode="auto">
              <a:xfrm>
                <a:off x="7243964" y="5595428"/>
                <a:ext cx="224709" cy="247836"/>
              </a:xfrm>
              <a:custGeom>
                <a:gdLst>
                  <a:gd fmla="*/ 46 w 333" name="T0"/>
                  <a:gd fmla="*/ 243 h 367" name="T1"/>
                  <a:gd fmla="*/ 170 w 333" name="T2"/>
                  <a:gd fmla="*/ 367 h 367" name="T3"/>
                  <a:gd fmla="*/ 289 w 333" name="T4"/>
                  <a:gd fmla="*/ 243 h 367" name="T5"/>
                  <a:gd fmla="*/ 326 w 333" name="T6"/>
                  <a:gd fmla="*/ 202 h 367" name="T7"/>
                  <a:gd fmla="*/ 307 w 333" name="T8"/>
                  <a:gd fmla="*/ 142 h 367" name="T9"/>
                  <a:gd fmla="*/ 167 w 333" name="T10"/>
                  <a:gd fmla="*/ 0 h 367" name="T11"/>
                  <a:gd fmla="*/ 27 w 333" name="T12"/>
                  <a:gd fmla="*/ 142 h 367" name="T13"/>
                  <a:gd fmla="*/ 7 w 333" name="T14"/>
                  <a:gd fmla="*/ 202 h 367" name="T15"/>
                  <a:gd fmla="*/ 46 w 333" name="T16"/>
                  <a:gd fmla="*/ 243 h 3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7" w="333">
                    <a:moveTo>
                      <a:pt x="46" y="243"/>
                    </a:moveTo>
                    <a:cubicBezTo>
                      <a:pt x="71" y="307"/>
                      <a:pt x="118" y="367"/>
                      <a:pt x="170" y="367"/>
                    </a:cubicBezTo>
                    <a:cubicBezTo>
                      <a:pt x="222" y="367"/>
                      <a:pt x="266" y="307"/>
                      <a:pt x="289" y="243"/>
                    </a:cubicBezTo>
                    <a:cubicBezTo>
                      <a:pt x="305" y="241"/>
                      <a:pt x="320" y="225"/>
                      <a:pt x="326" y="202"/>
                    </a:cubicBezTo>
                    <a:cubicBezTo>
                      <a:pt x="333" y="175"/>
                      <a:pt x="325" y="148"/>
                      <a:pt x="307" y="142"/>
                    </a:cubicBezTo>
                    <a:cubicBezTo>
                      <a:pt x="302" y="63"/>
                      <a:pt x="241" y="0"/>
                      <a:pt x="167" y="0"/>
                    </a:cubicBezTo>
                    <a:cubicBezTo>
                      <a:pt x="92" y="0"/>
                      <a:pt x="31" y="63"/>
                      <a:pt x="27" y="142"/>
                    </a:cubicBezTo>
                    <a:cubicBezTo>
                      <a:pt x="9" y="148"/>
                      <a:pt x="0" y="175"/>
                      <a:pt x="7" y="202"/>
                    </a:cubicBezTo>
                    <a:cubicBezTo>
                      <a:pt x="13" y="226"/>
                      <a:pt x="30" y="242"/>
                      <a:pt x="46" y="2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cs typeface="+mn-ea"/>
                  <a:sym typeface="+mn-lt"/>
                </a:endParaRPr>
              </a:p>
            </p:txBody>
          </p:sp>
          <p:sp>
            <p:nvSpPr>
              <p:cNvPr id="19" name="Freeform 221">
                <a:extLst>
                  <a:ext uri="{FF2B5EF4-FFF2-40B4-BE49-F238E27FC236}">
                    <a16:creationId xmlns:a16="http://schemas.microsoft.com/office/drawing/2014/main" id="{28F7DD13-826F-4D51-8228-0028F237B27D}"/>
                  </a:ext>
                </a:extLst>
              </p:cNvPr>
              <p:cNvSpPr/>
              <p:nvPr/>
            </p:nvSpPr>
            <p:spPr bwMode="auto">
              <a:xfrm>
                <a:off x="6976712" y="5595428"/>
                <a:ext cx="224709" cy="247836"/>
              </a:xfrm>
              <a:custGeom>
                <a:gdLst>
                  <a:gd fmla="*/ 46 w 333" name="T0"/>
                  <a:gd fmla="*/ 243 h 367" name="T1"/>
                  <a:gd fmla="*/ 170 w 333" name="T2"/>
                  <a:gd fmla="*/ 367 h 367" name="T3"/>
                  <a:gd fmla="*/ 290 w 333" name="T4"/>
                  <a:gd fmla="*/ 243 h 367" name="T5"/>
                  <a:gd fmla="*/ 326 w 333" name="T6"/>
                  <a:gd fmla="*/ 202 h 367" name="T7"/>
                  <a:gd fmla="*/ 307 w 333" name="T8"/>
                  <a:gd fmla="*/ 142 h 367" name="T9"/>
                  <a:gd fmla="*/ 167 w 333" name="T10"/>
                  <a:gd fmla="*/ 0 h 367" name="T11"/>
                  <a:gd fmla="*/ 27 w 333" name="T12"/>
                  <a:gd fmla="*/ 142 h 367" name="T13"/>
                  <a:gd fmla="*/ 7 w 333" name="T14"/>
                  <a:gd fmla="*/ 202 h 367" name="T15"/>
                  <a:gd fmla="*/ 46 w 333" name="T16"/>
                  <a:gd fmla="*/ 243 h 3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7" w="333">
                    <a:moveTo>
                      <a:pt x="46" y="243"/>
                    </a:moveTo>
                    <a:cubicBezTo>
                      <a:pt x="71" y="307"/>
                      <a:pt x="118" y="367"/>
                      <a:pt x="170" y="367"/>
                    </a:cubicBezTo>
                    <a:cubicBezTo>
                      <a:pt x="223" y="367"/>
                      <a:pt x="267" y="307"/>
                      <a:pt x="290" y="243"/>
                    </a:cubicBezTo>
                    <a:cubicBezTo>
                      <a:pt x="305" y="241"/>
                      <a:pt x="320" y="225"/>
                      <a:pt x="326" y="202"/>
                    </a:cubicBezTo>
                    <a:cubicBezTo>
                      <a:pt x="333" y="175"/>
                      <a:pt x="325" y="148"/>
                      <a:pt x="307" y="142"/>
                    </a:cubicBezTo>
                    <a:cubicBezTo>
                      <a:pt x="302" y="63"/>
                      <a:pt x="241" y="0"/>
                      <a:pt x="167" y="0"/>
                    </a:cubicBezTo>
                    <a:cubicBezTo>
                      <a:pt x="92" y="0"/>
                      <a:pt x="31" y="63"/>
                      <a:pt x="27" y="142"/>
                    </a:cubicBezTo>
                    <a:cubicBezTo>
                      <a:pt x="9" y="148"/>
                      <a:pt x="0" y="175"/>
                      <a:pt x="7" y="202"/>
                    </a:cubicBezTo>
                    <a:cubicBezTo>
                      <a:pt x="13" y="226"/>
                      <a:pt x="30" y="242"/>
                      <a:pt x="46" y="2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cs typeface="+mn-ea"/>
                  <a:sym typeface="+mn-lt"/>
                </a:endParaRPr>
              </a:p>
            </p:txBody>
          </p:sp>
          <p:sp>
            <p:nvSpPr>
              <p:cNvPr id="20" name="Freeform 222">
                <a:extLst>
                  <a:ext uri="{FF2B5EF4-FFF2-40B4-BE49-F238E27FC236}">
                    <a16:creationId xmlns:a16="http://schemas.microsoft.com/office/drawing/2014/main" id="{64480E55-2D4D-4338-80F4-952532F9DB25}"/>
                  </a:ext>
                </a:extLst>
              </p:cNvPr>
              <p:cNvSpPr/>
              <p:nvPr/>
            </p:nvSpPr>
            <p:spPr bwMode="auto">
              <a:xfrm>
                <a:off x="7239110" y="5831557"/>
                <a:ext cx="294948" cy="299802"/>
              </a:xfrm>
              <a:custGeom>
                <a:gdLst>
                  <a:gd fmla="*/ 435 w 437" name="T0"/>
                  <a:gd fmla="*/ 125 h 444" name="T1"/>
                  <a:gd fmla="*/ 317 w 437" name="T2"/>
                  <a:gd fmla="*/ 0 h 444" name="T3"/>
                  <a:gd fmla="*/ 204 w 437" name="T4"/>
                  <a:gd fmla="*/ 191 h 444" name="T5"/>
                  <a:gd fmla="*/ 190 w 437" name="T6"/>
                  <a:gd fmla="*/ 105 h 444" name="T7"/>
                  <a:gd fmla="*/ 206 w 437" name="T8"/>
                  <a:gd fmla="*/ 77 h 444" name="T9"/>
                  <a:gd fmla="*/ 173 w 437" name="T10"/>
                  <a:gd fmla="*/ 45 h 444" name="T11"/>
                  <a:gd fmla="*/ 141 w 437" name="T12"/>
                  <a:gd fmla="*/ 77 h 444" name="T13"/>
                  <a:gd fmla="*/ 156 w 437" name="T14"/>
                  <a:gd fmla="*/ 105 h 444" name="T15"/>
                  <a:gd fmla="*/ 142 w 437" name="T16"/>
                  <a:gd fmla="*/ 189 h 444" name="T17"/>
                  <a:gd fmla="*/ 30 w 437" name="T18"/>
                  <a:gd fmla="*/ 0 h 444" name="T19"/>
                  <a:gd fmla="*/ 0 w 437" name="T20"/>
                  <a:gd fmla="*/ 15 h 444" name="T21"/>
                  <a:gd fmla="*/ 67 w 437" name="T22"/>
                  <a:gd fmla="*/ 120 h 444" name="T23"/>
                  <a:gd fmla="*/ 67 w 437" name="T24"/>
                  <a:gd fmla="*/ 123 h 444" name="T25"/>
                  <a:gd fmla="*/ 69 w 437" name="T26"/>
                  <a:gd fmla="*/ 430 h 444" name="T27"/>
                  <a:gd fmla="*/ 174 w 437" name="T28"/>
                  <a:gd fmla="*/ 444 h 444" name="T29"/>
                  <a:gd fmla="*/ 436 w 437" name="T30"/>
                  <a:gd fmla="*/ 402 h 444" name="T31"/>
                  <a:gd fmla="*/ 437 w 437" name="T32"/>
                  <a:gd fmla="*/ 402 h 444" name="T33"/>
                  <a:gd fmla="*/ 437 w 437" name="T34"/>
                  <a:gd fmla="*/ 125 h 444" name="T35"/>
                  <a:gd fmla="*/ 435 w 437" name="T36"/>
                  <a:gd fmla="*/ 125 h 44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43" w="437">
                    <a:moveTo>
                      <a:pt x="435" y="125"/>
                    </a:moveTo>
                    <a:cubicBezTo>
                      <a:pt x="425" y="73"/>
                      <a:pt x="381" y="28"/>
                      <a:pt x="317" y="0"/>
                    </a:cubicBezTo>
                    <a:cubicBezTo>
                      <a:pt x="204" y="191"/>
                      <a:pt x="204" y="191"/>
                      <a:pt x="204" y="191"/>
                    </a:cubicBezTo>
                    <a:cubicBezTo>
                      <a:pt x="190" y="105"/>
                      <a:pt x="190" y="105"/>
                      <a:pt x="190" y="105"/>
                    </a:cubicBezTo>
                    <a:cubicBezTo>
                      <a:pt x="199" y="100"/>
                      <a:pt x="206" y="89"/>
                      <a:pt x="206" y="77"/>
                    </a:cubicBezTo>
                    <a:cubicBezTo>
                      <a:pt x="206" y="60"/>
                      <a:pt x="191" y="45"/>
                      <a:pt x="173" y="45"/>
                    </a:cubicBezTo>
                    <a:cubicBezTo>
                      <a:pt x="155" y="45"/>
                      <a:pt x="141" y="60"/>
                      <a:pt x="141" y="77"/>
                    </a:cubicBezTo>
                    <a:cubicBezTo>
                      <a:pt x="141" y="89"/>
                      <a:pt x="147" y="100"/>
                      <a:pt x="156" y="105"/>
                    </a:cubicBezTo>
                    <a:cubicBezTo>
                      <a:pt x="142" y="189"/>
                      <a:pt x="142" y="189"/>
                      <a:pt x="142" y="189"/>
                    </a:cubicBezTo>
                    <a:cubicBezTo>
                      <a:pt x="30" y="0"/>
                      <a:pt x="30" y="0"/>
                      <a:pt x="30" y="0"/>
                    </a:cubicBezTo>
                    <a:cubicBezTo>
                      <a:pt x="20" y="5"/>
                      <a:pt x="10" y="10"/>
                      <a:pt x="0" y="15"/>
                    </a:cubicBezTo>
                    <a:cubicBezTo>
                      <a:pt x="36" y="45"/>
                      <a:pt x="59" y="81"/>
                      <a:pt x="67" y="120"/>
                    </a:cubicBezTo>
                    <a:cubicBezTo>
                      <a:pt x="67" y="123"/>
                      <a:pt x="67" y="123"/>
                      <a:pt x="67" y="123"/>
                    </a:cubicBezTo>
                    <a:cubicBezTo>
                      <a:pt x="69" y="430"/>
                      <a:pt x="69" y="430"/>
                      <a:pt x="69" y="430"/>
                    </a:cubicBezTo>
                    <a:cubicBezTo>
                      <a:pt x="69" y="430"/>
                      <a:pt x="125" y="444"/>
                      <a:pt x="174" y="444"/>
                    </a:cubicBezTo>
                    <a:cubicBezTo>
                      <a:pt x="311" y="444"/>
                      <a:pt x="424" y="426"/>
                      <a:pt x="436" y="402"/>
                    </a:cubicBezTo>
                    <a:cubicBezTo>
                      <a:pt x="437" y="402"/>
                      <a:pt x="437" y="402"/>
                      <a:pt x="437" y="402"/>
                    </a:cubicBezTo>
                    <a:cubicBezTo>
                      <a:pt x="437" y="125"/>
                      <a:pt x="437" y="125"/>
                      <a:pt x="437" y="125"/>
                    </a:cubicBezTo>
                    <a:lnTo>
                      <a:pt x="435" y="12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cs typeface="+mn-ea"/>
                  <a:sym typeface="+mn-lt"/>
                </a:endParaRPr>
              </a:p>
            </p:txBody>
          </p:sp>
          <p:sp>
            <p:nvSpPr>
              <p:cNvPr id="21" name="Freeform 223">
                <a:extLst>
                  <a:ext uri="{FF2B5EF4-FFF2-40B4-BE49-F238E27FC236}">
                    <a16:creationId xmlns:a16="http://schemas.microsoft.com/office/drawing/2014/main" id="{D8AE11CB-F01C-4456-BF62-D0803B9C7550}"/>
                  </a:ext>
                </a:extLst>
              </p:cNvPr>
              <p:cNvSpPr/>
              <p:nvPr/>
            </p:nvSpPr>
            <p:spPr bwMode="auto">
              <a:xfrm>
                <a:off x="6911327" y="5831557"/>
                <a:ext cx="355480" cy="299802"/>
              </a:xfrm>
              <a:custGeom>
                <a:gdLst>
                  <a:gd fmla="*/ 407 w 527" name="T0"/>
                  <a:gd fmla="*/ 0 h 444" name="T1"/>
                  <a:gd fmla="*/ 294 w 527" name="T2"/>
                  <a:gd fmla="*/ 191 h 444" name="T3"/>
                  <a:gd fmla="*/ 280 w 527" name="T4"/>
                  <a:gd fmla="*/ 105 h 444" name="T5"/>
                  <a:gd fmla="*/ 296 w 527" name="T6"/>
                  <a:gd fmla="*/ 77 h 444" name="T7"/>
                  <a:gd fmla="*/ 263 w 527" name="T8"/>
                  <a:gd fmla="*/ 45 h 444" name="T9"/>
                  <a:gd fmla="*/ 231 w 527" name="T10"/>
                  <a:gd fmla="*/ 77 h 444" name="T11"/>
                  <a:gd fmla="*/ 246 w 527" name="T12"/>
                  <a:gd fmla="*/ 105 h 444" name="T13"/>
                  <a:gd fmla="*/ 233 w 527" name="T14"/>
                  <a:gd fmla="*/ 189 h 444" name="T15"/>
                  <a:gd fmla="*/ 120 w 527" name="T16"/>
                  <a:gd fmla="*/ 0 h 444" name="T17"/>
                  <a:gd fmla="*/ 2 w 527" name="T18"/>
                  <a:gd fmla="*/ 125 h 444" name="T19"/>
                  <a:gd fmla="*/ 0 w 527" name="T20"/>
                  <a:gd fmla="*/ 125 h 444" name="T21"/>
                  <a:gd fmla="*/ 0 w 527" name="T22"/>
                  <a:gd fmla="*/ 402 h 444" name="T23"/>
                  <a:gd fmla="*/ 2 w 527" name="T24"/>
                  <a:gd fmla="*/ 402 h 444" name="T25"/>
                  <a:gd fmla="*/ 264 w 527" name="T26"/>
                  <a:gd fmla="*/ 444 h 444" name="T27"/>
                  <a:gd fmla="*/ 526 w 527" name="T28"/>
                  <a:gd fmla="*/ 402 h 444" name="T29"/>
                  <a:gd fmla="*/ 527 w 527" name="T30"/>
                  <a:gd fmla="*/ 402 h 444" name="T31"/>
                  <a:gd fmla="*/ 525 w 527" name="T32"/>
                  <a:gd fmla="*/ 125 h 444" name="T33"/>
                  <a:gd fmla="*/ 407 w 527" name="T34"/>
                  <a:gd fmla="*/ 0 h 44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43" w="527">
                    <a:moveTo>
                      <a:pt x="407" y="0"/>
                    </a:moveTo>
                    <a:cubicBezTo>
                      <a:pt x="294" y="191"/>
                      <a:pt x="294" y="191"/>
                      <a:pt x="294" y="191"/>
                    </a:cubicBezTo>
                    <a:cubicBezTo>
                      <a:pt x="280" y="105"/>
                      <a:pt x="280" y="105"/>
                      <a:pt x="280" y="105"/>
                    </a:cubicBezTo>
                    <a:cubicBezTo>
                      <a:pt x="290" y="100"/>
                      <a:pt x="296" y="89"/>
                      <a:pt x="296" y="77"/>
                    </a:cubicBezTo>
                    <a:cubicBezTo>
                      <a:pt x="296" y="60"/>
                      <a:pt x="281" y="45"/>
                      <a:pt x="263" y="45"/>
                    </a:cubicBezTo>
                    <a:cubicBezTo>
                      <a:pt x="245" y="45"/>
                      <a:pt x="231" y="60"/>
                      <a:pt x="231" y="77"/>
                    </a:cubicBezTo>
                    <a:cubicBezTo>
                      <a:pt x="231" y="89"/>
                      <a:pt x="237" y="100"/>
                      <a:pt x="246" y="105"/>
                    </a:cubicBezTo>
                    <a:cubicBezTo>
                      <a:pt x="233" y="189"/>
                      <a:pt x="233" y="189"/>
                      <a:pt x="233" y="189"/>
                    </a:cubicBezTo>
                    <a:cubicBezTo>
                      <a:pt x="120" y="0"/>
                      <a:pt x="120" y="0"/>
                      <a:pt x="120" y="0"/>
                    </a:cubicBezTo>
                    <a:cubicBezTo>
                      <a:pt x="57" y="28"/>
                      <a:pt x="12" y="73"/>
                      <a:pt x="2" y="125"/>
                    </a:cubicBezTo>
                    <a:cubicBezTo>
                      <a:pt x="0" y="125"/>
                      <a:pt x="0" y="125"/>
                      <a:pt x="0" y="125"/>
                    </a:cubicBezTo>
                    <a:cubicBezTo>
                      <a:pt x="0" y="402"/>
                      <a:pt x="0" y="402"/>
                      <a:pt x="0" y="402"/>
                    </a:cubicBezTo>
                    <a:cubicBezTo>
                      <a:pt x="2" y="402"/>
                      <a:pt x="2" y="402"/>
                      <a:pt x="2" y="402"/>
                    </a:cubicBezTo>
                    <a:cubicBezTo>
                      <a:pt x="14" y="426"/>
                      <a:pt x="127" y="444"/>
                      <a:pt x="264" y="444"/>
                    </a:cubicBezTo>
                    <a:cubicBezTo>
                      <a:pt x="401" y="444"/>
                      <a:pt x="514" y="426"/>
                      <a:pt x="526" y="402"/>
                    </a:cubicBezTo>
                    <a:cubicBezTo>
                      <a:pt x="527" y="402"/>
                      <a:pt x="527" y="402"/>
                      <a:pt x="527" y="402"/>
                    </a:cubicBezTo>
                    <a:cubicBezTo>
                      <a:pt x="525" y="125"/>
                      <a:pt x="525" y="125"/>
                      <a:pt x="525" y="125"/>
                    </a:cubicBezTo>
                    <a:cubicBezTo>
                      <a:pt x="516" y="73"/>
                      <a:pt x="471" y="28"/>
                      <a:pt x="4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cs typeface="+mn-ea"/>
                  <a:sym typeface="+mn-lt"/>
                </a:endParaRPr>
              </a:p>
            </p:txBody>
          </p:sp>
        </p:grpSp>
      </p:grpSp>
      <p:grpSp>
        <p:nvGrpSpPr>
          <p:cNvPr id="84" name="组合 83">
            <a:extLst>
              <a:ext uri="{FF2B5EF4-FFF2-40B4-BE49-F238E27FC236}">
                <a16:creationId xmlns:a16="http://schemas.microsoft.com/office/drawing/2014/main" id="{4E9513B0-F46A-4445-BC77-AB811BCB8BD3}"/>
              </a:ext>
            </a:extLst>
          </p:cNvPr>
          <p:cNvGrpSpPr/>
          <p:nvPr/>
        </p:nvGrpSpPr>
        <p:grpSpPr>
          <a:xfrm>
            <a:off x="3776826" y="3713838"/>
            <a:ext cx="487597" cy="487597"/>
            <a:chOff x="3776826" y="3741331"/>
            <a:chExt cx="566454" cy="566454"/>
          </a:xfrm>
        </p:grpSpPr>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3" name="椭圆 72">
              <a:extLst>
                <a:ext uri="{FF2B5EF4-FFF2-40B4-BE49-F238E27FC236}">
                  <a16:creationId xmlns:a16="http://schemas.microsoft.com/office/drawing/2014/main" id="{44345DB0-FB09-434A-8229-EFF0AB8EB515}"/>
                </a:ext>
              </a:extLst>
            </p:cNvPr>
            <p:cNvSpPr/>
            <p:nvPr/>
          </p:nvSpPr>
          <p:spPr>
            <a:xfrm>
              <a:off x="3776826" y="3741331"/>
              <a:ext cx="566454" cy="566454"/>
            </a:xfrm>
            <a:prstGeom prst="ellipse">
              <a:avLst/>
            </a:prstGeom>
            <a:solidFill>
              <a:srgbClr val="966481"/>
            </a:solidFill>
            <a:ln w="22225">
              <a:solidFill>
                <a:schemeClr val="bg1"/>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23" name="Freeform 120">
              <a:extLst>
                <a:ext uri="{FF2B5EF4-FFF2-40B4-BE49-F238E27FC236}">
                  <a16:creationId xmlns:a16="http://schemas.microsoft.com/office/drawing/2014/main" id="{D2BD31EF-958D-4A1D-BD47-273D5FE67FE5}"/>
                </a:ext>
              </a:extLst>
            </p:cNvPr>
            <p:cNvSpPr>
              <a:spLocks noEditPoints="1"/>
            </p:cNvSpPr>
            <p:nvPr/>
          </p:nvSpPr>
          <p:spPr bwMode="auto">
            <a:xfrm>
              <a:off x="3909372" y="3863908"/>
              <a:ext cx="319534" cy="321300"/>
            </a:xfrm>
            <a:custGeom>
              <a:gdLst>
                <a:gd fmla="*/ 20 w 200" name="T0"/>
                <a:gd fmla="*/ 200 h 200" name="T1"/>
                <a:gd fmla="*/ 0 w 200" name="T2"/>
                <a:gd fmla="*/ 88 h 200" name="T3"/>
                <a:gd fmla="*/ 12 w 200" name="T4"/>
                <a:gd fmla="*/ 168 h 200" name="T5"/>
                <a:gd fmla="*/ 164 w 200" name="T6"/>
                <a:gd fmla="*/ 188 h 200" name="T7"/>
                <a:gd fmla="*/ 187 w 200" name="T8"/>
                <a:gd fmla="*/ 88 h 200" name="T9"/>
                <a:gd fmla="*/ 200 w 200" name="T10"/>
                <a:gd fmla="*/ 180 h 200" name="T11"/>
                <a:gd fmla="*/ 155 w 200" name="T12"/>
                <a:gd fmla="*/ 137 h 200" name="T13"/>
                <a:gd fmla="*/ 154 w 200" name="T14"/>
                <a:gd fmla="*/ 155 h 200" name="T15"/>
                <a:gd fmla="*/ 131 w 200" name="T16"/>
                <a:gd fmla="*/ 165 h 200" name="T17"/>
                <a:gd fmla="*/ 110 w 200" name="T18"/>
                <a:gd fmla="*/ 157 h 200" name="T19"/>
                <a:gd fmla="*/ 122 w 200" name="T20"/>
                <a:gd fmla="*/ 145 h 200" name="T21"/>
                <a:gd fmla="*/ 131 w 200" name="T22"/>
                <a:gd fmla="*/ 155 h 200" name="T23"/>
                <a:gd fmla="*/ 139 w 200" name="T24"/>
                <a:gd fmla="*/ 145 h 200" name="T25"/>
                <a:gd fmla="*/ 131 w 200" name="T26"/>
                <a:gd fmla="*/ 136 h 200" name="T27"/>
                <a:gd fmla="*/ 126 w 200" name="T28"/>
                <a:gd fmla="*/ 125 h 200" name="T29"/>
                <a:gd fmla="*/ 134 w 200" name="T30"/>
                <a:gd fmla="*/ 123 h 200" name="T31"/>
                <a:gd fmla="*/ 134 w 200" name="T32"/>
                <a:gd fmla="*/ 113 h 200" name="T33"/>
                <a:gd fmla="*/ 125 w 200" name="T34"/>
                <a:gd fmla="*/ 113 h 200" name="T35"/>
                <a:gd fmla="*/ 106 w 200" name="T36"/>
                <a:gd fmla="*/ 117 h 200" name="T37"/>
                <a:gd fmla="*/ 130 w 200" name="T38"/>
                <a:gd fmla="*/ 100 h 200" name="T39"/>
                <a:gd fmla="*/ 153 w 200" name="T40"/>
                <a:gd fmla="*/ 116 h 200" name="T41"/>
                <a:gd fmla="*/ 144 w 200" name="T42"/>
                <a:gd fmla="*/ 130 h 200" name="T43"/>
                <a:gd fmla="*/ 155 w 200" name="T44"/>
                <a:gd fmla="*/ 137 h 200" name="T45"/>
                <a:gd fmla="*/ 43 w 200" name="T46"/>
                <a:gd fmla="*/ 164 h 200" name="T47"/>
                <a:gd fmla="*/ 66 w 200" name="T48"/>
                <a:gd fmla="*/ 134 h 200" name="T49"/>
                <a:gd fmla="*/ 78 w 200" name="T50"/>
                <a:gd fmla="*/ 119 h 200" name="T51"/>
                <a:gd fmla="*/ 70 w 200" name="T52"/>
                <a:gd fmla="*/ 112 h 200" name="T53"/>
                <a:gd fmla="*/ 62 w 200" name="T54"/>
                <a:gd fmla="*/ 120 h 200" name="T55"/>
                <a:gd fmla="*/ 48 w 200" name="T56"/>
                <a:gd fmla="*/ 109 h 200" name="T57"/>
                <a:gd fmla="*/ 70 w 200" name="T58"/>
                <a:gd fmla="*/ 100 h 200" name="T59"/>
                <a:gd fmla="*/ 92 w 200" name="T60"/>
                <a:gd fmla="*/ 109 h 200" name="T61"/>
                <a:gd fmla="*/ 92 w 200" name="T62"/>
                <a:gd fmla="*/ 130 h 200" name="T63"/>
                <a:gd fmla="*/ 72 w 200" name="T64"/>
                <a:gd fmla="*/ 146 h 200" name="T65"/>
                <a:gd fmla="*/ 95 w 200" name="T66"/>
                <a:gd fmla="*/ 150 h 200" name="T67"/>
                <a:gd fmla="*/ 0 w 200" name="T68"/>
                <a:gd fmla="*/ 36 h 200" name="T69"/>
                <a:gd fmla="*/ 28 w 200" name="T70"/>
                <a:gd fmla="*/ 16 h 200" name="T71"/>
                <a:gd fmla="*/ 44 w 200" name="T72"/>
                <a:gd fmla="*/ 72 h 200" name="T73"/>
                <a:gd fmla="*/ 60 w 200" name="T74"/>
                <a:gd fmla="*/ 16 h 200" name="T75"/>
                <a:gd fmla="*/ 140 w 200" name="T76"/>
                <a:gd fmla="*/ 56 h 200" name="T77"/>
                <a:gd fmla="*/ 172 w 200" name="T78"/>
                <a:gd fmla="*/ 56 h 200" name="T79"/>
                <a:gd fmla="*/ 180 w 200" name="T80"/>
                <a:gd fmla="*/ 16 h 200" name="T81"/>
                <a:gd fmla="*/ 200 w 200" name="T82"/>
                <a:gd fmla="*/ 80 h 200" name="T83"/>
                <a:gd fmla="*/ 0 w 200" name="T84"/>
                <a:gd fmla="*/ 36 h 200" name="T85"/>
                <a:gd fmla="*/ 144 w 200" name="T86"/>
                <a:gd fmla="*/ 52 h 200" name="T87"/>
                <a:gd fmla="*/ 156 w 200" name="T88"/>
                <a:gd fmla="*/ 0 h 200" name="T89"/>
                <a:gd fmla="*/ 168 w 200" name="T90"/>
                <a:gd fmla="*/ 52 h 200" name="T91"/>
                <a:gd fmla="*/ 44 w 200" name="T92"/>
                <a:gd fmla="*/ 64 h 200" name="T93"/>
                <a:gd fmla="*/ 32 w 200" name="T94"/>
                <a:gd fmla="*/ 12 h 200" name="T95"/>
                <a:gd fmla="*/ 56 w 200" name="T96"/>
                <a:gd fmla="*/ 12 h 200" name="T97"/>
                <a:gd fmla="*/ 44 w 200" name="T98"/>
                <a:gd fmla="*/ 64 h 20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00" w="200">
                  <a:moveTo>
                    <a:pt x="180" y="200"/>
                  </a:moveTo>
                  <a:cubicBezTo>
                    <a:pt x="20" y="200"/>
                    <a:pt x="20" y="200"/>
                    <a:pt x="20" y="200"/>
                  </a:cubicBezTo>
                  <a:cubicBezTo>
                    <a:pt x="9" y="200"/>
                    <a:pt x="0" y="191"/>
                    <a:pt x="0" y="180"/>
                  </a:cubicBezTo>
                  <a:cubicBezTo>
                    <a:pt x="0" y="88"/>
                    <a:pt x="0" y="88"/>
                    <a:pt x="0" y="88"/>
                  </a:cubicBezTo>
                  <a:cubicBezTo>
                    <a:pt x="12" y="88"/>
                    <a:pt x="12" y="88"/>
                    <a:pt x="12"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7" y="88"/>
                  </a:cubicBezTo>
                  <a:cubicBezTo>
                    <a:pt x="200" y="88"/>
                    <a:pt x="200" y="88"/>
                    <a:pt x="200" y="88"/>
                  </a:cubicBezTo>
                  <a:cubicBezTo>
                    <a:pt x="200" y="180"/>
                    <a:pt x="200" y="180"/>
                    <a:pt x="200" y="180"/>
                  </a:cubicBezTo>
                  <a:cubicBezTo>
                    <a:pt x="200" y="191"/>
                    <a:pt x="191" y="200"/>
                    <a:pt x="180" y="200"/>
                  </a:cubicBezTo>
                  <a:close/>
                  <a:moveTo>
                    <a:pt x="155" y="137"/>
                  </a:moveTo>
                  <a:cubicBezTo>
                    <a:pt x="156" y="139"/>
                    <a:pt x="157" y="141"/>
                    <a:pt x="157" y="144"/>
                  </a:cubicBezTo>
                  <a:cubicBezTo>
                    <a:pt x="157" y="148"/>
                    <a:pt x="156" y="152"/>
                    <a:pt x="154" y="155"/>
                  </a:cubicBezTo>
                  <a:cubicBezTo>
                    <a:pt x="152" y="158"/>
                    <a:pt x="149" y="161"/>
                    <a:pt x="145" y="163"/>
                  </a:cubicBezTo>
                  <a:cubicBezTo>
                    <a:pt x="142" y="165"/>
                    <a:pt x="137" y="165"/>
                    <a:pt x="131" y="165"/>
                  </a:cubicBezTo>
                  <a:cubicBezTo>
                    <a:pt x="126" y="165"/>
                    <a:pt x="121" y="165"/>
                    <a:pt x="118" y="163"/>
                  </a:cubicBezTo>
                  <a:cubicBezTo>
                    <a:pt x="114" y="162"/>
                    <a:pt x="112" y="160"/>
                    <a:pt x="110" y="157"/>
                  </a:cubicBezTo>
                  <a:cubicBezTo>
                    <a:pt x="107" y="155"/>
                    <a:pt x="106" y="152"/>
                    <a:pt x="105" y="148"/>
                  </a:cubicBezTo>
                  <a:cubicBezTo>
                    <a:pt x="122" y="145"/>
                    <a:pt x="122" y="145"/>
                    <a:pt x="122" y="145"/>
                  </a:cubicBezTo>
                  <a:cubicBezTo>
                    <a:pt x="123" y="149"/>
                    <a:pt x="124" y="151"/>
                    <a:pt x="125" y="153"/>
                  </a:cubicBezTo>
                  <a:cubicBezTo>
                    <a:pt x="127" y="154"/>
                    <a:pt x="129" y="155"/>
                    <a:pt x="131" y="155"/>
                  </a:cubicBezTo>
                  <a:cubicBezTo>
                    <a:pt x="133" y="155"/>
                    <a:pt x="135" y="154"/>
                    <a:pt x="137" y="152"/>
                  </a:cubicBezTo>
                  <a:cubicBezTo>
                    <a:pt x="138" y="150"/>
                    <a:pt x="139" y="148"/>
                    <a:pt x="139" y="145"/>
                  </a:cubicBezTo>
                  <a:cubicBezTo>
                    <a:pt x="139" y="142"/>
                    <a:pt x="138" y="140"/>
                    <a:pt x="137" y="139"/>
                  </a:cubicBezTo>
                  <a:cubicBezTo>
                    <a:pt x="135" y="137"/>
                    <a:pt x="133" y="136"/>
                    <a:pt x="131" y="136"/>
                  </a:cubicBezTo>
                  <a:cubicBezTo>
                    <a:pt x="129" y="136"/>
                    <a:pt x="127" y="136"/>
                    <a:pt x="125" y="137"/>
                  </a:cubicBezTo>
                  <a:cubicBezTo>
                    <a:pt x="126" y="125"/>
                    <a:pt x="126" y="125"/>
                    <a:pt x="126" y="125"/>
                  </a:cubicBezTo>
                  <a:cubicBezTo>
                    <a:pt x="127" y="125"/>
                    <a:pt x="128" y="125"/>
                    <a:pt x="128" y="125"/>
                  </a:cubicBezTo>
                  <a:cubicBezTo>
                    <a:pt x="130" y="125"/>
                    <a:pt x="132" y="124"/>
                    <a:pt x="134" y="123"/>
                  </a:cubicBezTo>
                  <a:cubicBezTo>
                    <a:pt x="135" y="121"/>
                    <a:pt x="136" y="119"/>
                    <a:pt x="136" y="117"/>
                  </a:cubicBezTo>
                  <a:cubicBezTo>
                    <a:pt x="136" y="116"/>
                    <a:pt x="136" y="114"/>
                    <a:pt x="134" y="113"/>
                  </a:cubicBezTo>
                  <a:cubicBezTo>
                    <a:pt x="133" y="112"/>
                    <a:pt x="132" y="111"/>
                    <a:pt x="130" y="111"/>
                  </a:cubicBezTo>
                  <a:cubicBezTo>
                    <a:pt x="128" y="111"/>
                    <a:pt x="126" y="112"/>
                    <a:pt x="125" y="113"/>
                  </a:cubicBezTo>
                  <a:cubicBezTo>
                    <a:pt x="123" y="114"/>
                    <a:pt x="123" y="116"/>
                    <a:pt x="122" y="120"/>
                  </a:cubicBezTo>
                  <a:cubicBezTo>
                    <a:pt x="106" y="117"/>
                    <a:pt x="106" y="117"/>
                    <a:pt x="106" y="117"/>
                  </a:cubicBezTo>
                  <a:cubicBezTo>
                    <a:pt x="107" y="111"/>
                    <a:pt x="110" y="107"/>
                    <a:pt x="113" y="104"/>
                  </a:cubicBezTo>
                  <a:cubicBezTo>
                    <a:pt x="117" y="102"/>
                    <a:pt x="123" y="100"/>
                    <a:pt x="130" y="100"/>
                  </a:cubicBezTo>
                  <a:cubicBezTo>
                    <a:pt x="138" y="100"/>
                    <a:pt x="144" y="102"/>
                    <a:pt x="148" y="105"/>
                  </a:cubicBezTo>
                  <a:cubicBezTo>
                    <a:pt x="152" y="108"/>
                    <a:pt x="153" y="112"/>
                    <a:pt x="153" y="116"/>
                  </a:cubicBezTo>
                  <a:cubicBezTo>
                    <a:pt x="153" y="119"/>
                    <a:pt x="153" y="122"/>
                    <a:pt x="151" y="124"/>
                  </a:cubicBezTo>
                  <a:cubicBezTo>
                    <a:pt x="150" y="126"/>
                    <a:pt x="147" y="128"/>
                    <a:pt x="144" y="130"/>
                  </a:cubicBezTo>
                  <a:cubicBezTo>
                    <a:pt x="147" y="130"/>
                    <a:pt x="149" y="131"/>
                    <a:pt x="150" y="132"/>
                  </a:cubicBezTo>
                  <a:cubicBezTo>
                    <a:pt x="152" y="133"/>
                    <a:pt x="154" y="135"/>
                    <a:pt x="155" y="137"/>
                  </a:cubicBezTo>
                  <a:close/>
                  <a:moveTo>
                    <a:pt x="95" y="164"/>
                  </a:moveTo>
                  <a:cubicBezTo>
                    <a:pt x="43" y="164"/>
                    <a:pt x="43" y="164"/>
                    <a:pt x="43" y="164"/>
                  </a:cubicBezTo>
                  <a:cubicBezTo>
                    <a:pt x="44" y="159"/>
                    <a:pt x="45" y="154"/>
                    <a:pt x="48" y="150"/>
                  </a:cubicBezTo>
                  <a:cubicBezTo>
                    <a:pt x="51" y="145"/>
                    <a:pt x="57" y="140"/>
                    <a:pt x="66" y="134"/>
                  </a:cubicBezTo>
                  <a:cubicBezTo>
                    <a:pt x="71" y="130"/>
                    <a:pt x="74" y="127"/>
                    <a:pt x="75" y="125"/>
                  </a:cubicBezTo>
                  <a:cubicBezTo>
                    <a:pt x="77" y="123"/>
                    <a:pt x="78" y="121"/>
                    <a:pt x="78" y="119"/>
                  </a:cubicBezTo>
                  <a:cubicBezTo>
                    <a:pt x="78" y="117"/>
                    <a:pt x="77" y="116"/>
                    <a:pt x="75" y="114"/>
                  </a:cubicBezTo>
                  <a:cubicBezTo>
                    <a:pt x="74" y="113"/>
                    <a:pt x="72" y="112"/>
                    <a:pt x="70" y="112"/>
                  </a:cubicBezTo>
                  <a:cubicBezTo>
                    <a:pt x="68" y="112"/>
                    <a:pt x="66" y="113"/>
                    <a:pt x="65" y="114"/>
                  </a:cubicBezTo>
                  <a:cubicBezTo>
                    <a:pt x="63" y="116"/>
                    <a:pt x="62" y="117"/>
                    <a:pt x="62" y="120"/>
                  </a:cubicBezTo>
                  <a:cubicBezTo>
                    <a:pt x="44" y="120"/>
                    <a:pt x="44" y="120"/>
                    <a:pt x="44" y="120"/>
                  </a:cubicBezTo>
                  <a:cubicBezTo>
                    <a:pt x="45" y="115"/>
                    <a:pt x="46" y="112"/>
                    <a:pt x="48" y="109"/>
                  </a:cubicBezTo>
                  <a:cubicBezTo>
                    <a:pt x="50" y="106"/>
                    <a:pt x="52" y="104"/>
                    <a:pt x="56" y="102"/>
                  </a:cubicBezTo>
                  <a:cubicBezTo>
                    <a:pt x="59" y="101"/>
                    <a:pt x="64" y="100"/>
                    <a:pt x="70" y="100"/>
                  </a:cubicBezTo>
                  <a:cubicBezTo>
                    <a:pt x="76" y="100"/>
                    <a:pt x="81" y="101"/>
                    <a:pt x="84" y="102"/>
                  </a:cubicBezTo>
                  <a:cubicBezTo>
                    <a:pt x="87" y="104"/>
                    <a:pt x="90" y="106"/>
                    <a:pt x="92" y="109"/>
                  </a:cubicBezTo>
                  <a:cubicBezTo>
                    <a:pt x="94" y="112"/>
                    <a:pt x="95" y="115"/>
                    <a:pt x="95" y="119"/>
                  </a:cubicBezTo>
                  <a:cubicBezTo>
                    <a:pt x="95" y="122"/>
                    <a:pt x="94" y="126"/>
                    <a:pt x="92" y="130"/>
                  </a:cubicBezTo>
                  <a:cubicBezTo>
                    <a:pt x="89" y="133"/>
                    <a:pt x="85" y="137"/>
                    <a:pt x="79" y="141"/>
                  </a:cubicBezTo>
                  <a:cubicBezTo>
                    <a:pt x="76" y="144"/>
                    <a:pt x="73" y="145"/>
                    <a:pt x="72" y="146"/>
                  </a:cubicBezTo>
                  <a:cubicBezTo>
                    <a:pt x="71" y="147"/>
                    <a:pt x="70" y="148"/>
                    <a:pt x="68" y="150"/>
                  </a:cubicBezTo>
                  <a:cubicBezTo>
                    <a:pt x="95" y="150"/>
                    <a:pt x="95" y="150"/>
                    <a:pt x="95" y="150"/>
                  </a:cubicBezTo>
                  <a:lnTo>
                    <a:pt x="95" y="164"/>
                  </a:lnTo>
                  <a:close/>
                  <a:moveTo>
                    <a:pt x="0" y="36"/>
                  </a:moveTo>
                  <a:cubicBezTo>
                    <a:pt x="0" y="25"/>
                    <a:pt x="9" y="16"/>
                    <a:pt x="20" y="16"/>
                  </a:cubicBezTo>
                  <a:cubicBezTo>
                    <a:pt x="28" y="16"/>
                    <a:pt x="28" y="16"/>
                    <a:pt x="28" y="16"/>
                  </a:cubicBezTo>
                  <a:cubicBezTo>
                    <a:pt x="28" y="56"/>
                    <a:pt x="28" y="56"/>
                    <a:pt x="28" y="56"/>
                  </a:cubicBezTo>
                  <a:cubicBezTo>
                    <a:pt x="28" y="65"/>
                    <a:pt x="35" y="72"/>
                    <a:pt x="44" y="72"/>
                  </a:cubicBezTo>
                  <a:cubicBezTo>
                    <a:pt x="53" y="72"/>
                    <a:pt x="60" y="65"/>
                    <a:pt x="60" y="56"/>
                  </a:cubicBezTo>
                  <a:cubicBezTo>
                    <a:pt x="60" y="16"/>
                    <a:pt x="60" y="16"/>
                    <a:pt x="60" y="16"/>
                  </a:cubicBezTo>
                  <a:cubicBezTo>
                    <a:pt x="140" y="16"/>
                    <a:pt x="140" y="16"/>
                    <a:pt x="140" y="16"/>
                  </a:cubicBezTo>
                  <a:cubicBezTo>
                    <a:pt x="140" y="56"/>
                    <a:pt x="140" y="56"/>
                    <a:pt x="140" y="56"/>
                  </a:cubicBezTo>
                  <a:cubicBezTo>
                    <a:pt x="140" y="65"/>
                    <a:pt x="147" y="72"/>
                    <a:pt x="156" y="72"/>
                  </a:cubicBezTo>
                  <a:cubicBezTo>
                    <a:pt x="165" y="72"/>
                    <a:pt x="172" y="65"/>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4" y="80"/>
                    <a:pt x="96" y="80"/>
                    <a:pt x="0" y="80"/>
                  </a:cubicBezTo>
                  <a:lnTo>
                    <a:pt x="0" y="36"/>
                  </a:lnTo>
                  <a:close/>
                  <a:moveTo>
                    <a:pt x="156" y="64"/>
                  </a:moveTo>
                  <a:cubicBezTo>
                    <a:pt x="149" y="64"/>
                    <a:pt x="144" y="59"/>
                    <a:pt x="144" y="52"/>
                  </a:cubicBezTo>
                  <a:cubicBezTo>
                    <a:pt x="144" y="12"/>
                    <a:pt x="144" y="12"/>
                    <a:pt x="144" y="12"/>
                  </a:cubicBezTo>
                  <a:cubicBezTo>
                    <a:pt x="144" y="6"/>
                    <a:pt x="149" y="0"/>
                    <a:pt x="156" y="0"/>
                  </a:cubicBezTo>
                  <a:cubicBezTo>
                    <a:pt x="162" y="0"/>
                    <a:pt x="168" y="6"/>
                    <a:pt x="168" y="12"/>
                  </a:cubicBezTo>
                  <a:cubicBezTo>
                    <a:pt x="168" y="52"/>
                    <a:pt x="168" y="52"/>
                    <a:pt x="168" y="52"/>
                  </a:cubicBezTo>
                  <a:cubicBezTo>
                    <a:pt x="168" y="59"/>
                    <a:pt x="162" y="64"/>
                    <a:pt x="156" y="64"/>
                  </a:cubicBezTo>
                  <a:close/>
                  <a:moveTo>
                    <a:pt x="44" y="64"/>
                  </a:moveTo>
                  <a:cubicBezTo>
                    <a:pt x="37" y="64"/>
                    <a:pt x="32" y="59"/>
                    <a:pt x="32" y="52"/>
                  </a:cubicBezTo>
                  <a:cubicBezTo>
                    <a:pt x="32" y="12"/>
                    <a:pt x="32" y="12"/>
                    <a:pt x="32" y="12"/>
                  </a:cubicBezTo>
                  <a:cubicBezTo>
                    <a:pt x="32" y="6"/>
                    <a:pt x="37" y="0"/>
                    <a:pt x="44" y="0"/>
                  </a:cubicBezTo>
                  <a:cubicBezTo>
                    <a:pt x="50" y="0"/>
                    <a:pt x="56" y="6"/>
                    <a:pt x="56" y="12"/>
                  </a:cubicBezTo>
                  <a:cubicBezTo>
                    <a:pt x="56" y="52"/>
                    <a:pt x="56" y="52"/>
                    <a:pt x="56" y="52"/>
                  </a:cubicBezTo>
                  <a:cubicBezTo>
                    <a:pt x="56" y="59"/>
                    <a:pt x="50" y="64"/>
                    <a:pt x="44" y="64"/>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bg1"/>
                </a:solidFill>
                <a:cs typeface="+mn-ea"/>
                <a:sym typeface="+mn-lt"/>
              </a:endParaRPr>
            </a:p>
          </p:txBody>
        </p:sp>
      </p:grpSp>
      <p:grpSp>
        <p:nvGrpSpPr>
          <p:cNvPr id="83" name="组合 82">
            <a:extLst>
              <a:ext uri="{FF2B5EF4-FFF2-40B4-BE49-F238E27FC236}">
                <a16:creationId xmlns:a16="http://schemas.microsoft.com/office/drawing/2014/main" id="{87986501-B155-49DE-B7E0-BB621372F00B}"/>
              </a:ext>
            </a:extLst>
          </p:cNvPr>
          <p:cNvGrpSpPr/>
          <p:nvPr/>
        </p:nvGrpSpPr>
        <p:grpSpPr>
          <a:xfrm>
            <a:off x="3776826" y="4363529"/>
            <a:ext cx="487597" cy="487597"/>
            <a:chOff x="3776826" y="4452429"/>
            <a:chExt cx="566454" cy="566454"/>
          </a:xfrm>
        </p:grpSpPr>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4" name="椭圆 73">
              <a:extLst>
                <a:ext uri="{FF2B5EF4-FFF2-40B4-BE49-F238E27FC236}">
                  <a16:creationId xmlns:a16="http://schemas.microsoft.com/office/drawing/2014/main" id="{797C7BBB-2D06-4057-AE5C-EA5D45B9CE26}"/>
                </a:ext>
              </a:extLst>
            </p:cNvPr>
            <p:cNvSpPr/>
            <p:nvPr/>
          </p:nvSpPr>
          <p:spPr>
            <a:xfrm>
              <a:off x="3776826" y="4452429"/>
              <a:ext cx="566454" cy="566454"/>
            </a:xfrm>
            <a:prstGeom prst="ellipse">
              <a:avLst/>
            </a:prstGeom>
            <a:solidFill>
              <a:srgbClr val="365B7C"/>
            </a:solidFill>
            <a:ln w="22225">
              <a:solidFill>
                <a:schemeClr val="bg1"/>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25" name="Freeform 7">
              <a:extLst>
                <a:ext uri="{FF2B5EF4-FFF2-40B4-BE49-F238E27FC236}">
                  <a16:creationId xmlns:a16="http://schemas.microsoft.com/office/drawing/2014/main" id="{0F2ABC15-6898-4E53-8B23-1F6E8CB88087}"/>
                </a:ext>
              </a:extLst>
            </p:cNvPr>
            <p:cNvSpPr>
              <a:spLocks noEditPoints="1"/>
            </p:cNvSpPr>
            <p:nvPr/>
          </p:nvSpPr>
          <p:spPr bwMode="auto">
            <a:xfrm>
              <a:off x="3930233" y="4569516"/>
              <a:ext cx="257871" cy="311130"/>
            </a:xfrm>
            <a:custGeom>
              <a:gdLst>
                <a:gd fmla="*/ 870 w 1809" name="T0"/>
                <a:gd fmla="*/ 879 h 2152" name="T1"/>
                <a:gd fmla="*/ 870 w 1809" name="T2"/>
                <a:gd fmla="*/ 2152 h 2152" name="T3"/>
                <a:gd fmla="*/ 1809 w 1809" name="T4"/>
                <a:gd fmla="*/ 1820 h 2152" name="T5"/>
                <a:gd fmla="*/ 1809 w 1809" name="T6"/>
                <a:gd fmla="*/ 547 h 2152" name="T7"/>
                <a:gd fmla="*/ 870 w 1809" name="T8"/>
                <a:gd fmla="*/ 879 h 2152" name="T9"/>
                <a:gd fmla="*/ 785 w 1809" name="T10"/>
                <a:gd fmla="*/ 961 h 2152" name="T11"/>
                <a:gd fmla="*/ 785 w 1809" name="T12"/>
                <a:gd fmla="*/ 1138 h 2152" name="T13"/>
                <a:gd fmla="*/ 613 w 1809" name="T14"/>
                <a:gd fmla="*/ 1053 h 2152" name="T15"/>
                <a:gd fmla="*/ 613 w 1809" name="T16"/>
                <a:gd fmla="*/ 864 h 2152" name="T17"/>
                <a:gd fmla="*/ 785 w 1809" name="T18"/>
                <a:gd fmla="*/ 961 h 2152" name="T19"/>
                <a:gd fmla="*/ 1555 w 1809" name="T20"/>
                <a:gd fmla="*/ 410 h 2152" name="T21"/>
                <a:gd fmla="*/ 1507 w 1809" name="T22"/>
                <a:gd fmla="*/ 386 h 2152" name="T23"/>
                <a:gd fmla="*/ 602 w 1809" name="T24"/>
                <a:gd fmla="*/ 700 h 2152" name="T25"/>
                <a:gd fmla="*/ 576 w 1809" name="T26"/>
                <a:gd fmla="*/ 724 h 2152" name="T27"/>
                <a:gd fmla="*/ 576 w 1809" name="T28"/>
                <a:gd fmla="*/ 2017 h 2152" name="T29"/>
                <a:gd fmla="*/ 822 w 1809" name="T30"/>
                <a:gd fmla="*/ 2149 h 2152" name="T31"/>
                <a:gd fmla="*/ 822 w 1809" name="T32"/>
                <a:gd fmla="*/ 879 h 2152" name="T33"/>
                <a:gd fmla="*/ 622 w 1809" name="T34"/>
                <a:gd fmla="*/ 772 h 2152" name="T35"/>
                <a:gd fmla="*/ 625 w 1809" name="T36"/>
                <a:gd fmla="*/ 772 h 2152" name="T37"/>
                <a:gd fmla="*/ 1531 w 1809" name="T38"/>
                <a:gd fmla="*/ 457 h 2152" name="T39"/>
                <a:gd fmla="*/ 1555 w 1809" name="T40"/>
                <a:gd fmla="*/ 410 h 2152" name="T41"/>
                <a:gd fmla="*/ 209 w 1809" name="T42"/>
                <a:gd fmla="*/ 581 h 2152" name="T43"/>
                <a:gd fmla="*/ 209 w 1809" name="T44"/>
                <a:gd fmla="*/ 758 h 2152" name="T45"/>
                <a:gd fmla="*/ 37 w 1809" name="T46"/>
                <a:gd fmla="*/ 673 h 2152" name="T47"/>
                <a:gd fmla="*/ 37 w 1809" name="T48"/>
                <a:gd fmla="*/ 484 h 2152" name="T49"/>
                <a:gd fmla="*/ 209 w 1809" name="T50"/>
                <a:gd fmla="*/ 581 h 2152" name="T51"/>
                <a:gd fmla="*/ 978 w 1809" name="T52"/>
                <a:gd fmla="*/ 30 h 2152" name="T53"/>
                <a:gd fmla="*/ 931 w 1809" name="T54"/>
                <a:gd fmla="*/ 6 h 2152" name="T55"/>
                <a:gd fmla="*/ 25 w 1809" name="T56"/>
                <a:gd fmla="*/ 321 h 2152" name="T57"/>
                <a:gd fmla="*/ 0 w 1809" name="T58"/>
                <a:gd fmla="*/ 344 h 2152" name="T59"/>
                <a:gd fmla="*/ 0 w 1809" name="T60"/>
                <a:gd fmla="*/ 1638 h 2152" name="T61"/>
                <a:gd fmla="*/ 246 w 1809" name="T62"/>
                <a:gd fmla="*/ 1770 h 2152" name="T63"/>
                <a:gd fmla="*/ 246 w 1809" name="T64"/>
                <a:gd fmla="*/ 500 h 2152" name="T65"/>
                <a:gd fmla="*/ 46 w 1809" name="T66"/>
                <a:gd fmla="*/ 393 h 2152" name="T67"/>
                <a:gd fmla="*/ 49 w 1809" name="T68"/>
                <a:gd fmla="*/ 392 h 2152" name="T69"/>
                <a:gd fmla="*/ 954 w 1809" name="T70"/>
                <a:gd fmla="*/ 77 h 2152" name="T71"/>
                <a:gd fmla="*/ 978 w 1809" name="T72"/>
                <a:gd fmla="*/ 30 h 2152" name="T73"/>
                <a:gd fmla="*/ 497 w 1809" name="T74"/>
                <a:gd fmla="*/ 781 h 2152" name="T75"/>
                <a:gd fmla="*/ 497 w 1809" name="T76"/>
                <a:gd fmla="*/ 958 h 2152" name="T77"/>
                <a:gd fmla="*/ 325 w 1809" name="T78"/>
                <a:gd fmla="*/ 873 h 2152" name="T79"/>
                <a:gd fmla="*/ 325 w 1809" name="T80"/>
                <a:gd fmla="*/ 684 h 2152" name="T81"/>
                <a:gd fmla="*/ 497 w 1809" name="T82"/>
                <a:gd fmla="*/ 781 h 2152" name="T83"/>
                <a:gd fmla="*/ 1266 w 1809" name="T84"/>
                <a:gd fmla="*/ 230 h 2152" name="T85"/>
                <a:gd fmla="*/ 1219 w 1809" name="T86"/>
                <a:gd fmla="*/ 206 h 2152" name="T87"/>
                <a:gd fmla="*/ 313 w 1809" name="T88"/>
                <a:gd fmla="*/ 520 h 2152" name="T89"/>
                <a:gd fmla="*/ 288 w 1809" name="T90"/>
                <a:gd fmla="*/ 544 h 2152" name="T91"/>
                <a:gd fmla="*/ 288 w 1809" name="T92"/>
                <a:gd fmla="*/ 1837 h 2152" name="T93"/>
                <a:gd fmla="*/ 534 w 1809" name="T94"/>
                <a:gd fmla="*/ 1969 h 2152" name="T95"/>
                <a:gd fmla="*/ 534 w 1809" name="T96"/>
                <a:gd fmla="*/ 699 h 2152" name="T97"/>
                <a:gd fmla="*/ 334 w 1809" name="T98"/>
                <a:gd fmla="*/ 592 h 2152" name="T99"/>
                <a:gd fmla="*/ 337 w 1809" name="T100"/>
                <a:gd fmla="*/ 592 h 2152" name="T101"/>
                <a:gd fmla="*/ 1243 w 1809" name="T102"/>
                <a:gd fmla="*/ 277 h 2152" name="T103"/>
                <a:gd fmla="*/ 1266 w 1809" name="T104"/>
                <a:gd fmla="*/ 230 h 215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152" w="1809">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nvGrpSpPr>
          <p:cNvPr id="79" name="组合 78">
            <a:extLst>
              <a:ext uri="{FF2B5EF4-FFF2-40B4-BE49-F238E27FC236}">
                <a16:creationId xmlns:a16="http://schemas.microsoft.com/office/drawing/2014/main" id="{45FF929F-79A3-4E96-BB58-340F4BEB2FD1}"/>
              </a:ext>
            </a:extLst>
          </p:cNvPr>
          <p:cNvGrpSpPr/>
          <p:nvPr/>
        </p:nvGrpSpPr>
        <p:grpSpPr>
          <a:xfrm>
            <a:off x="7564203" y="2433433"/>
            <a:ext cx="487597" cy="487597"/>
            <a:chOff x="7564203" y="2319133"/>
            <a:chExt cx="566454" cy="566454"/>
          </a:xfrm>
        </p:grpSpPr>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5" name="椭圆 74">
              <a:extLst>
                <a:ext uri="{FF2B5EF4-FFF2-40B4-BE49-F238E27FC236}">
                  <a16:creationId xmlns:a16="http://schemas.microsoft.com/office/drawing/2014/main" id="{5AF284FC-AC76-408E-8096-DB613C2C9307}"/>
                </a:ext>
              </a:extLst>
            </p:cNvPr>
            <p:cNvSpPr/>
            <p:nvPr/>
          </p:nvSpPr>
          <p:spPr>
            <a:xfrm>
              <a:off x="7564203" y="2319133"/>
              <a:ext cx="566454" cy="566454"/>
            </a:xfrm>
            <a:prstGeom prst="ellipse">
              <a:avLst/>
            </a:prstGeom>
            <a:solidFill>
              <a:srgbClr val="F3D3C5"/>
            </a:solidFill>
            <a:ln w="22225">
              <a:solidFill>
                <a:schemeClr val="bg1"/>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grpSp>
          <p:nvGrpSpPr>
            <p:cNvPr id="27" name="组合 26">
              <a:extLst>
                <a:ext uri="{FF2B5EF4-FFF2-40B4-BE49-F238E27FC236}">
                  <a16:creationId xmlns:a16="http://schemas.microsoft.com/office/drawing/2014/main" id="{1A110D44-F490-4DA6-9252-B091CAE01054}"/>
                </a:ext>
              </a:extLst>
            </p:cNvPr>
            <p:cNvGrpSpPr/>
            <p:nvPr/>
          </p:nvGrpSpPr>
          <p:grpSpPr>
            <a:xfrm>
              <a:off x="7685876" y="2446738"/>
              <a:ext cx="328984" cy="265052"/>
              <a:chOff x="2702739" y="3017462"/>
              <a:chExt cx="535636" cy="431545"/>
            </a:xfrm>
            <a:solidFill>
              <a:schemeClr val="bg1"/>
            </a:solidFill>
          </p:grpSpPr>
          <p:sp>
            <p:nvSpPr>
              <p:cNvPr id="28" name="Freeform 45">
                <a:extLst>
                  <a:ext uri="{FF2B5EF4-FFF2-40B4-BE49-F238E27FC236}">
                    <a16:creationId xmlns:a16="http://schemas.microsoft.com/office/drawing/2014/main" id="{D912A29B-96DC-4CF2-85A5-4A6046C96B22}"/>
                  </a:ext>
                </a:extLst>
              </p:cNvPr>
              <p:cNvSpPr/>
              <p:nvPr/>
            </p:nvSpPr>
            <p:spPr bwMode="auto">
              <a:xfrm>
                <a:off x="2772133" y="3189864"/>
                <a:ext cx="176739" cy="35782"/>
              </a:xfrm>
              <a:custGeom>
                <a:gdLst>
                  <a:gd fmla="*/ 63 w 69" name="T0"/>
                  <a:gd fmla="*/ 14 h 14" name="T1"/>
                  <a:gd fmla="*/ 7 w 69" name="T2"/>
                  <a:gd fmla="*/ 14 h 14" name="T3"/>
                  <a:gd fmla="*/ 0 w 69" name="T4"/>
                  <a:gd fmla="*/ 7 h 14" name="T5"/>
                  <a:gd fmla="*/ 7 w 69" name="T6"/>
                  <a:gd fmla="*/ 0 h 14" name="T7"/>
                  <a:gd fmla="*/ 63 w 69" name="T8"/>
                  <a:gd fmla="*/ 0 h 14" name="T9"/>
                  <a:gd fmla="*/ 69 w 69" name="T10"/>
                  <a:gd fmla="*/ 7 h 14" name="T11"/>
                  <a:gd fmla="*/ 63 w 69" name="T12"/>
                  <a:gd fmla="*/ 14 h 14" name="T13"/>
                </a:gdLst>
                <a:cxnLst>
                  <a:cxn ang="0">
                    <a:pos x="T0" y="T1"/>
                  </a:cxn>
                  <a:cxn ang="0">
                    <a:pos x="T2" y="T3"/>
                  </a:cxn>
                  <a:cxn ang="0">
                    <a:pos x="T4" y="T5"/>
                  </a:cxn>
                  <a:cxn ang="0">
                    <a:pos x="T6" y="T7"/>
                  </a:cxn>
                  <a:cxn ang="0">
                    <a:pos x="T8" y="T9"/>
                  </a:cxn>
                  <a:cxn ang="0">
                    <a:pos x="T10" y="T11"/>
                  </a:cxn>
                  <a:cxn ang="0">
                    <a:pos x="T12" y="T13"/>
                  </a:cxn>
                </a:cxnLst>
                <a:rect b="b" l="0" r="r" t="0"/>
                <a:pathLst>
                  <a:path h="14" w="69">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cs typeface="+mn-ea"/>
                  <a:sym typeface="+mn-lt"/>
                </a:endParaRPr>
              </a:p>
            </p:txBody>
          </p:sp>
          <p:sp>
            <p:nvSpPr>
              <p:cNvPr id="29" name="Freeform 46">
                <a:extLst>
                  <a:ext uri="{FF2B5EF4-FFF2-40B4-BE49-F238E27FC236}">
                    <a16:creationId xmlns:a16="http://schemas.microsoft.com/office/drawing/2014/main" id="{5D761393-FA7D-4872-9162-2FD7F355F7BF}"/>
                  </a:ext>
                </a:extLst>
              </p:cNvPr>
              <p:cNvSpPr/>
              <p:nvPr/>
            </p:nvSpPr>
            <p:spPr bwMode="auto">
              <a:xfrm>
                <a:off x="2792734" y="3194201"/>
                <a:ext cx="35782" cy="72647"/>
              </a:xfrm>
              <a:custGeom>
                <a:gdLst>
                  <a:gd fmla="*/ 7 w 14" name="T0"/>
                  <a:gd fmla="*/ 28 h 28" name="T1"/>
                  <a:gd fmla="*/ 0 w 14" name="T2"/>
                  <a:gd fmla="*/ 21 h 28" name="T3"/>
                  <a:gd fmla="*/ 0 w 14" name="T4"/>
                  <a:gd fmla="*/ 7 h 28" name="T5"/>
                  <a:gd fmla="*/ 7 w 14" name="T6"/>
                  <a:gd fmla="*/ 0 h 28" name="T7"/>
                  <a:gd fmla="*/ 14 w 14" name="T8"/>
                  <a:gd fmla="*/ 7 h 28" name="T9"/>
                  <a:gd fmla="*/ 14 w 14" name="T10"/>
                  <a:gd fmla="*/ 21 h 28" name="T11"/>
                  <a:gd fmla="*/ 7 w 14" name="T12"/>
                  <a:gd fmla="*/ 28 h 28" name="T13"/>
                </a:gdLst>
                <a:cxnLst>
                  <a:cxn ang="0">
                    <a:pos x="T0" y="T1"/>
                  </a:cxn>
                  <a:cxn ang="0">
                    <a:pos x="T2" y="T3"/>
                  </a:cxn>
                  <a:cxn ang="0">
                    <a:pos x="T4" y="T5"/>
                  </a:cxn>
                  <a:cxn ang="0">
                    <a:pos x="T6" y="T7"/>
                  </a:cxn>
                  <a:cxn ang="0">
                    <a:pos x="T8" y="T9"/>
                  </a:cxn>
                  <a:cxn ang="0">
                    <a:pos x="T10" y="T11"/>
                  </a:cxn>
                  <a:cxn ang="0">
                    <a:pos x="T12" y="T13"/>
                  </a:cxn>
                </a:cxnLst>
                <a:rect b="b" l="0" r="r" t="0"/>
                <a:pathLst>
                  <a:path h="28" w="14">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cs typeface="+mn-ea"/>
                  <a:sym typeface="+mn-lt"/>
                </a:endParaRPr>
              </a:p>
            </p:txBody>
          </p:sp>
          <p:sp>
            <p:nvSpPr>
              <p:cNvPr id="30" name="Freeform 47">
                <a:extLst>
                  <a:ext uri="{FF2B5EF4-FFF2-40B4-BE49-F238E27FC236}">
                    <a16:creationId xmlns:a16="http://schemas.microsoft.com/office/drawing/2014/main" id="{EAF335FD-21B0-4479-8BB0-5CD9B66885F3}"/>
                  </a:ext>
                </a:extLst>
              </p:cNvPr>
              <p:cNvSpPr/>
              <p:nvPr/>
            </p:nvSpPr>
            <p:spPr bwMode="auto">
              <a:xfrm>
                <a:off x="2836106" y="3194201"/>
                <a:ext cx="33613" cy="72647"/>
              </a:xfrm>
              <a:custGeom>
                <a:gdLst>
                  <a:gd fmla="*/ 7 w 13" name="T0"/>
                  <a:gd fmla="*/ 28 h 28" name="T1"/>
                  <a:gd fmla="*/ 0 w 13" name="T2"/>
                  <a:gd fmla="*/ 21 h 28" name="T3"/>
                  <a:gd fmla="*/ 0 w 13" name="T4"/>
                  <a:gd fmla="*/ 7 h 28" name="T5"/>
                  <a:gd fmla="*/ 7 w 13" name="T6"/>
                  <a:gd fmla="*/ 0 h 28" name="T7"/>
                  <a:gd fmla="*/ 13 w 13" name="T8"/>
                  <a:gd fmla="*/ 7 h 28" name="T9"/>
                  <a:gd fmla="*/ 13 w 13" name="T10"/>
                  <a:gd fmla="*/ 21 h 28" name="T11"/>
                  <a:gd fmla="*/ 7 w 13" name="T12"/>
                  <a:gd fmla="*/ 28 h 28" name="T13"/>
                </a:gdLst>
                <a:cxnLst>
                  <a:cxn ang="0">
                    <a:pos x="T0" y="T1"/>
                  </a:cxn>
                  <a:cxn ang="0">
                    <a:pos x="T2" y="T3"/>
                  </a:cxn>
                  <a:cxn ang="0">
                    <a:pos x="T4" y="T5"/>
                  </a:cxn>
                  <a:cxn ang="0">
                    <a:pos x="T6" y="T7"/>
                  </a:cxn>
                  <a:cxn ang="0">
                    <a:pos x="T8" y="T9"/>
                  </a:cxn>
                  <a:cxn ang="0">
                    <a:pos x="T10" y="T11"/>
                  </a:cxn>
                  <a:cxn ang="0">
                    <a:pos x="T12" y="T13"/>
                  </a:cxn>
                </a:cxnLst>
                <a:rect b="b" l="0" r="r" t="0"/>
                <a:pathLst>
                  <a:path h="28" w="13">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cs typeface="+mn-ea"/>
                  <a:sym typeface="+mn-lt"/>
                </a:endParaRPr>
              </a:p>
            </p:txBody>
          </p:sp>
          <p:sp>
            <p:nvSpPr>
              <p:cNvPr id="31" name="Freeform 48">
                <a:extLst>
                  <a:ext uri="{FF2B5EF4-FFF2-40B4-BE49-F238E27FC236}">
                    <a16:creationId xmlns:a16="http://schemas.microsoft.com/office/drawing/2014/main" id="{31D5FF90-7ED4-4030-9F77-5EAD3FD1E344}"/>
                  </a:ext>
                </a:extLst>
              </p:cNvPr>
              <p:cNvSpPr>
                <a:spLocks noEditPoints="1"/>
              </p:cNvSpPr>
              <p:nvPr/>
            </p:nvSpPr>
            <p:spPr bwMode="auto">
              <a:xfrm>
                <a:off x="2920680" y="3133481"/>
                <a:ext cx="101923" cy="148547"/>
              </a:xfrm>
              <a:custGeom>
                <a:gdLst>
                  <a:gd fmla="*/ 20 w 40" name="T0"/>
                  <a:gd fmla="*/ 58 h 58" name="T1"/>
                  <a:gd fmla="*/ 0 w 40" name="T2"/>
                  <a:gd fmla="*/ 38 h 58" name="T3"/>
                  <a:gd fmla="*/ 0 w 40" name="T4"/>
                  <a:gd fmla="*/ 20 h 58" name="T5"/>
                  <a:gd fmla="*/ 20 w 40" name="T6"/>
                  <a:gd fmla="*/ 0 h 58" name="T7"/>
                  <a:gd fmla="*/ 40 w 40" name="T8"/>
                  <a:gd fmla="*/ 20 h 58" name="T9"/>
                  <a:gd fmla="*/ 40 w 40" name="T10"/>
                  <a:gd fmla="*/ 38 h 58" name="T11"/>
                  <a:gd fmla="*/ 20 w 40" name="T12"/>
                  <a:gd fmla="*/ 58 h 58" name="T13"/>
                  <a:gd fmla="*/ 20 w 40" name="T14"/>
                  <a:gd fmla="*/ 13 h 58" name="T15"/>
                  <a:gd fmla="*/ 14 w 40" name="T16"/>
                  <a:gd fmla="*/ 20 h 58" name="T17"/>
                  <a:gd fmla="*/ 14 w 40" name="T18"/>
                  <a:gd fmla="*/ 38 h 58" name="T19"/>
                  <a:gd fmla="*/ 20 w 40" name="T20"/>
                  <a:gd fmla="*/ 45 h 58" name="T21"/>
                  <a:gd fmla="*/ 27 w 40" name="T22"/>
                  <a:gd fmla="*/ 38 h 58" name="T23"/>
                  <a:gd fmla="*/ 27 w 40" name="T24"/>
                  <a:gd fmla="*/ 20 h 58" name="T25"/>
                  <a:gd fmla="*/ 20 w 40" name="T26"/>
                  <a:gd fmla="*/ 13 h 5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7" w="40">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cs typeface="+mn-ea"/>
                  <a:sym typeface="+mn-lt"/>
                </a:endParaRPr>
              </a:p>
            </p:txBody>
          </p:sp>
          <p:sp>
            <p:nvSpPr>
              <p:cNvPr id="32" name="Freeform 49">
                <a:extLst>
                  <a:ext uri="{FF2B5EF4-FFF2-40B4-BE49-F238E27FC236}">
                    <a16:creationId xmlns:a16="http://schemas.microsoft.com/office/drawing/2014/main" id="{D60CF4AC-FB2E-4A6D-AB7F-0C388335127F}"/>
                  </a:ext>
                </a:extLst>
              </p:cNvPr>
              <p:cNvSpPr>
                <a:spLocks noEditPoints="1"/>
              </p:cNvSpPr>
              <p:nvPr/>
            </p:nvSpPr>
            <p:spPr bwMode="auto">
              <a:xfrm>
                <a:off x="2702739" y="3017462"/>
                <a:ext cx="535636" cy="431545"/>
              </a:xfrm>
              <a:custGeom>
                <a:gdLst>
                  <a:gd fmla="*/ 200 w 209" name="T0"/>
                  <a:gd fmla="*/ 140 h 168" name="T1"/>
                  <a:gd fmla="*/ 159 w 209" name="T2"/>
                  <a:gd fmla="*/ 114 h 168" name="T3"/>
                  <a:gd fmla="*/ 148 w 209" name="T4"/>
                  <a:gd fmla="*/ 112 h 168" name="T5"/>
                  <a:gd fmla="*/ 144 w 209" name="T6"/>
                  <a:gd fmla="*/ 113 h 168" name="T7"/>
                  <a:gd fmla="*/ 137 w 209" name="T8"/>
                  <a:gd fmla="*/ 109 h 168" name="T9"/>
                  <a:gd fmla="*/ 144 w 209" name="T10"/>
                  <a:gd fmla="*/ 60 h 168" name="T11"/>
                  <a:gd fmla="*/ 60 w 209" name="T12"/>
                  <a:gd fmla="*/ 9 h 168" name="T13"/>
                  <a:gd fmla="*/ 9 w 209" name="T14"/>
                  <a:gd fmla="*/ 92 h 168" name="T15"/>
                  <a:gd fmla="*/ 93 w 209" name="T16"/>
                  <a:gd fmla="*/ 143 h 168" name="T17"/>
                  <a:gd fmla="*/ 129 w 209" name="T18"/>
                  <a:gd fmla="*/ 121 h 168" name="T19"/>
                  <a:gd fmla="*/ 136 w 209" name="T20"/>
                  <a:gd fmla="*/ 125 h 168" name="T21"/>
                  <a:gd fmla="*/ 143 w 209" name="T22"/>
                  <a:gd fmla="*/ 139 h 168" name="T23"/>
                  <a:gd fmla="*/ 183 w 209" name="T24"/>
                  <a:gd fmla="*/ 165 h 168" name="T25"/>
                  <a:gd fmla="*/ 195 w 209" name="T26"/>
                  <a:gd fmla="*/ 167 h 168" name="T27"/>
                  <a:gd fmla="*/ 204 w 209" name="T28"/>
                  <a:gd fmla="*/ 161 h 168" name="T29"/>
                  <a:gd fmla="*/ 200 w 209" name="T30"/>
                  <a:gd fmla="*/ 140 h 168" name="T31"/>
                  <a:gd fmla="*/ 90 w 209" name="T32"/>
                  <a:gd fmla="*/ 131 h 168" name="T33"/>
                  <a:gd fmla="*/ 22 w 209" name="T34"/>
                  <a:gd fmla="*/ 89 h 168" name="T35"/>
                  <a:gd fmla="*/ 63 w 209" name="T36"/>
                  <a:gd fmla="*/ 21 h 168" name="T37"/>
                  <a:gd fmla="*/ 131 w 209" name="T38"/>
                  <a:gd fmla="*/ 63 h 168" name="T39"/>
                  <a:gd fmla="*/ 90 w 209" name="T40"/>
                  <a:gd fmla="*/ 131 h 16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8" w="209">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cs typeface="+mn-ea"/>
                  <a:sym typeface="+mn-lt"/>
                </a:endParaRPr>
              </a:p>
            </p:txBody>
          </p:sp>
        </p:grpSp>
      </p:grpSp>
      <p:sp>
        <p:nvSpPr>
          <p:cNvPr id="33" name="TextBox 39">
            <a:extLst>
              <a:ext uri="{FF2B5EF4-FFF2-40B4-BE49-F238E27FC236}">
                <a16:creationId xmlns:a16="http://schemas.microsoft.com/office/drawing/2014/main" id="{B6157BF3-B8FE-4A2D-A089-496D7FEC1D4A}"/>
              </a:ext>
            </a:extLst>
          </p:cNvPr>
          <p:cNvSpPr txBox="1"/>
          <p:nvPr/>
        </p:nvSpPr>
        <p:spPr>
          <a:xfrm>
            <a:off x="8071107" y="2516255"/>
            <a:ext cx="2697480" cy="365760"/>
          </a:xfrm>
          <a:prstGeom prst="rect">
            <a:avLst/>
          </a:prstGeom>
          <a:noFill/>
        </p:spPr>
        <p:txBody>
          <a:bodyPr rtlCol="0" wrap="none">
            <a:spAutoFit/>
          </a:bodyPr>
          <a:lstStyle/>
          <a:p>
            <a:r>
              <a:rPr altLang="en-US" lang="zh-CN">
                <a:solidFill>
                  <a:schemeClr val="tx1">
                    <a:lumMod val="50000"/>
                    <a:lumOff val="50000"/>
                  </a:schemeClr>
                </a:solidFill>
                <a:cs typeface="+mn-ea"/>
                <a:sym typeface="+mn-lt"/>
              </a:rPr>
              <a:t>专业：文化知识产权专业</a:t>
            </a:r>
          </a:p>
        </p:txBody>
      </p:sp>
      <p:grpSp>
        <p:nvGrpSpPr>
          <p:cNvPr id="80" name="组合 79">
            <a:extLst>
              <a:ext uri="{FF2B5EF4-FFF2-40B4-BE49-F238E27FC236}">
                <a16:creationId xmlns:a16="http://schemas.microsoft.com/office/drawing/2014/main" id="{1259D86F-6DC1-4921-91D0-086063FD2F6B}"/>
              </a:ext>
            </a:extLst>
          </p:cNvPr>
          <p:cNvGrpSpPr/>
          <p:nvPr/>
        </p:nvGrpSpPr>
        <p:grpSpPr>
          <a:xfrm>
            <a:off x="7564203" y="3076798"/>
            <a:ext cx="487597" cy="487597"/>
            <a:chOff x="7564203" y="3030232"/>
            <a:chExt cx="566454" cy="566454"/>
          </a:xfrm>
        </p:grpSpPr>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6" name="椭圆 75">
              <a:extLst>
                <a:ext uri="{FF2B5EF4-FFF2-40B4-BE49-F238E27FC236}">
                  <a16:creationId xmlns:a16="http://schemas.microsoft.com/office/drawing/2014/main" id="{5EA7A8BE-26B5-467E-BD89-350E46240245}"/>
                </a:ext>
              </a:extLst>
            </p:cNvPr>
            <p:cNvSpPr/>
            <p:nvPr/>
          </p:nvSpPr>
          <p:spPr>
            <a:xfrm>
              <a:off x="7564203" y="3030232"/>
              <a:ext cx="566454" cy="566454"/>
            </a:xfrm>
            <a:prstGeom prst="ellipse">
              <a:avLst/>
            </a:prstGeom>
            <a:solidFill>
              <a:srgbClr val="F77983"/>
            </a:solidFill>
            <a:ln w="22225">
              <a:solidFill>
                <a:schemeClr val="bg1"/>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34" name="Freeform 11">
              <a:extLst>
                <a:ext uri="{FF2B5EF4-FFF2-40B4-BE49-F238E27FC236}">
                  <a16:creationId xmlns:a16="http://schemas.microsoft.com/office/drawing/2014/main" id="{C65F5B62-992A-49A3-AC74-113EFF89BF62}"/>
                </a:ext>
              </a:extLst>
            </p:cNvPr>
            <p:cNvSpPr>
              <a:spLocks noEditPoints="1"/>
            </p:cNvSpPr>
            <p:nvPr/>
          </p:nvSpPr>
          <p:spPr bwMode="auto">
            <a:xfrm>
              <a:off x="7685123" y="3189463"/>
              <a:ext cx="303446" cy="200180"/>
            </a:xfrm>
            <a:custGeom>
              <a:gdLst>
                <a:gd fmla="*/ 1295 w 1747" name="T0"/>
                <a:gd fmla="*/ 377 h 1154" name="T1"/>
                <a:gd fmla="*/ 1260 w 1747" name="T2"/>
                <a:gd fmla="*/ 0 h 1154" name="T3"/>
                <a:gd fmla="*/ 641 w 1747" name="T4"/>
                <a:gd fmla="*/ 1031 h 1154" name="T5"/>
                <a:gd fmla="*/ 59 w 1747" name="T6"/>
                <a:gd fmla="*/ 1031 h 1154" name="T7"/>
                <a:gd fmla="*/ 1747 w 1747" name="T8"/>
                <a:gd fmla="*/ 1154 h 1154" name="T9"/>
                <a:gd fmla="*/ 371 w 1747" name="T10"/>
                <a:gd fmla="*/ 962 h 1154" name="T11"/>
                <a:gd fmla="*/ 270 w 1747" name="T12"/>
                <a:gd fmla="*/ 863 h 1154" name="T13"/>
                <a:gd fmla="*/ 371 w 1747" name="T14"/>
                <a:gd fmla="*/ 830 h 1154" name="T15"/>
                <a:gd fmla="*/ 270 w 1747" name="T16"/>
                <a:gd fmla="*/ 731 h 1154" name="T17"/>
                <a:gd fmla="*/ 371 w 1747" name="T18"/>
                <a:gd fmla="*/ 691 h 1154" name="T19"/>
                <a:gd fmla="*/ 270 w 1747" name="T20"/>
                <a:gd fmla="*/ 592 h 1154" name="T21"/>
                <a:gd fmla="*/ 371 w 1747" name="T22"/>
                <a:gd fmla="*/ 559 h 1154" name="T23"/>
                <a:gd fmla="*/ 270 w 1747" name="T24"/>
                <a:gd fmla="*/ 460 h 1154" name="T25"/>
                <a:gd fmla="*/ 524 w 1747" name="T26"/>
                <a:gd fmla="*/ 962 h 1154" name="T27"/>
                <a:gd fmla="*/ 422 w 1747" name="T28"/>
                <a:gd fmla="*/ 863 h 1154" name="T29"/>
                <a:gd fmla="*/ 524 w 1747" name="T30"/>
                <a:gd fmla="*/ 830 h 1154" name="T31"/>
                <a:gd fmla="*/ 422 w 1747" name="T32"/>
                <a:gd fmla="*/ 731 h 1154" name="T33"/>
                <a:gd fmla="*/ 524 w 1747" name="T34"/>
                <a:gd fmla="*/ 691 h 1154" name="T35"/>
                <a:gd fmla="*/ 422 w 1747" name="T36"/>
                <a:gd fmla="*/ 592 h 1154" name="T37"/>
                <a:gd fmla="*/ 524 w 1747" name="T38"/>
                <a:gd fmla="*/ 559 h 1154" name="T39"/>
                <a:gd fmla="*/ 422 w 1747" name="T40"/>
                <a:gd fmla="*/ 460 h 1154" name="T41"/>
                <a:gd fmla="*/ 940 w 1747" name="T42"/>
                <a:gd fmla="*/ 938 h 1154" name="T43"/>
                <a:gd fmla="*/ 774 w 1747" name="T44"/>
                <a:gd fmla="*/ 776 h 1154" name="T45"/>
                <a:gd fmla="*/ 940 w 1747" name="T46"/>
                <a:gd fmla="*/ 723 h 1154" name="T47"/>
                <a:gd fmla="*/ 774 w 1747" name="T48"/>
                <a:gd fmla="*/ 561 h 1154" name="T49"/>
                <a:gd fmla="*/ 940 w 1747" name="T50"/>
                <a:gd fmla="*/ 496 h 1154" name="T51"/>
                <a:gd fmla="*/ 774 w 1747" name="T52"/>
                <a:gd fmla="*/ 334 h 1154" name="T53"/>
                <a:gd fmla="*/ 940 w 1747" name="T54"/>
                <a:gd fmla="*/ 281 h 1154" name="T55"/>
                <a:gd fmla="*/ 774 w 1747" name="T56"/>
                <a:gd fmla="*/ 119 h 1154" name="T57"/>
                <a:gd fmla="*/ 1163 w 1747" name="T58"/>
                <a:gd fmla="*/ 938 h 1154" name="T59"/>
                <a:gd fmla="*/ 997 w 1747" name="T60"/>
                <a:gd fmla="*/ 776 h 1154" name="T61"/>
                <a:gd fmla="*/ 1163 w 1747" name="T62"/>
                <a:gd fmla="*/ 723 h 1154" name="T63"/>
                <a:gd fmla="*/ 997 w 1747" name="T64"/>
                <a:gd fmla="*/ 561 h 1154" name="T65"/>
                <a:gd fmla="*/ 1163 w 1747" name="T66"/>
                <a:gd fmla="*/ 496 h 1154" name="T67"/>
                <a:gd fmla="*/ 997 w 1747" name="T68"/>
                <a:gd fmla="*/ 334 h 1154" name="T69"/>
                <a:gd fmla="*/ 1163 w 1747" name="T70"/>
                <a:gd fmla="*/ 281 h 1154" name="T71"/>
                <a:gd fmla="*/ 997 w 1747" name="T72"/>
                <a:gd fmla="*/ 119 h 1154" name="T73"/>
                <a:gd fmla="*/ 1463 w 1747" name="T74"/>
                <a:gd fmla="*/ 950 h 1154" name="T75"/>
                <a:gd fmla="*/ 1361 w 1747" name="T76"/>
                <a:gd fmla="*/ 850 h 1154" name="T77"/>
                <a:gd fmla="*/ 1463 w 1747" name="T78"/>
                <a:gd fmla="*/ 810 h 1154" name="T79"/>
                <a:gd fmla="*/ 1361 w 1747" name="T80"/>
                <a:gd fmla="*/ 711 h 1154" name="T81"/>
                <a:gd fmla="*/ 1463 w 1747" name="T82"/>
                <a:gd fmla="*/ 679 h 1154" name="T83"/>
                <a:gd fmla="*/ 1361 w 1747" name="T84"/>
                <a:gd fmla="*/ 579 h 1154" name="T85"/>
                <a:gd fmla="*/ 1615 w 1747" name="T86"/>
                <a:gd fmla="*/ 950 h 1154" name="T87"/>
                <a:gd fmla="*/ 1514 w 1747" name="T88"/>
                <a:gd fmla="*/ 850 h 1154" name="T89"/>
                <a:gd fmla="*/ 1615 w 1747" name="T90"/>
                <a:gd fmla="*/ 810 h 1154" name="T91"/>
                <a:gd fmla="*/ 1514 w 1747" name="T92"/>
                <a:gd fmla="*/ 711 h 1154" name="T93"/>
                <a:gd fmla="*/ 1615 w 1747" name="T94"/>
                <a:gd fmla="*/ 679 h 1154" name="T95"/>
                <a:gd fmla="*/ 1514 w 1747" name="T96"/>
                <a:gd fmla="*/ 579 h 115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154" w="1747">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35" name="TextBox 41">
            <a:extLst>
              <a:ext uri="{FF2B5EF4-FFF2-40B4-BE49-F238E27FC236}">
                <a16:creationId xmlns:a16="http://schemas.microsoft.com/office/drawing/2014/main" id="{C924FAB0-CD6E-4BBE-ADA3-3C3F9AA1E904}"/>
              </a:ext>
            </a:extLst>
          </p:cNvPr>
          <p:cNvSpPr txBox="1"/>
          <p:nvPr/>
        </p:nvSpPr>
        <p:spPr>
          <a:xfrm>
            <a:off x="8071107" y="3158342"/>
            <a:ext cx="3207067" cy="365760"/>
          </a:xfrm>
          <a:prstGeom prst="rect">
            <a:avLst/>
          </a:prstGeom>
          <a:noFill/>
        </p:spPr>
        <p:txBody>
          <a:bodyPr rtlCol="0" wrap="none">
            <a:spAutoFit/>
          </a:bodyPr>
          <a:lstStyle/>
          <a:p>
            <a:r>
              <a:rPr altLang="en-US" lang="zh-CN">
                <a:solidFill>
                  <a:schemeClr val="tx1">
                    <a:lumMod val="50000"/>
                    <a:lumOff val="50000"/>
                  </a:schemeClr>
                </a:solidFill>
                <a:cs typeface="+mn-ea"/>
                <a:sym typeface="+mn-lt"/>
              </a:rPr>
              <a:t>住址：上海市XX区XX路X家园</a:t>
            </a:r>
          </a:p>
        </p:txBody>
      </p:sp>
      <p:grpSp>
        <p:nvGrpSpPr>
          <p:cNvPr id="81" name="组合 80">
            <a:extLst>
              <a:ext uri="{FF2B5EF4-FFF2-40B4-BE49-F238E27FC236}">
                <a16:creationId xmlns:a16="http://schemas.microsoft.com/office/drawing/2014/main" id="{26049DE8-EBA1-4D5B-B8DE-D44141DED58F}"/>
              </a:ext>
            </a:extLst>
          </p:cNvPr>
          <p:cNvGrpSpPr/>
          <p:nvPr/>
        </p:nvGrpSpPr>
        <p:grpSpPr>
          <a:xfrm>
            <a:off x="7564203" y="3720163"/>
            <a:ext cx="487597" cy="487597"/>
            <a:chOff x="7564203" y="3741331"/>
            <a:chExt cx="566454" cy="566454"/>
          </a:xfrm>
        </p:grpSpPr>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7" name="椭圆 76">
              <a:extLst>
                <a:ext uri="{FF2B5EF4-FFF2-40B4-BE49-F238E27FC236}">
                  <a16:creationId xmlns:a16="http://schemas.microsoft.com/office/drawing/2014/main" id="{29A956B9-31B0-45A8-A729-2F567780F35E}"/>
                </a:ext>
              </a:extLst>
            </p:cNvPr>
            <p:cNvSpPr/>
            <p:nvPr/>
          </p:nvSpPr>
          <p:spPr>
            <a:xfrm>
              <a:off x="7564203" y="3741331"/>
              <a:ext cx="566454" cy="566454"/>
            </a:xfrm>
            <a:prstGeom prst="ellipse">
              <a:avLst/>
            </a:prstGeom>
            <a:solidFill>
              <a:srgbClr val="966481"/>
            </a:solidFill>
            <a:ln w="22225">
              <a:solidFill>
                <a:schemeClr val="bg1"/>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grpSp>
          <p:nvGrpSpPr>
            <p:cNvPr id="36" name="组合 35">
              <a:extLst>
                <a:ext uri="{FF2B5EF4-FFF2-40B4-BE49-F238E27FC236}">
                  <a16:creationId xmlns:a16="http://schemas.microsoft.com/office/drawing/2014/main" id="{22BF50ED-718E-4509-92FA-A7DA8AF945B0}"/>
                </a:ext>
              </a:extLst>
            </p:cNvPr>
            <p:cNvGrpSpPr/>
            <p:nvPr/>
          </p:nvGrpSpPr>
          <p:grpSpPr>
            <a:xfrm>
              <a:off x="7711616" y="3911018"/>
              <a:ext cx="279852" cy="227080"/>
              <a:chOff x="5123288" y="3841750"/>
              <a:chExt cx="277813" cy="225425"/>
            </a:xfrm>
            <a:solidFill>
              <a:schemeClr val="bg1"/>
            </a:solidFill>
          </p:grpSpPr>
          <p:sp>
            <p:nvSpPr>
              <p:cNvPr id="37" name="Freeform 316">
                <a:extLst>
                  <a:ext uri="{FF2B5EF4-FFF2-40B4-BE49-F238E27FC236}">
                    <a16:creationId xmlns:a16="http://schemas.microsoft.com/office/drawing/2014/main" id="{9B4FEDFB-4961-44B9-A257-D588885F03B4}"/>
                  </a:ext>
                </a:extLst>
              </p:cNvPr>
              <p:cNvSpPr/>
              <p:nvPr/>
            </p:nvSpPr>
            <p:spPr bwMode="auto">
              <a:xfrm>
                <a:off x="5123288" y="3841750"/>
                <a:ext cx="277813" cy="107950"/>
              </a:xfrm>
              <a:custGeom>
                <a:gdLst>
                  <a:gd fmla="*/ 284 w 288" name="T0"/>
                  <a:gd fmla="*/ 43 h 111" name="T1"/>
                  <a:gd fmla="*/ 144 w 288" name="T2"/>
                  <a:gd fmla="*/ 0 h 111" name="T3"/>
                  <a:gd fmla="*/ 3 w 288" name="T4"/>
                  <a:gd fmla="*/ 43 h 111" name="T5"/>
                  <a:gd fmla="*/ 0 w 288" name="T6"/>
                  <a:gd fmla="*/ 54 h 111" name="T7"/>
                  <a:gd fmla="*/ 0 w 288" name="T8"/>
                  <a:gd fmla="*/ 106 h 111" name="T9"/>
                  <a:gd fmla="*/ 5 w 288" name="T10"/>
                  <a:gd fmla="*/ 110 h 111" name="T11"/>
                  <a:gd fmla="*/ 66 w 288" name="T12"/>
                  <a:gd fmla="*/ 94 h 111" name="T13"/>
                  <a:gd fmla="*/ 72 w 288" name="T14"/>
                  <a:gd fmla="*/ 87 h 111" name="T15"/>
                  <a:gd fmla="*/ 72 w 288" name="T16"/>
                  <a:gd fmla="*/ 64 h 111" name="T17"/>
                  <a:gd fmla="*/ 76 w 288" name="T18"/>
                  <a:gd fmla="*/ 54 h 111" name="T19"/>
                  <a:gd fmla="*/ 144 w 288" name="T20"/>
                  <a:gd fmla="*/ 40 h 111" name="T21"/>
                  <a:gd fmla="*/ 212 w 288" name="T22"/>
                  <a:gd fmla="*/ 54 h 111" name="T23"/>
                  <a:gd fmla="*/ 216 w 288" name="T24"/>
                  <a:gd fmla="*/ 64 h 111" name="T25"/>
                  <a:gd fmla="*/ 216 w 288" name="T26"/>
                  <a:gd fmla="*/ 84 h 111" name="T27"/>
                  <a:gd fmla="*/ 221 w 288" name="T28"/>
                  <a:gd fmla="*/ 91 h 111" name="T29"/>
                  <a:gd fmla="*/ 282 w 288" name="T30"/>
                  <a:gd fmla="*/ 110 h 111" name="T31"/>
                  <a:gd fmla="*/ 287 w 288" name="T32"/>
                  <a:gd fmla="*/ 106 h 111" name="T33"/>
                  <a:gd fmla="*/ 288 w 288" name="T34"/>
                  <a:gd fmla="*/ 54 h 111" name="T35"/>
                  <a:gd fmla="*/ 284 w 288" name="T36"/>
                  <a:gd fmla="*/ 43 h 11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0" w="288">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8" name="Freeform 317">
                <a:extLst>
                  <a:ext uri="{FF2B5EF4-FFF2-40B4-BE49-F238E27FC236}">
                    <a16:creationId xmlns:a16="http://schemas.microsoft.com/office/drawing/2014/main" id="{DB4A437B-34CD-4F5A-BD0C-AC5E521D1575}"/>
                  </a:ext>
                </a:extLst>
              </p:cNvPr>
              <p:cNvSpPr>
                <a:spLocks noEditPoints="1"/>
              </p:cNvSpPr>
              <p:nvPr/>
            </p:nvSpPr>
            <p:spPr bwMode="auto">
              <a:xfrm>
                <a:off x="5135988" y="3898900"/>
                <a:ext cx="249238" cy="168275"/>
              </a:xfrm>
              <a:custGeom>
                <a:gdLst>
                  <a:gd fmla="*/ 177 w 258" name="T0"/>
                  <a:gd fmla="*/ 12 h 174" name="T1"/>
                  <a:gd fmla="*/ 74 w 258" name="T2"/>
                  <a:gd fmla="*/ 45 h 174" name="T3"/>
                  <a:gd fmla="*/ 1 w 258" name="T4"/>
                  <a:gd fmla="*/ 162 h 174" name="T5"/>
                  <a:gd fmla="*/ 255 w 258" name="T6"/>
                  <a:gd fmla="*/ 119 h 174" name="T7"/>
                  <a:gd fmla="*/ 159 w 258" name="T8"/>
                  <a:gd fmla="*/ 101 h 174" name="T9"/>
                  <a:gd fmla="*/ 185 w 258" name="T10"/>
                  <a:gd fmla="*/ 99 h 174" name="T11"/>
                  <a:gd fmla="*/ 189 w 258" name="T12"/>
                  <a:gd fmla="*/ 102 h 174" name="T13"/>
                  <a:gd fmla="*/ 187 w 258" name="T14"/>
                  <a:gd fmla="*/ 113 h 174" name="T15"/>
                  <a:gd fmla="*/ 161 w 258" name="T16"/>
                  <a:gd fmla="*/ 112 h 174" name="T17"/>
                  <a:gd fmla="*/ 143 w 258" name="T18"/>
                  <a:gd fmla="*/ 111 h 174" name="T19"/>
                  <a:gd fmla="*/ 117 w 258" name="T20"/>
                  <a:gd fmla="*/ 113 h 174" name="T21"/>
                  <a:gd fmla="*/ 113 w 258" name="T22"/>
                  <a:gd fmla="*/ 110 h 174" name="T23"/>
                  <a:gd fmla="*/ 116 w 258" name="T24"/>
                  <a:gd fmla="*/ 99 h 174" name="T25"/>
                  <a:gd fmla="*/ 142 w 258" name="T26"/>
                  <a:gd fmla="*/ 100 h 174" name="T27"/>
                  <a:gd fmla="*/ 97 w 258" name="T28"/>
                  <a:gd fmla="*/ 111 h 174" name="T29"/>
                  <a:gd fmla="*/ 71 w 258" name="T30"/>
                  <a:gd fmla="*/ 113 h 174" name="T31"/>
                  <a:gd fmla="*/ 67 w 258" name="T32"/>
                  <a:gd fmla="*/ 110 h 174" name="T33"/>
                  <a:gd fmla="*/ 70 w 258" name="T34"/>
                  <a:gd fmla="*/ 99 h 174" name="T35"/>
                  <a:gd fmla="*/ 97 w 258" name="T36"/>
                  <a:gd fmla="*/ 100 h 174" name="T37"/>
                  <a:gd fmla="*/ 97 w 258" name="T38"/>
                  <a:gd fmla="*/ 111 h 174" name="T39"/>
                  <a:gd fmla="*/ 72 w 258" name="T40"/>
                  <a:gd fmla="*/ 73 h 174" name="T41"/>
                  <a:gd fmla="*/ 97 w 258" name="T42"/>
                  <a:gd fmla="*/ 73 h 174" name="T43"/>
                  <a:gd fmla="*/ 98 w 258" name="T44"/>
                  <a:gd fmla="*/ 84 h 174" name="T45"/>
                  <a:gd fmla="*/ 73 w 258" name="T46"/>
                  <a:gd fmla="*/ 86 h 174" name="T47"/>
                  <a:gd fmla="*/ 69 w 258" name="T48"/>
                  <a:gd fmla="*/ 83 h 174" name="T49"/>
                  <a:gd fmla="*/ 143 w 258" name="T50"/>
                  <a:gd fmla="*/ 74 h 174" name="T51"/>
                  <a:gd fmla="*/ 142 w 258" name="T52"/>
                  <a:gd fmla="*/ 85 h 174" name="T53"/>
                  <a:gd fmla="*/ 116 w 258" name="T54"/>
                  <a:gd fmla="*/ 85 h 174" name="T55"/>
                  <a:gd fmla="*/ 114 w 258" name="T56"/>
                  <a:gd fmla="*/ 75 h 174" name="T57"/>
                  <a:gd fmla="*/ 118 w 258" name="T58"/>
                  <a:gd fmla="*/ 73 h 174" name="T59"/>
                  <a:gd fmla="*/ 187 w 258" name="T60"/>
                  <a:gd fmla="*/ 85 h 174" name="T61"/>
                  <a:gd fmla="*/ 161 w 258" name="T62"/>
                  <a:gd fmla="*/ 85 h 174" name="T63"/>
                  <a:gd fmla="*/ 158 w 258" name="T64"/>
                  <a:gd fmla="*/ 75 h 174" name="T65"/>
                  <a:gd fmla="*/ 162 w 258" name="T66"/>
                  <a:gd fmla="*/ 73 h 174" name="T67"/>
                  <a:gd fmla="*/ 187 w 258" name="T68"/>
                  <a:gd fmla="*/ 74 h 174" name="T69"/>
                  <a:gd fmla="*/ 69 w 258" name="T70"/>
                  <a:gd fmla="*/ 142 h 174" name="T71"/>
                  <a:gd fmla="*/ 65 w 258" name="T72"/>
                  <a:gd fmla="*/ 139 h 174" name="T73"/>
                  <a:gd fmla="*/ 67 w 258" name="T74"/>
                  <a:gd fmla="*/ 128 h 174" name="T75"/>
                  <a:gd fmla="*/ 94 w 258" name="T76"/>
                  <a:gd fmla="*/ 128 h 174" name="T77"/>
                  <a:gd fmla="*/ 97 w 258" name="T78"/>
                  <a:gd fmla="*/ 139 h 174" name="T79"/>
                  <a:gd fmla="*/ 92 w 258" name="T80"/>
                  <a:gd fmla="*/ 142 h 174" name="T81"/>
                  <a:gd fmla="*/ 114 w 258" name="T82"/>
                  <a:gd fmla="*/ 141 h 174" name="T83"/>
                  <a:gd fmla="*/ 113 w 258" name="T84"/>
                  <a:gd fmla="*/ 130 h 174" name="T85"/>
                  <a:gd fmla="*/ 140 w 258" name="T86"/>
                  <a:gd fmla="*/ 127 h 174" name="T87"/>
                  <a:gd fmla="*/ 144 w 258" name="T88"/>
                  <a:gd fmla="*/ 131 h 174" name="T89"/>
                  <a:gd fmla="*/ 141 w 258" name="T90"/>
                  <a:gd fmla="*/ 142 h 174" name="T91"/>
                  <a:gd fmla="*/ 163 w 258" name="T92"/>
                  <a:gd fmla="*/ 142 h 174" name="T93"/>
                  <a:gd fmla="*/ 160 w 258" name="T94"/>
                  <a:gd fmla="*/ 131 h 174" name="T95"/>
                  <a:gd fmla="*/ 164 w 258" name="T96"/>
                  <a:gd fmla="*/ 127 h 174" name="T97"/>
                  <a:gd fmla="*/ 191 w 258" name="T98"/>
                  <a:gd fmla="*/ 130 h 174" name="T99"/>
                  <a:gd fmla="*/ 191 w 258" name="T100"/>
                  <a:gd fmla="*/ 140 h 174" name="T101"/>
                  <a:gd fmla="*/ 165 w 258" name="T102"/>
                  <a:gd fmla="*/ 142 h 17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74" w="258">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sp>
        <p:nvSpPr>
          <p:cNvPr id="39" name="TextBox 45">
            <a:extLst>
              <a:ext uri="{FF2B5EF4-FFF2-40B4-BE49-F238E27FC236}">
                <a16:creationId xmlns:a16="http://schemas.microsoft.com/office/drawing/2014/main" id="{7763356D-0397-46FC-97EE-49DE18FAEDA9}"/>
              </a:ext>
            </a:extLst>
          </p:cNvPr>
          <p:cNvSpPr txBox="1"/>
          <p:nvPr/>
        </p:nvSpPr>
        <p:spPr>
          <a:xfrm>
            <a:off x="8071107" y="3800429"/>
            <a:ext cx="2335530" cy="365760"/>
          </a:xfrm>
          <a:prstGeom prst="rect">
            <a:avLst/>
          </a:prstGeom>
          <a:noFill/>
        </p:spPr>
        <p:txBody>
          <a:bodyPr rtlCol="0" wrap="none">
            <a:spAutoFit/>
          </a:bodyPr>
          <a:lstStyle/>
          <a:p>
            <a:r>
              <a:rPr altLang="en-US" lang="zh-CN">
                <a:solidFill>
                  <a:schemeClr val="tx1">
                    <a:lumMod val="50000"/>
                    <a:lumOff val="50000"/>
                  </a:schemeClr>
                </a:solidFill>
                <a:cs typeface="+mn-ea"/>
                <a:sym typeface="+mn-lt"/>
              </a:rPr>
              <a:t>电话：13912345678</a:t>
            </a:r>
          </a:p>
        </p:txBody>
      </p:sp>
      <p:grpSp>
        <p:nvGrpSpPr>
          <p:cNvPr id="82" name="组合 81">
            <a:extLst>
              <a:ext uri="{FF2B5EF4-FFF2-40B4-BE49-F238E27FC236}">
                <a16:creationId xmlns:a16="http://schemas.microsoft.com/office/drawing/2014/main" id="{17042D47-723F-4DA6-BEDB-4B73A523E1A3}"/>
              </a:ext>
            </a:extLst>
          </p:cNvPr>
          <p:cNvGrpSpPr/>
          <p:nvPr/>
        </p:nvGrpSpPr>
        <p:grpSpPr>
          <a:xfrm>
            <a:off x="7564203" y="4363529"/>
            <a:ext cx="487597" cy="487597"/>
            <a:chOff x="7564203" y="4452429"/>
            <a:chExt cx="566454" cy="566454"/>
          </a:xfrm>
        </p:grpSpPr>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8" name="椭圆 77">
              <a:extLst>
                <a:ext uri="{FF2B5EF4-FFF2-40B4-BE49-F238E27FC236}">
                  <a16:creationId xmlns:a16="http://schemas.microsoft.com/office/drawing/2014/main" id="{6D671E0A-FCD5-4A7F-9018-61E26E255E51}"/>
                </a:ext>
              </a:extLst>
            </p:cNvPr>
            <p:cNvSpPr/>
            <p:nvPr/>
          </p:nvSpPr>
          <p:spPr>
            <a:xfrm>
              <a:off x="7564203" y="4452429"/>
              <a:ext cx="566454" cy="566454"/>
            </a:xfrm>
            <a:prstGeom prst="ellipse">
              <a:avLst/>
            </a:prstGeom>
            <a:solidFill>
              <a:srgbClr val="365B7C"/>
            </a:solidFill>
            <a:ln w="22225">
              <a:solidFill>
                <a:schemeClr val="bg1"/>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40" name="Freeform 9">
              <a:extLst>
                <a:ext uri="{FF2B5EF4-FFF2-40B4-BE49-F238E27FC236}">
                  <a16:creationId xmlns:a16="http://schemas.microsoft.com/office/drawing/2014/main" id="{B4029722-F167-4429-A365-396BB015F187}"/>
                </a:ext>
              </a:extLst>
            </p:cNvPr>
            <p:cNvSpPr>
              <a:spLocks noEditPoints="1"/>
            </p:cNvSpPr>
            <p:nvPr/>
          </p:nvSpPr>
          <p:spPr bwMode="auto">
            <a:xfrm>
              <a:off x="7685876" y="4576874"/>
              <a:ext cx="328984" cy="328984"/>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64 w 288" name="T10"/>
                <a:gd fmla="*/ 82 h 288" name="T11"/>
                <a:gd fmla="*/ 224 w 288" name="T12"/>
                <a:gd fmla="*/ 82 h 288" name="T13"/>
                <a:gd fmla="*/ 227 w 288" name="T14"/>
                <a:gd fmla="*/ 83 h 288" name="T15"/>
                <a:gd fmla="*/ 168 w 288" name="T16"/>
                <a:gd fmla="*/ 134 h 288" name="T17"/>
                <a:gd fmla="*/ 160 w 288" name="T18"/>
                <a:gd fmla="*/ 140 h 288" name="T19"/>
                <a:gd fmla="*/ 144 w 288" name="T20"/>
                <a:gd fmla="*/ 153 h 288" name="T21"/>
                <a:gd fmla="*/ 129 w 288" name="T22"/>
                <a:gd fmla="*/ 140 h 288" name="T23"/>
                <a:gd fmla="*/ 121 w 288" name="T24"/>
                <a:gd fmla="*/ 134 h 288" name="T25"/>
                <a:gd fmla="*/ 61 w 288" name="T26"/>
                <a:gd fmla="*/ 83 h 288" name="T27"/>
                <a:gd fmla="*/ 64 w 288" name="T28"/>
                <a:gd fmla="*/ 82 h 288" name="T29"/>
                <a:gd fmla="*/ 54 w 288" name="T30"/>
                <a:gd fmla="*/ 194 h 288" name="T31"/>
                <a:gd fmla="*/ 54 w 288" name="T32"/>
                <a:gd fmla="*/ 93 h 288" name="T33"/>
                <a:gd fmla="*/ 54 w 288" name="T34"/>
                <a:gd fmla="*/ 90 h 288" name="T35"/>
                <a:gd fmla="*/ 113 w 288" name="T36"/>
                <a:gd fmla="*/ 141 h 288" name="T37"/>
                <a:gd fmla="*/ 54 w 288" name="T38"/>
                <a:gd fmla="*/ 197 h 288" name="T39"/>
                <a:gd fmla="*/ 54 w 288" name="T40"/>
                <a:gd fmla="*/ 194 h 288" name="T41"/>
                <a:gd fmla="*/ 224 w 288" name="T42"/>
                <a:gd fmla="*/ 205 h 288" name="T43"/>
                <a:gd fmla="*/ 64 w 288" name="T44"/>
                <a:gd fmla="*/ 205 h 288" name="T45"/>
                <a:gd fmla="*/ 61 w 288" name="T46"/>
                <a:gd fmla="*/ 204 h 288" name="T47"/>
                <a:gd fmla="*/ 121 w 288" name="T48"/>
                <a:gd fmla="*/ 147 h 288" name="T49"/>
                <a:gd fmla="*/ 144 w 288" name="T50"/>
                <a:gd fmla="*/ 166 h 288" name="T51"/>
                <a:gd fmla="*/ 167 w 288" name="T52"/>
                <a:gd fmla="*/ 147 h 288" name="T53"/>
                <a:gd fmla="*/ 227 w 288" name="T54"/>
                <a:gd fmla="*/ 204 h 288" name="T55"/>
                <a:gd fmla="*/ 224 w 288" name="T56"/>
                <a:gd fmla="*/ 205 h 288" name="T57"/>
                <a:gd fmla="*/ 235 w 288" name="T58"/>
                <a:gd fmla="*/ 194 h 288" name="T59"/>
                <a:gd fmla="*/ 234 w 288" name="T60"/>
                <a:gd fmla="*/ 197 h 288" name="T61"/>
                <a:gd fmla="*/ 175 w 288" name="T62"/>
                <a:gd fmla="*/ 141 h 288" name="T63"/>
                <a:gd fmla="*/ 234 w 288" name="T64"/>
                <a:gd fmla="*/ 90 h 288" name="T65"/>
                <a:gd fmla="*/ 235 w 288" name="T66"/>
                <a:gd fmla="*/ 93 h 288" name="T67"/>
                <a:gd fmla="*/ 235 w 288" name="T68"/>
                <a:gd fmla="*/ 194 h 2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88" w="288">
                  <a:moveTo>
                    <a:pt x="144" y="0"/>
                  </a:moveTo>
                  <a:cubicBezTo>
                    <a:pt x="65" y="0"/>
                    <a:pt x="0" y="64"/>
                    <a:pt x="0" y="144"/>
                  </a:cubicBezTo>
                  <a:cubicBezTo>
                    <a:pt x="0" y="223"/>
                    <a:pt x="65" y="288"/>
                    <a:pt x="144" y="288"/>
                  </a:cubicBezTo>
                  <a:cubicBezTo>
                    <a:pt x="224" y="288"/>
                    <a:pt x="288" y="223"/>
                    <a:pt x="288" y="144"/>
                  </a:cubicBezTo>
                  <a:cubicBezTo>
                    <a:pt x="288" y="64"/>
                    <a:pt x="224" y="0"/>
                    <a:pt x="144" y="0"/>
                  </a:cubicBezTo>
                  <a:close/>
                  <a:moveTo>
                    <a:pt x="64" y="82"/>
                  </a:moveTo>
                  <a:cubicBezTo>
                    <a:pt x="224" y="82"/>
                    <a:pt x="224" y="82"/>
                    <a:pt x="224" y="82"/>
                  </a:cubicBezTo>
                  <a:cubicBezTo>
                    <a:pt x="225" y="82"/>
                    <a:pt x="226" y="83"/>
                    <a:pt x="227" y="83"/>
                  </a:cubicBezTo>
                  <a:cubicBezTo>
                    <a:pt x="168" y="134"/>
                    <a:pt x="168" y="134"/>
                    <a:pt x="168" y="134"/>
                  </a:cubicBezTo>
                  <a:cubicBezTo>
                    <a:pt x="160" y="140"/>
                    <a:pt x="160" y="140"/>
                    <a:pt x="160" y="140"/>
                  </a:cubicBezTo>
                  <a:cubicBezTo>
                    <a:pt x="144" y="153"/>
                    <a:pt x="144" y="153"/>
                    <a:pt x="144" y="153"/>
                  </a:cubicBezTo>
                  <a:cubicBezTo>
                    <a:pt x="129" y="140"/>
                    <a:pt x="129" y="140"/>
                    <a:pt x="129" y="140"/>
                  </a:cubicBezTo>
                  <a:cubicBezTo>
                    <a:pt x="121" y="134"/>
                    <a:pt x="121" y="134"/>
                    <a:pt x="121" y="134"/>
                  </a:cubicBezTo>
                  <a:cubicBezTo>
                    <a:pt x="61" y="83"/>
                    <a:pt x="61" y="83"/>
                    <a:pt x="61" y="83"/>
                  </a:cubicBezTo>
                  <a:cubicBezTo>
                    <a:pt x="62" y="83"/>
                    <a:pt x="63" y="82"/>
                    <a:pt x="64" y="82"/>
                  </a:cubicBezTo>
                  <a:close/>
                  <a:moveTo>
                    <a:pt x="54" y="194"/>
                  </a:moveTo>
                  <a:cubicBezTo>
                    <a:pt x="54" y="93"/>
                    <a:pt x="54" y="93"/>
                    <a:pt x="54" y="93"/>
                  </a:cubicBezTo>
                  <a:cubicBezTo>
                    <a:pt x="54" y="92"/>
                    <a:pt x="54" y="91"/>
                    <a:pt x="54" y="90"/>
                  </a:cubicBezTo>
                  <a:cubicBezTo>
                    <a:pt x="113" y="141"/>
                    <a:pt x="113" y="141"/>
                    <a:pt x="113" y="141"/>
                  </a:cubicBezTo>
                  <a:cubicBezTo>
                    <a:pt x="54" y="197"/>
                    <a:pt x="54" y="197"/>
                    <a:pt x="54" y="197"/>
                  </a:cubicBezTo>
                  <a:cubicBezTo>
                    <a:pt x="54" y="196"/>
                    <a:pt x="54" y="195"/>
                    <a:pt x="54" y="194"/>
                  </a:cubicBezTo>
                  <a:close/>
                  <a:moveTo>
                    <a:pt x="224" y="205"/>
                  </a:moveTo>
                  <a:cubicBezTo>
                    <a:pt x="64" y="205"/>
                    <a:pt x="64" y="205"/>
                    <a:pt x="64" y="205"/>
                  </a:cubicBezTo>
                  <a:cubicBezTo>
                    <a:pt x="63" y="205"/>
                    <a:pt x="62" y="205"/>
                    <a:pt x="61" y="204"/>
                  </a:cubicBezTo>
                  <a:cubicBezTo>
                    <a:pt x="121" y="147"/>
                    <a:pt x="121" y="147"/>
                    <a:pt x="121" y="147"/>
                  </a:cubicBezTo>
                  <a:cubicBezTo>
                    <a:pt x="144" y="166"/>
                    <a:pt x="144" y="166"/>
                    <a:pt x="144" y="166"/>
                  </a:cubicBezTo>
                  <a:cubicBezTo>
                    <a:pt x="167" y="147"/>
                    <a:pt x="167" y="147"/>
                    <a:pt x="167" y="147"/>
                  </a:cubicBezTo>
                  <a:cubicBezTo>
                    <a:pt x="227" y="204"/>
                    <a:pt x="227" y="204"/>
                    <a:pt x="227" y="204"/>
                  </a:cubicBezTo>
                  <a:cubicBezTo>
                    <a:pt x="226" y="205"/>
                    <a:pt x="225" y="205"/>
                    <a:pt x="224" y="205"/>
                  </a:cubicBezTo>
                  <a:close/>
                  <a:moveTo>
                    <a:pt x="235" y="194"/>
                  </a:moveTo>
                  <a:cubicBezTo>
                    <a:pt x="235" y="195"/>
                    <a:pt x="234" y="196"/>
                    <a:pt x="234" y="197"/>
                  </a:cubicBezTo>
                  <a:cubicBezTo>
                    <a:pt x="175" y="141"/>
                    <a:pt x="175" y="141"/>
                    <a:pt x="175" y="141"/>
                  </a:cubicBezTo>
                  <a:cubicBezTo>
                    <a:pt x="234" y="90"/>
                    <a:pt x="234" y="90"/>
                    <a:pt x="234" y="90"/>
                  </a:cubicBezTo>
                  <a:cubicBezTo>
                    <a:pt x="234" y="91"/>
                    <a:pt x="235" y="92"/>
                    <a:pt x="235" y="93"/>
                  </a:cubicBezTo>
                  <a:lnTo>
                    <a:pt x="235" y="194"/>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41" name="TextBox 47">
            <a:extLst>
              <a:ext uri="{FF2B5EF4-FFF2-40B4-BE49-F238E27FC236}">
                <a16:creationId xmlns:a16="http://schemas.microsoft.com/office/drawing/2014/main" id="{301D4D27-B306-4C90-BFA2-4F4851E0A449}"/>
              </a:ext>
            </a:extLst>
          </p:cNvPr>
          <p:cNvSpPr txBox="1"/>
          <p:nvPr/>
        </p:nvSpPr>
        <p:spPr>
          <a:xfrm>
            <a:off x="8071107" y="4442516"/>
            <a:ext cx="3234055" cy="365760"/>
          </a:xfrm>
          <a:prstGeom prst="rect">
            <a:avLst/>
          </a:prstGeom>
          <a:noFill/>
        </p:spPr>
        <p:txBody>
          <a:bodyPr rtlCol="0" wrap="none">
            <a:spAutoFit/>
          </a:bodyPr>
          <a:lstStyle/>
          <a:p>
            <a:r>
              <a:rPr altLang="en-US" lang="zh-CN">
                <a:solidFill>
                  <a:schemeClr val="tx1">
                    <a:lumMod val="50000"/>
                    <a:lumOff val="50000"/>
                  </a:schemeClr>
                </a:solidFill>
                <a:cs typeface="+mn-ea"/>
                <a:sym typeface="+mn-lt"/>
              </a:rPr>
              <a:t>邮箱：139123456@163.com</a:t>
            </a:r>
          </a:p>
        </p:txBody>
      </p:sp>
      <p:sp>
        <p:nvSpPr>
          <p:cNvPr id="87" name="TextBox 22">
            <a:extLst>
              <a:ext uri="{FF2B5EF4-FFF2-40B4-BE49-F238E27FC236}">
                <a16:creationId xmlns:a16="http://schemas.microsoft.com/office/drawing/2014/main" id="{75A46389-C28E-49B1-A2BC-8FE7DB397879}"/>
              </a:ext>
            </a:extLst>
          </p:cNvPr>
          <p:cNvSpPr txBox="1"/>
          <p:nvPr/>
        </p:nvSpPr>
        <p:spPr>
          <a:xfrm>
            <a:off x="1131613" y="3804600"/>
            <a:ext cx="1249680" cy="518160"/>
          </a:xfrm>
          <a:prstGeom prst="rect">
            <a:avLst/>
          </a:prstGeom>
          <a:noFill/>
        </p:spPr>
        <p:txBody>
          <a:bodyPr rtlCol="0" wrap="none">
            <a:spAutoFit/>
          </a:bodyPr>
          <a:lstStyle/>
          <a:p>
            <a:r>
              <a:rPr altLang="en-US" b="1" lang="zh-CN" sz="2800">
                <a:solidFill>
                  <a:schemeClr val="tx2">
                    <a:lumMod val="50000"/>
                  </a:schemeClr>
                </a:solidFill>
                <a:cs typeface="+mn-ea"/>
                <a:sym typeface="+mn-lt"/>
              </a:rPr>
              <a:t>代用名</a:t>
            </a:r>
          </a:p>
        </p:txBody>
      </p:sp>
      <p:sp>
        <p:nvSpPr>
          <p:cNvPr id="88" name="TextBox 22">
            <a:extLst>
              <a:ext uri="{FF2B5EF4-FFF2-40B4-BE49-F238E27FC236}">
                <a16:creationId xmlns:a16="http://schemas.microsoft.com/office/drawing/2014/main" id="{F680AE8C-CA81-438B-9D3B-6CF619CA794A}"/>
              </a:ext>
            </a:extLst>
          </p:cNvPr>
          <p:cNvSpPr txBox="1"/>
          <p:nvPr/>
        </p:nvSpPr>
        <p:spPr>
          <a:xfrm>
            <a:off x="6414187" y="1560801"/>
            <a:ext cx="4939030" cy="413309"/>
          </a:xfrm>
          <a:prstGeom prst="rect">
            <a:avLst/>
          </a:prstGeom>
          <a:noFill/>
        </p:spPr>
        <p:txBody>
          <a:bodyPr rtlCol="0" wrap="none">
            <a:spAutoFit/>
          </a:bodyPr>
          <a:lstStyle/>
          <a:p>
            <a:r>
              <a:rPr altLang="en-US" b="1" baseline="-3000" lang="zh-CN" spc="600" sz="3200">
                <a:solidFill>
                  <a:schemeClr val="tx2">
                    <a:lumMod val="50000"/>
                  </a:schemeClr>
                </a:solidFill>
                <a:cs typeface="+mn-ea"/>
                <a:sym typeface="+mn-lt"/>
              </a:rPr>
              <a:t>规划精彩人生    打造锦绣前程</a:t>
            </a: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9" name="椭圆 88">
            <a:extLst>
              <a:ext uri="{FF2B5EF4-FFF2-40B4-BE49-F238E27FC236}">
                <a16:creationId xmlns:a16="http://schemas.microsoft.com/office/drawing/2014/main" id="{C0222ECF-920B-4BBC-A741-2DE5FB02E67A}"/>
              </a:ext>
            </a:extLst>
          </p:cNvPr>
          <p:cNvSpPr/>
          <p:nvPr/>
        </p:nvSpPr>
        <p:spPr>
          <a:xfrm>
            <a:off x="11637117" y="6442074"/>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0" name="椭圆 89">
            <a:extLst>
              <a:ext uri="{FF2B5EF4-FFF2-40B4-BE49-F238E27FC236}">
                <a16:creationId xmlns:a16="http://schemas.microsoft.com/office/drawing/2014/main" id="{F0AF3C1A-268D-4E3C-BD6B-DEF1DA4D4257}"/>
              </a:ext>
            </a:extLst>
          </p:cNvPr>
          <p:cNvSpPr/>
          <p:nvPr/>
        </p:nvSpPr>
        <p:spPr>
          <a:xfrm>
            <a:off x="11267899" y="6442074"/>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1" name="椭圆 90">
            <a:extLst>
              <a:ext uri="{FF2B5EF4-FFF2-40B4-BE49-F238E27FC236}">
                <a16:creationId xmlns:a16="http://schemas.microsoft.com/office/drawing/2014/main" id="{65D499AC-9B26-4CF0-84B1-56E38F9772B8}"/>
              </a:ext>
            </a:extLst>
          </p:cNvPr>
          <p:cNvSpPr/>
          <p:nvPr/>
        </p:nvSpPr>
        <p:spPr>
          <a:xfrm>
            <a:off x="10898681" y="6442074"/>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2" name="椭圆 91">
            <a:extLst>
              <a:ext uri="{FF2B5EF4-FFF2-40B4-BE49-F238E27FC236}">
                <a16:creationId xmlns:a16="http://schemas.microsoft.com/office/drawing/2014/main" id="{0706ADEE-5ABA-48A5-8FAC-A80F2B1F6CE7}"/>
              </a:ext>
            </a:extLst>
          </p:cNvPr>
          <p:cNvSpPr/>
          <p:nvPr/>
        </p:nvSpPr>
        <p:spPr>
          <a:xfrm>
            <a:off x="10529463" y="6442074"/>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3" name="椭圆 92">
            <a:extLst>
              <a:ext uri="{FF2B5EF4-FFF2-40B4-BE49-F238E27FC236}">
                <a16:creationId xmlns:a16="http://schemas.microsoft.com/office/drawing/2014/main" id="{67F1416E-C3B8-462B-88F5-A86AC9B45BD8}"/>
              </a:ext>
            </a:extLst>
          </p:cNvPr>
          <p:cNvSpPr/>
          <p:nvPr/>
        </p:nvSpPr>
        <p:spPr>
          <a:xfrm>
            <a:off x="10160551" y="6442074"/>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97" name="PA_组合 96">
            <a:extLst>
              <a:ext uri="{FF2B5EF4-FFF2-40B4-BE49-F238E27FC236}">
                <a16:creationId xmlns:a16="http://schemas.microsoft.com/office/drawing/2014/main" id="{26EC6975-9C48-42AB-82ED-78DFE7CB465D}"/>
              </a:ext>
            </a:extLst>
          </p:cNvPr>
          <p:cNvGrpSpPr/>
          <p:nvPr>
            <p:custDataLst>
              <p:tags r:id="rId5"/>
            </p:custDataLst>
          </p:nvPr>
        </p:nvGrpSpPr>
        <p:grpSpPr>
          <a:xfrm>
            <a:off x="406574" y="-265934"/>
            <a:ext cx="5192041" cy="3838857"/>
            <a:chOff x="406574" y="-265934"/>
            <a:chExt cx="5192041" cy="3838857"/>
          </a:xfrm>
        </p:grpSpPr>
        <p:grpSp>
          <p:nvGrpSpPr>
            <p:cNvPr id="95" name="PA_组合 94">
              <a:extLst>
                <a:ext uri="{FF2B5EF4-FFF2-40B4-BE49-F238E27FC236}">
                  <a16:creationId xmlns:a16="http://schemas.microsoft.com/office/drawing/2014/main" id="{93F30D75-DA4D-4BA4-9A42-A401E87AAE86}"/>
                </a:ext>
              </a:extLst>
            </p:cNvPr>
            <p:cNvGrpSpPr/>
            <p:nvPr>
              <p:custDataLst>
                <p:tags r:id="rId6"/>
              </p:custDataLst>
            </p:nvPr>
          </p:nvGrpSpPr>
          <p:grpSpPr>
            <a:xfrm>
              <a:off x="406574" y="-147663"/>
              <a:ext cx="5168386" cy="3720586"/>
              <a:chOff x="406574" y="-147663"/>
              <a:chExt cx="5168386" cy="3720586"/>
            </a:xfrm>
          </p:grpSpPr>
          <p:sp>
            <p:nvSpPr>
              <p:cNvPr id="94" name="任意多边形: 形状 93">
                <a:extLst>
                  <a:ext uri="{FF2B5EF4-FFF2-40B4-BE49-F238E27FC236}">
                    <a16:creationId xmlns:a16="http://schemas.microsoft.com/office/drawing/2014/main" id="{63A29DBF-4C5F-42F6-ACFB-E57EDC23F3ED}"/>
                  </a:ext>
                </a:extLst>
              </p:cNvPr>
              <p:cNvSpPr/>
              <p:nvPr/>
            </p:nvSpPr>
            <p:spPr>
              <a:xfrm>
                <a:off x="406574" y="-147663"/>
                <a:ext cx="5168386" cy="3720586"/>
              </a:xfrm>
              <a:custGeom>
                <a:rect b="0" l="0" r="0" t="0"/>
                <a:pathLst>
                  <a:path h="3720586" w="5168386">
                    <a:moveTo>
                      <a:pt x="0" y="0"/>
                    </a:moveTo>
                    <a:lnTo>
                      <a:pt x="5168385" y="0"/>
                    </a:lnTo>
                    <a:lnTo>
                      <a:pt x="5168385" y="3720585"/>
                    </a:lnTo>
                    <a:lnTo>
                      <a:pt x="0" y="3720585"/>
                    </a:lnTo>
                    <a:close/>
                  </a:path>
                </a:pathLst>
              </a:custGeom>
              <a:noFill/>
              <a:ln algn="ctr" cap="flat" cmpd="sng" w="12700">
                <a:noFill/>
                <a:prstDash val="solid"/>
                <a:miter lim="800000"/>
              </a:ln>
              <a:effectLst/>
              <a:extLst>
                <a:ext uri="{909E8E84-426E-40DD-AFC4-6F175D3DCCD1}">
                  <a14:hiddenFill>
                    <a:solidFill>
                      <a:schemeClr val="accent1"/>
                    </a:solidFill>
                  </a14:hiddenFill>
                </a:ex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 name="PA_椭圆 3">
                <a:extLst>
                  <a:ext uri="{FF2B5EF4-FFF2-40B4-BE49-F238E27FC236}">
                    <a16:creationId xmlns:a16="http://schemas.microsoft.com/office/drawing/2014/main" id="{897C914C-200B-4181-AC92-13E00C03E077}"/>
                  </a:ext>
                </a:extLst>
              </p:cNvPr>
              <p:cNvSpPr/>
              <p:nvPr>
                <p:custDataLst>
                  <p:tags r:id="rId7"/>
                </p:custDataLst>
              </p:nvPr>
            </p:nvSpPr>
            <p:spPr>
              <a:xfrm>
                <a:off x="406574" y="868338"/>
                <a:ext cx="2704585" cy="2704585"/>
              </a:xfrm>
              <a:prstGeom prst="ellipse">
                <a:avLst/>
              </a:prstGeom>
              <a:noFill/>
              <a:ln w="28575">
                <a:solidFill>
                  <a:schemeClr val="tx1">
                    <a:lumMod val="65000"/>
                    <a:lumOff val="3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96" name="任意多边形: 形状 95">
              <a:extLst>
                <a:ext uri="{FF2B5EF4-FFF2-40B4-BE49-F238E27FC236}">
                  <a16:creationId xmlns:a16="http://schemas.microsoft.com/office/drawing/2014/main" id="{5D894003-17E6-49AE-B08A-D708D033308E}"/>
                </a:ext>
              </a:extLst>
            </p:cNvPr>
            <p:cNvSpPr/>
            <p:nvPr/>
          </p:nvSpPr>
          <p:spPr>
            <a:xfrm>
              <a:off x="406574" y="-265934"/>
              <a:ext cx="5192041" cy="3838857"/>
            </a:xfrm>
            <a:custGeom>
              <a:rect b="0" l="0" r="0" t="0"/>
              <a:pathLst>
                <a:path h="3838857" w="5192041">
                  <a:moveTo>
                    <a:pt x="0" y="0"/>
                  </a:moveTo>
                  <a:lnTo>
                    <a:pt x="5192040" y="0"/>
                  </a:lnTo>
                  <a:lnTo>
                    <a:pt x="5192040" y="3838856"/>
                  </a:lnTo>
                  <a:lnTo>
                    <a:pt x="0" y="3838856"/>
                  </a:lnTo>
                  <a:close/>
                </a:path>
              </a:pathLst>
            </a:custGeom>
            <a:noFill/>
            <a:ln algn="ctr" cap="flat" cmpd="sng" w="12700">
              <a:noFill/>
              <a:prstDash val="solid"/>
              <a:miter lim="800000"/>
            </a:ln>
            <a:effectLst/>
            <a:extLst>
              <a:ext uri="{909E8E84-426E-40DD-AFC4-6F175D3DCCD1}">
                <a14:hiddenFill>
                  <a:solidFill>
                    <a:schemeClr val="accent1"/>
                  </a:solidFill>
                </a14:hiddenFill>
              </a:ex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5" name="Freeform 31">
            <a:extLst>
              <a:ext uri="{FF2B5EF4-FFF2-40B4-BE49-F238E27FC236}">
                <a16:creationId xmlns:a16="http://schemas.microsoft.com/office/drawing/2014/main" id="{403B1905-8842-4DAE-A3A4-448CD0ED4CA8}"/>
              </a:ext>
            </a:extLst>
          </p:cNvPr>
          <p:cNvSpPr/>
          <p:nvPr/>
        </p:nvSpPr>
        <p:spPr>
          <a:xfrm>
            <a:off x="2766654" y="1326567"/>
            <a:ext cx="346390" cy="346390"/>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84431" lIns="184431" numCol="1" rIns="184431" spcCol="1270" spcFirstLastPara="0" tIns="184431" vert="horz" wrap="square">
            <a:noAutofit/>
          </a:bodyPr>
          <a:lstStyle/>
          <a:p>
            <a:pPr algn="ctr" defTabSz="977900" lvl="0">
              <a:lnSpc>
                <a:spcPct val="90000"/>
              </a:lnSpc>
              <a:spcBef>
                <a:spcPct val="0"/>
              </a:spcBef>
              <a:spcAft>
                <a:spcPct val="35000"/>
              </a:spcAft>
            </a:pPr>
            <a:endParaRPr kern="1200" lang="en-US" sz="2200">
              <a:cs typeface="+mn-ea"/>
              <a:sym typeface="+mn-lt"/>
            </a:endParaRPr>
          </a:p>
        </p:txBody>
      </p:sp>
    </p:spTree>
    <p:extLst>
      <p:ext uri="{BB962C8B-B14F-4D97-AF65-F5344CB8AC3E}">
        <p14:creationId val="327292470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id="11" nodeType="afterEffect" presetClass="entr" presetID="21" presetSubtype="1">
                                  <p:stCondLst>
                                    <p:cond delay="0"/>
                                  </p:stCondLst>
                                  <p:childTnLst>
                                    <p:set>
                                      <p:cBhvr>
                                        <p:cTn dur="1" fill="hold" id="12">
                                          <p:stCondLst>
                                            <p:cond delay="0"/>
                                          </p:stCondLst>
                                        </p:cTn>
                                        <p:tgtEl>
                                          <p:spTgt spid="97"/>
                                        </p:tgtEl>
                                        <p:attrNameLst>
                                          <p:attrName>style.visibility</p:attrName>
                                        </p:attrNameLst>
                                      </p:cBhvr>
                                      <p:to>
                                        <p:strVal val="visible"/>
                                      </p:to>
                                    </p:set>
                                    <p:animEffect filter="wheel(1)" transition="in">
                                      <p:cBhvr>
                                        <p:cTn dur="500" id="13"/>
                                        <p:tgtEl>
                                          <p:spTgt spid="97"/>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44"/>
                                        </p:tgtEl>
                                        <p:attrNameLst>
                                          <p:attrName>style.visibility</p:attrName>
                                        </p:attrNameLst>
                                      </p:cBhvr>
                                      <p:to>
                                        <p:strVal val="visible"/>
                                      </p:to>
                                    </p:set>
                                    <p:anim calcmode="lin" valueType="num">
                                      <p:cBhvr>
                                        <p:cTn dur="500" fill="hold" id="17"/>
                                        <p:tgtEl>
                                          <p:spTgt spid="44"/>
                                        </p:tgtEl>
                                        <p:attrNameLst>
                                          <p:attrName>ppt_w</p:attrName>
                                        </p:attrNameLst>
                                      </p:cBhvr>
                                      <p:tavLst>
                                        <p:tav tm="0">
                                          <p:val>
                                            <p:fltVal val="0"/>
                                          </p:val>
                                        </p:tav>
                                        <p:tav tm="100000">
                                          <p:val>
                                            <p:strVal val="#ppt_w"/>
                                          </p:val>
                                        </p:tav>
                                      </p:tavLst>
                                    </p:anim>
                                    <p:anim calcmode="lin" valueType="num">
                                      <p:cBhvr>
                                        <p:cTn dur="500" fill="hold" id="18"/>
                                        <p:tgtEl>
                                          <p:spTgt spid="44"/>
                                        </p:tgtEl>
                                        <p:attrNameLst>
                                          <p:attrName>ppt_h</p:attrName>
                                        </p:attrNameLst>
                                      </p:cBhvr>
                                      <p:tavLst>
                                        <p:tav tm="0">
                                          <p:val>
                                            <p:fltVal val="0"/>
                                          </p:val>
                                        </p:tav>
                                        <p:tav tm="100000">
                                          <p:val>
                                            <p:strVal val="#ppt_h"/>
                                          </p:val>
                                        </p:tav>
                                      </p:tavLst>
                                    </p:anim>
                                    <p:animEffect filter="fade" transition="in">
                                      <p:cBhvr>
                                        <p:cTn dur="500" id="19"/>
                                        <p:tgtEl>
                                          <p:spTgt spid="44"/>
                                        </p:tgtEl>
                                      </p:cBhvr>
                                    </p:animEffect>
                                  </p:childTnLst>
                                </p:cTn>
                              </p:par>
                              <p:par>
                                <p:cTn fill="hold" grpId="0" id="20" nodeType="withEffect" presetClass="entr" presetID="2" presetSubtype="2">
                                  <p:stCondLst>
                                    <p:cond delay="0"/>
                                  </p:stCondLst>
                                  <p:childTnLst>
                                    <p:set>
                                      <p:cBhvr>
                                        <p:cTn dur="1" fill="hold" id="21">
                                          <p:stCondLst>
                                            <p:cond delay="0"/>
                                          </p:stCondLst>
                                        </p:cTn>
                                        <p:tgtEl>
                                          <p:spTgt spid="89"/>
                                        </p:tgtEl>
                                        <p:attrNameLst>
                                          <p:attrName>style.visibility</p:attrName>
                                        </p:attrNameLst>
                                      </p:cBhvr>
                                      <p:to>
                                        <p:strVal val="visible"/>
                                      </p:to>
                                    </p:set>
                                    <p:anim calcmode="lin" valueType="num">
                                      <p:cBhvr additive="base">
                                        <p:cTn dur="500" fill="hold" id="22"/>
                                        <p:tgtEl>
                                          <p:spTgt spid="89"/>
                                        </p:tgtEl>
                                        <p:attrNameLst>
                                          <p:attrName>ppt_x</p:attrName>
                                        </p:attrNameLst>
                                      </p:cBhvr>
                                      <p:tavLst>
                                        <p:tav tm="0">
                                          <p:val>
                                            <p:strVal val="1+#ppt_w/2"/>
                                          </p:val>
                                        </p:tav>
                                        <p:tav tm="100000">
                                          <p:val>
                                            <p:strVal val="#ppt_x"/>
                                          </p:val>
                                        </p:tav>
                                      </p:tavLst>
                                    </p:anim>
                                    <p:anim calcmode="lin" valueType="num">
                                      <p:cBhvr additive="base">
                                        <p:cTn dur="500" fill="hold" id="23"/>
                                        <p:tgtEl>
                                          <p:spTgt spid="89"/>
                                        </p:tgtEl>
                                        <p:attrNameLst>
                                          <p:attrName>ppt_y</p:attrName>
                                        </p:attrNameLst>
                                      </p:cBhvr>
                                      <p:tavLst>
                                        <p:tav tm="0">
                                          <p:val>
                                            <p:strVal val="#ppt_y"/>
                                          </p:val>
                                        </p:tav>
                                        <p:tav tm="100000">
                                          <p:val>
                                            <p:strVal val="#ppt_y"/>
                                          </p:val>
                                        </p:tav>
                                      </p:tavLst>
                                    </p:anim>
                                  </p:childTnLst>
                                </p:cTn>
                              </p:par>
                              <p:par>
                                <p:cTn fill="hold" grpId="0" id="24" nodeType="withEffect" presetClass="entr" presetID="2" presetSubtype="2">
                                  <p:stCondLst>
                                    <p:cond delay="0"/>
                                  </p:stCondLst>
                                  <p:childTnLst>
                                    <p:set>
                                      <p:cBhvr>
                                        <p:cTn dur="1" fill="hold" id="25">
                                          <p:stCondLst>
                                            <p:cond delay="0"/>
                                          </p:stCondLst>
                                        </p:cTn>
                                        <p:tgtEl>
                                          <p:spTgt spid="90"/>
                                        </p:tgtEl>
                                        <p:attrNameLst>
                                          <p:attrName>style.visibility</p:attrName>
                                        </p:attrNameLst>
                                      </p:cBhvr>
                                      <p:to>
                                        <p:strVal val="visible"/>
                                      </p:to>
                                    </p:set>
                                    <p:anim calcmode="lin" valueType="num">
                                      <p:cBhvr additive="base">
                                        <p:cTn dur="500" fill="hold" id="26"/>
                                        <p:tgtEl>
                                          <p:spTgt spid="90"/>
                                        </p:tgtEl>
                                        <p:attrNameLst>
                                          <p:attrName>ppt_x</p:attrName>
                                        </p:attrNameLst>
                                      </p:cBhvr>
                                      <p:tavLst>
                                        <p:tav tm="0">
                                          <p:val>
                                            <p:strVal val="1+#ppt_w/2"/>
                                          </p:val>
                                        </p:tav>
                                        <p:tav tm="100000">
                                          <p:val>
                                            <p:strVal val="#ppt_x"/>
                                          </p:val>
                                        </p:tav>
                                      </p:tavLst>
                                    </p:anim>
                                    <p:anim calcmode="lin" valueType="num">
                                      <p:cBhvr additive="base">
                                        <p:cTn dur="500" fill="hold" id="27"/>
                                        <p:tgtEl>
                                          <p:spTgt spid="90"/>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2">
                                  <p:stCondLst>
                                    <p:cond delay="0"/>
                                  </p:stCondLst>
                                  <p:childTnLst>
                                    <p:set>
                                      <p:cBhvr>
                                        <p:cTn dur="1" fill="hold" id="29">
                                          <p:stCondLst>
                                            <p:cond delay="0"/>
                                          </p:stCondLst>
                                        </p:cTn>
                                        <p:tgtEl>
                                          <p:spTgt spid="91"/>
                                        </p:tgtEl>
                                        <p:attrNameLst>
                                          <p:attrName>style.visibility</p:attrName>
                                        </p:attrNameLst>
                                      </p:cBhvr>
                                      <p:to>
                                        <p:strVal val="visible"/>
                                      </p:to>
                                    </p:set>
                                    <p:anim calcmode="lin" valueType="num">
                                      <p:cBhvr additive="base">
                                        <p:cTn dur="500" fill="hold" id="30"/>
                                        <p:tgtEl>
                                          <p:spTgt spid="91"/>
                                        </p:tgtEl>
                                        <p:attrNameLst>
                                          <p:attrName>ppt_x</p:attrName>
                                        </p:attrNameLst>
                                      </p:cBhvr>
                                      <p:tavLst>
                                        <p:tav tm="0">
                                          <p:val>
                                            <p:strVal val="1+#ppt_w/2"/>
                                          </p:val>
                                        </p:tav>
                                        <p:tav tm="100000">
                                          <p:val>
                                            <p:strVal val="#ppt_x"/>
                                          </p:val>
                                        </p:tav>
                                      </p:tavLst>
                                    </p:anim>
                                    <p:anim calcmode="lin" valueType="num">
                                      <p:cBhvr additive="base">
                                        <p:cTn dur="500" fill="hold" id="31"/>
                                        <p:tgtEl>
                                          <p:spTgt spid="91"/>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2">
                                  <p:stCondLst>
                                    <p:cond delay="0"/>
                                  </p:stCondLst>
                                  <p:childTnLst>
                                    <p:set>
                                      <p:cBhvr>
                                        <p:cTn dur="1" fill="hold" id="33">
                                          <p:stCondLst>
                                            <p:cond delay="0"/>
                                          </p:stCondLst>
                                        </p:cTn>
                                        <p:tgtEl>
                                          <p:spTgt spid="92"/>
                                        </p:tgtEl>
                                        <p:attrNameLst>
                                          <p:attrName>style.visibility</p:attrName>
                                        </p:attrNameLst>
                                      </p:cBhvr>
                                      <p:to>
                                        <p:strVal val="visible"/>
                                      </p:to>
                                    </p:set>
                                    <p:anim calcmode="lin" valueType="num">
                                      <p:cBhvr additive="base">
                                        <p:cTn dur="500" fill="hold" id="34"/>
                                        <p:tgtEl>
                                          <p:spTgt spid="92"/>
                                        </p:tgtEl>
                                        <p:attrNameLst>
                                          <p:attrName>ppt_x</p:attrName>
                                        </p:attrNameLst>
                                      </p:cBhvr>
                                      <p:tavLst>
                                        <p:tav tm="0">
                                          <p:val>
                                            <p:strVal val="1+#ppt_w/2"/>
                                          </p:val>
                                        </p:tav>
                                        <p:tav tm="100000">
                                          <p:val>
                                            <p:strVal val="#ppt_x"/>
                                          </p:val>
                                        </p:tav>
                                      </p:tavLst>
                                    </p:anim>
                                    <p:anim calcmode="lin" valueType="num">
                                      <p:cBhvr additive="base">
                                        <p:cTn dur="500" fill="hold" id="35"/>
                                        <p:tgtEl>
                                          <p:spTgt spid="92"/>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0"/>
                                  </p:stCondLst>
                                  <p:childTnLst>
                                    <p:set>
                                      <p:cBhvr>
                                        <p:cTn dur="1" fill="hold" id="37">
                                          <p:stCondLst>
                                            <p:cond delay="0"/>
                                          </p:stCondLst>
                                        </p:cTn>
                                        <p:tgtEl>
                                          <p:spTgt spid="93"/>
                                        </p:tgtEl>
                                        <p:attrNameLst>
                                          <p:attrName>style.visibility</p:attrName>
                                        </p:attrNameLst>
                                      </p:cBhvr>
                                      <p:to>
                                        <p:strVal val="visible"/>
                                      </p:to>
                                    </p:set>
                                    <p:anim calcmode="lin" valueType="num">
                                      <p:cBhvr additive="base">
                                        <p:cTn dur="500" fill="hold" id="38"/>
                                        <p:tgtEl>
                                          <p:spTgt spid="93"/>
                                        </p:tgtEl>
                                        <p:attrNameLst>
                                          <p:attrName>ppt_x</p:attrName>
                                        </p:attrNameLst>
                                      </p:cBhvr>
                                      <p:tavLst>
                                        <p:tav tm="0">
                                          <p:val>
                                            <p:strVal val="1+#ppt_w/2"/>
                                          </p:val>
                                        </p:tav>
                                        <p:tav tm="100000">
                                          <p:val>
                                            <p:strVal val="#ppt_x"/>
                                          </p:val>
                                        </p:tav>
                                      </p:tavLst>
                                    </p:anim>
                                    <p:anim calcmode="lin" valueType="num">
                                      <p:cBhvr additive="base">
                                        <p:cTn dur="500" fill="hold" id="39"/>
                                        <p:tgtEl>
                                          <p:spTgt spid="93"/>
                                        </p:tgtEl>
                                        <p:attrNameLst>
                                          <p:attrName>ppt_y</p:attrName>
                                        </p:attrNameLst>
                                      </p:cBhvr>
                                      <p:tavLst>
                                        <p:tav tm="0">
                                          <p:val>
                                            <p:strVal val="#ppt_y"/>
                                          </p:val>
                                        </p:tav>
                                        <p:tav tm="100000">
                                          <p:val>
                                            <p:strVal val="#ppt_y"/>
                                          </p:val>
                                        </p:tav>
                                      </p:tavLst>
                                    </p:anim>
                                  </p:childTnLst>
                                </p:cTn>
                              </p:par>
                              <p:par>
                                <p:cTn fill="hold" id="40" nodeType="withEffect" presetClass="entr" presetID="53" presetSubtype="0">
                                  <p:stCondLst>
                                    <p:cond delay="250"/>
                                  </p:stCondLst>
                                  <p:childTnLst>
                                    <p:set>
                                      <p:cBhvr>
                                        <p:cTn dur="1" fill="hold" id="41">
                                          <p:stCondLst>
                                            <p:cond delay="0"/>
                                          </p:stCondLst>
                                        </p:cTn>
                                        <p:tgtEl>
                                          <p:spTgt spid="6"/>
                                        </p:tgtEl>
                                        <p:attrNameLst>
                                          <p:attrName>style.visibility</p:attrName>
                                        </p:attrNameLst>
                                      </p:cBhvr>
                                      <p:to>
                                        <p:strVal val="visible"/>
                                      </p:to>
                                    </p:set>
                                    <p:anim calcmode="lin" valueType="num">
                                      <p:cBhvr>
                                        <p:cTn dur="500" fill="hold" id="42"/>
                                        <p:tgtEl>
                                          <p:spTgt spid="6"/>
                                        </p:tgtEl>
                                        <p:attrNameLst>
                                          <p:attrName>ppt_w</p:attrName>
                                        </p:attrNameLst>
                                      </p:cBhvr>
                                      <p:tavLst>
                                        <p:tav tm="0">
                                          <p:val>
                                            <p:fltVal val="0"/>
                                          </p:val>
                                        </p:tav>
                                        <p:tav tm="100000">
                                          <p:val>
                                            <p:strVal val="#ppt_w"/>
                                          </p:val>
                                        </p:tav>
                                      </p:tavLst>
                                    </p:anim>
                                    <p:anim calcmode="lin" valueType="num">
                                      <p:cBhvr>
                                        <p:cTn dur="500" fill="hold" id="43"/>
                                        <p:tgtEl>
                                          <p:spTgt spid="6"/>
                                        </p:tgtEl>
                                        <p:attrNameLst>
                                          <p:attrName>ppt_h</p:attrName>
                                        </p:attrNameLst>
                                      </p:cBhvr>
                                      <p:tavLst>
                                        <p:tav tm="0">
                                          <p:val>
                                            <p:fltVal val="0"/>
                                          </p:val>
                                        </p:tav>
                                        <p:tav tm="100000">
                                          <p:val>
                                            <p:strVal val="#ppt_h"/>
                                          </p:val>
                                        </p:tav>
                                      </p:tavLst>
                                    </p:anim>
                                    <p:animEffect filter="fade" transition="in">
                                      <p:cBhvr>
                                        <p:cTn dur="500" id="44"/>
                                        <p:tgtEl>
                                          <p:spTgt spid="6"/>
                                        </p:tgtEl>
                                      </p:cBhvr>
                                    </p:animEffect>
                                  </p:childTnLst>
                                </p:cTn>
                              </p:par>
                            </p:childTnLst>
                          </p:cTn>
                        </p:par>
                        <p:par>
                          <p:cTn fill="hold" id="45" nodeType="afterGroup">
                            <p:stCondLst>
                              <p:cond delay="1750"/>
                            </p:stCondLst>
                            <p:childTnLst>
                              <p:par>
                                <p:cTn fill="hold" grpId="0" id="46" nodeType="afterEffect" presetClass="entr" presetID="53" presetSubtype="0">
                                  <p:stCondLst>
                                    <p:cond delay="0"/>
                                  </p:stCondLst>
                                  <p:childTnLst>
                                    <p:set>
                                      <p:cBhvr>
                                        <p:cTn dur="1" fill="hold" id="47">
                                          <p:stCondLst>
                                            <p:cond delay="0"/>
                                          </p:stCondLst>
                                        </p:cTn>
                                        <p:tgtEl>
                                          <p:spTgt spid="87"/>
                                        </p:tgtEl>
                                        <p:attrNameLst>
                                          <p:attrName>style.visibility</p:attrName>
                                        </p:attrNameLst>
                                      </p:cBhvr>
                                      <p:to>
                                        <p:strVal val="visible"/>
                                      </p:to>
                                    </p:set>
                                    <p:anim calcmode="lin" valueType="num">
                                      <p:cBhvr>
                                        <p:cTn dur="500" fill="hold" id="48"/>
                                        <p:tgtEl>
                                          <p:spTgt spid="87"/>
                                        </p:tgtEl>
                                        <p:attrNameLst>
                                          <p:attrName>ppt_w</p:attrName>
                                        </p:attrNameLst>
                                      </p:cBhvr>
                                      <p:tavLst>
                                        <p:tav tm="0">
                                          <p:val>
                                            <p:fltVal val="0"/>
                                          </p:val>
                                        </p:tav>
                                        <p:tav tm="100000">
                                          <p:val>
                                            <p:strVal val="#ppt_w"/>
                                          </p:val>
                                        </p:tav>
                                      </p:tavLst>
                                    </p:anim>
                                    <p:anim calcmode="lin" valueType="num">
                                      <p:cBhvr>
                                        <p:cTn dur="500" fill="hold" id="49"/>
                                        <p:tgtEl>
                                          <p:spTgt spid="87"/>
                                        </p:tgtEl>
                                        <p:attrNameLst>
                                          <p:attrName>ppt_h</p:attrName>
                                        </p:attrNameLst>
                                      </p:cBhvr>
                                      <p:tavLst>
                                        <p:tav tm="0">
                                          <p:val>
                                            <p:fltVal val="0"/>
                                          </p:val>
                                        </p:tav>
                                        <p:tav tm="100000">
                                          <p:val>
                                            <p:strVal val="#ppt_h"/>
                                          </p:val>
                                        </p:tav>
                                      </p:tavLst>
                                    </p:anim>
                                    <p:animEffect filter="fade" transition="in">
                                      <p:cBhvr>
                                        <p:cTn dur="500" id="50"/>
                                        <p:tgtEl>
                                          <p:spTgt spid="87"/>
                                        </p:tgtEl>
                                      </p:cBhvr>
                                    </p:animEffect>
                                  </p:childTnLst>
                                </p:cTn>
                              </p:par>
                            </p:childTnLst>
                          </p:cTn>
                        </p:par>
                        <p:par>
                          <p:cTn fill="hold" id="51" nodeType="afterGroup">
                            <p:stCondLst>
                              <p:cond delay="2250"/>
                            </p:stCondLst>
                            <p:childTnLst>
                              <p:par>
                                <p:cTn fill="hold" id="52" nodeType="afterEffect" presetClass="entr" presetID="42" presetSubtype="0">
                                  <p:stCondLst>
                                    <p:cond delay="0"/>
                                  </p:stCondLst>
                                  <p:childTnLst>
                                    <p:set>
                                      <p:cBhvr>
                                        <p:cTn dur="1" fill="hold" id="53">
                                          <p:stCondLst>
                                            <p:cond delay="0"/>
                                          </p:stCondLst>
                                        </p:cTn>
                                        <p:tgtEl>
                                          <p:spTgt spid="100"/>
                                        </p:tgtEl>
                                        <p:attrNameLst>
                                          <p:attrName>style.visibility</p:attrName>
                                        </p:attrNameLst>
                                      </p:cBhvr>
                                      <p:to>
                                        <p:strVal val="visible"/>
                                      </p:to>
                                    </p:set>
                                    <p:animEffect filter="fade" transition="in">
                                      <p:cBhvr>
                                        <p:cTn dur="1000" id="54"/>
                                        <p:tgtEl>
                                          <p:spTgt spid="100"/>
                                        </p:tgtEl>
                                      </p:cBhvr>
                                    </p:animEffect>
                                    <p:anim calcmode="lin" valueType="num">
                                      <p:cBhvr>
                                        <p:cTn dur="1000" fill="hold" id="55"/>
                                        <p:tgtEl>
                                          <p:spTgt spid="100"/>
                                        </p:tgtEl>
                                        <p:attrNameLst>
                                          <p:attrName>ppt_x</p:attrName>
                                        </p:attrNameLst>
                                      </p:cBhvr>
                                      <p:tavLst>
                                        <p:tav tm="0">
                                          <p:val>
                                            <p:strVal val="#ppt_x"/>
                                          </p:val>
                                        </p:tav>
                                        <p:tav tm="100000">
                                          <p:val>
                                            <p:strVal val="#ppt_x"/>
                                          </p:val>
                                        </p:tav>
                                      </p:tavLst>
                                    </p:anim>
                                    <p:anim calcmode="lin" valueType="num">
                                      <p:cBhvr>
                                        <p:cTn dur="1000" fill="hold" id="56"/>
                                        <p:tgtEl>
                                          <p:spTgt spid="100"/>
                                        </p:tgtEl>
                                        <p:attrNameLst>
                                          <p:attrName>ppt_y</p:attrName>
                                        </p:attrNameLst>
                                      </p:cBhvr>
                                      <p:tavLst>
                                        <p:tav tm="0">
                                          <p:val>
                                            <p:strVal val="#ppt_y+.1"/>
                                          </p:val>
                                        </p:tav>
                                        <p:tav tm="100000">
                                          <p:val>
                                            <p:strVal val="#ppt_y"/>
                                          </p:val>
                                        </p:tav>
                                      </p:tavLst>
                                    </p:anim>
                                  </p:childTnLst>
                                </p:cTn>
                              </p:par>
                              <p:par>
                                <p:cTn fill="hold" grpId="0" id="57" nodeType="withEffect" presetClass="entr" presetID="2" presetSubtype="2">
                                  <p:stCondLst>
                                    <p:cond delay="0"/>
                                  </p:stCondLst>
                                  <p:iterate type="lt">
                                    <p:tmPct val="10000"/>
                                  </p:iterate>
                                  <p:childTnLst>
                                    <p:set>
                                      <p:cBhvr>
                                        <p:cTn dur="1" fill="hold" id="58">
                                          <p:stCondLst>
                                            <p:cond delay="0"/>
                                          </p:stCondLst>
                                        </p:cTn>
                                        <p:tgtEl>
                                          <p:spTgt spid="88"/>
                                        </p:tgtEl>
                                        <p:attrNameLst>
                                          <p:attrName>style.visibility</p:attrName>
                                        </p:attrNameLst>
                                      </p:cBhvr>
                                      <p:to>
                                        <p:strVal val="visible"/>
                                      </p:to>
                                    </p:set>
                                    <p:anim calcmode="lin" valueType="num">
                                      <p:cBhvr additive="base">
                                        <p:cTn dur="500" fill="hold" id="59"/>
                                        <p:tgtEl>
                                          <p:spTgt spid="88"/>
                                        </p:tgtEl>
                                        <p:attrNameLst>
                                          <p:attrName>ppt_x</p:attrName>
                                        </p:attrNameLst>
                                      </p:cBhvr>
                                      <p:tavLst>
                                        <p:tav tm="0">
                                          <p:val>
                                            <p:strVal val="1+#ppt_w/2"/>
                                          </p:val>
                                        </p:tav>
                                        <p:tav tm="100000">
                                          <p:val>
                                            <p:strVal val="#ppt_x"/>
                                          </p:val>
                                        </p:tav>
                                      </p:tavLst>
                                    </p:anim>
                                    <p:anim calcmode="lin" valueType="num">
                                      <p:cBhvr additive="base">
                                        <p:cTn dur="500" fill="hold" id="60"/>
                                        <p:tgtEl>
                                          <p:spTgt spid="88"/>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3250"/>
                            </p:stCondLst>
                            <p:childTnLst>
                              <p:par>
                                <p:cTn fill="hold" id="62" nodeType="afterEffect" presetClass="entr" presetID="53" presetSubtype="0">
                                  <p:stCondLst>
                                    <p:cond delay="0"/>
                                  </p:stCondLst>
                                  <p:childTnLst>
                                    <p:set>
                                      <p:cBhvr>
                                        <p:cTn dur="1" fill="hold" id="63">
                                          <p:stCondLst>
                                            <p:cond delay="0"/>
                                          </p:stCondLst>
                                        </p:cTn>
                                        <p:tgtEl>
                                          <p:spTgt spid="86"/>
                                        </p:tgtEl>
                                        <p:attrNameLst>
                                          <p:attrName>style.visibility</p:attrName>
                                        </p:attrNameLst>
                                      </p:cBhvr>
                                      <p:to>
                                        <p:strVal val="visible"/>
                                      </p:to>
                                    </p:set>
                                    <p:anim calcmode="lin" valueType="num">
                                      <p:cBhvr>
                                        <p:cTn dur="250" fill="hold" id="64"/>
                                        <p:tgtEl>
                                          <p:spTgt spid="86"/>
                                        </p:tgtEl>
                                        <p:attrNameLst>
                                          <p:attrName>ppt_w</p:attrName>
                                        </p:attrNameLst>
                                      </p:cBhvr>
                                      <p:tavLst>
                                        <p:tav tm="0">
                                          <p:val>
                                            <p:fltVal val="0"/>
                                          </p:val>
                                        </p:tav>
                                        <p:tav tm="100000">
                                          <p:val>
                                            <p:strVal val="#ppt_w"/>
                                          </p:val>
                                        </p:tav>
                                      </p:tavLst>
                                    </p:anim>
                                    <p:anim calcmode="lin" valueType="num">
                                      <p:cBhvr>
                                        <p:cTn dur="250" fill="hold" id="65"/>
                                        <p:tgtEl>
                                          <p:spTgt spid="86"/>
                                        </p:tgtEl>
                                        <p:attrNameLst>
                                          <p:attrName>ppt_h</p:attrName>
                                        </p:attrNameLst>
                                      </p:cBhvr>
                                      <p:tavLst>
                                        <p:tav tm="0">
                                          <p:val>
                                            <p:fltVal val="0"/>
                                          </p:val>
                                        </p:tav>
                                        <p:tav tm="100000">
                                          <p:val>
                                            <p:strVal val="#ppt_h"/>
                                          </p:val>
                                        </p:tav>
                                      </p:tavLst>
                                    </p:anim>
                                    <p:animEffect filter="fade" transition="in">
                                      <p:cBhvr>
                                        <p:cTn dur="250" id="66"/>
                                        <p:tgtEl>
                                          <p:spTgt spid="86"/>
                                        </p:tgtEl>
                                      </p:cBhvr>
                                    </p:animEffect>
                                  </p:childTnLst>
                                </p:cTn>
                              </p:par>
                            </p:childTnLst>
                          </p:cTn>
                        </p:par>
                        <p:par>
                          <p:cTn fill="hold" id="67" nodeType="afterGroup">
                            <p:stCondLst>
                              <p:cond delay="3500"/>
                            </p:stCondLst>
                            <p:childTnLst>
                              <p:par>
                                <p:cTn fill="hold" grpId="0" id="68" nodeType="afterEffect" presetClass="entr" presetID="22" presetSubtype="8">
                                  <p:stCondLst>
                                    <p:cond delay="0"/>
                                  </p:stCondLst>
                                  <p:childTnLst>
                                    <p:set>
                                      <p:cBhvr>
                                        <p:cTn dur="1" fill="hold" id="69">
                                          <p:stCondLst>
                                            <p:cond delay="0"/>
                                          </p:stCondLst>
                                        </p:cTn>
                                        <p:tgtEl>
                                          <p:spTgt spid="16"/>
                                        </p:tgtEl>
                                        <p:attrNameLst>
                                          <p:attrName>style.visibility</p:attrName>
                                        </p:attrNameLst>
                                      </p:cBhvr>
                                      <p:to>
                                        <p:strVal val="visible"/>
                                      </p:to>
                                    </p:set>
                                    <p:animEffect filter="wipe(left)" transition="in">
                                      <p:cBhvr>
                                        <p:cTn dur="250" id="70"/>
                                        <p:tgtEl>
                                          <p:spTgt spid="16"/>
                                        </p:tgtEl>
                                      </p:cBhvr>
                                    </p:animEffect>
                                  </p:childTnLst>
                                </p:cTn>
                              </p:par>
                            </p:childTnLst>
                          </p:cTn>
                        </p:par>
                        <p:par>
                          <p:cTn fill="hold" id="71" nodeType="afterGroup">
                            <p:stCondLst>
                              <p:cond delay="3750"/>
                            </p:stCondLst>
                            <p:childTnLst>
                              <p:par>
                                <p:cTn fill="hold" id="72" nodeType="afterEffect" presetClass="entr" presetID="53" presetSubtype="0">
                                  <p:stCondLst>
                                    <p:cond delay="0"/>
                                  </p:stCondLst>
                                  <p:childTnLst>
                                    <p:set>
                                      <p:cBhvr>
                                        <p:cTn dur="1" fill="hold" id="73">
                                          <p:stCondLst>
                                            <p:cond delay="0"/>
                                          </p:stCondLst>
                                        </p:cTn>
                                        <p:tgtEl>
                                          <p:spTgt spid="85"/>
                                        </p:tgtEl>
                                        <p:attrNameLst>
                                          <p:attrName>style.visibility</p:attrName>
                                        </p:attrNameLst>
                                      </p:cBhvr>
                                      <p:to>
                                        <p:strVal val="visible"/>
                                      </p:to>
                                    </p:set>
                                    <p:anim calcmode="lin" valueType="num">
                                      <p:cBhvr>
                                        <p:cTn dur="250" fill="hold" id="74"/>
                                        <p:tgtEl>
                                          <p:spTgt spid="85"/>
                                        </p:tgtEl>
                                        <p:attrNameLst>
                                          <p:attrName>ppt_w</p:attrName>
                                        </p:attrNameLst>
                                      </p:cBhvr>
                                      <p:tavLst>
                                        <p:tav tm="0">
                                          <p:val>
                                            <p:fltVal val="0"/>
                                          </p:val>
                                        </p:tav>
                                        <p:tav tm="100000">
                                          <p:val>
                                            <p:strVal val="#ppt_w"/>
                                          </p:val>
                                        </p:tav>
                                      </p:tavLst>
                                    </p:anim>
                                    <p:anim calcmode="lin" valueType="num">
                                      <p:cBhvr>
                                        <p:cTn dur="250" fill="hold" id="75"/>
                                        <p:tgtEl>
                                          <p:spTgt spid="85"/>
                                        </p:tgtEl>
                                        <p:attrNameLst>
                                          <p:attrName>ppt_h</p:attrName>
                                        </p:attrNameLst>
                                      </p:cBhvr>
                                      <p:tavLst>
                                        <p:tav tm="0">
                                          <p:val>
                                            <p:fltVal val="0"/>
                                          </p:val>
                                        </p:tav>
                                        <p:tav tm="100000">
                                          <p:val>
                                            <p:strVal val="#ppt_h"/>
                                          </p:val>
                                        </p:tav>
                                      </p:tavLst>
                                    </p:anim>
                                    <p:animEffect filter="fade" transition="in">
                                      <p:cBhvr>
                                        <p:cTn dur="250" id="76"/>
                                        <p:tgtEl>
                                          <p:spTgt spid="85"/>
                                        </p:tgtEl>
                                      </p:cBhvr>
                                    </p:animEffect>
                                  </p:childTnLst>
                                </p:cTn>
                              </p:par>
                            </p:childTnLst>
                          </p:cTn>
                        </p:par>
                        <p:par>
                          <p:cTn fill="hold" id="77" nodeType="afterGroup">
                            <p:stCondLst>
                              <p:cond delay="4000"/>
                            </p:stCondLst>
                            <p:childTnLst>
                              <p:par>
                                <p:cTn fill="hold" grpId="0" id="78" nodeType="afterEffect" presetClass="entr" presetID="22" presetSubtype="8">
                                  <p:stCondLst>
                                    <p:cond delay="0"/>
                                  </p:stCondLst>
                                  <p:childTnLst>
                                    <p:set>
                                      <p:cBhvr>
                                        <p:cTn dur="1" fill="hold" id="79">
                                          <p:stCondLst>
                                            <p:cond delay="0"/>
                                          </p:stCondLst>
                                        </p:cTn>
                                        <p:tgtEl>
                                          <p:spTgt spid="22"/>
                                        </p:tgtEl>
                                        <p:attrNameLst>
                                          <p:attrName>style.visibility</p:attrName>
                                        </p:attrNameLst>
                                      </p:cBhvr>
                                      <p:to>
                                        <p:strVal val="visible"/>
                                      </p:to>
                                    </p:set>
                                    <p:animEffect filter="wipe(left)" transition="in">
                                      <p:cBhvr>
                                        <p:cTn dur="250" id="80"/>
                                        <p:tgtEl>
                                          <p:spTgt spid="22"/>
                                        </p:tgtEl>
                                      </p:cBhvr>
                                    </p:animEffect>
                                  </p:childTnLst>
                                </p:cTn>
                              </p:par>
                            </p:childTnLst>
                          </p:cTn>
                        </p:par>
                        <p:par>
                          <p:cTn fill="hold" id="81" nodeType="afterGroup">
                            <p:stCondLst>
                              <p:cond delay="4250"/>
                            </p:stCondLst>
                            <p:childTnLst>
                              <p:par>
                                <p:cTn fill="hold" id="82" nodeType="afterEffect" presetClass="entr" presetID="53" presetSubtype="0">
                                  <p:stCondLst>
                                    <p:cond delay="0"/>
                                  </p:stCondLst>
                                  <p:childTnLst>
                                    <p:set>
                                      <p:cBhvr>
                                        <p:cTn dur="1" fill="hold" id="83">
                                          <p:stCondLst>
                                            <p:cond delay="0"/>
                                          </p:stCondLst>
                                        </p:cTn>
                                        <p:tgtEl>
                                          <p:spTgt spid="84"/>
                                        </p:tgtEl>
                                        <p:attrNameLst>
                                          <p:attrName>style.visibility</p:attrName>
                                        </p:attrNameLst>
                                      </p:cBhvr>
                                      <p:to>
                                        <p:strVal val="visible"/>
                                      </p:to>
                                    </p:set>
                                    <p:anim calcmode="lin" valueType="num">
                                      <p:cBhvr>
                                        <p:cTn dur="250" fill="hold" id="84"/>
                                        <p:tgtEl>
                                          <p:spTgt spid="84"/>
                                        </p:tgtEl>
                                        <p:attrNameLst>
                                          <p:attrName>ppt_w</p:attrName>
                                        </p:attrNameLst>
                                      </p:cBhvr>
                                      <p:tavLst>
                                        <p:tav tm="0">
                                          <p:val>
                                            <p:fltVal val="0"/>
                                          </p:val>
                                        </p:tav>
                                        <p:tav tm="100000">
                                          <p:val>
                                            <p:strVal val="#ppt_w"/>
                                          </p:val>
                                        </p:tav>
                                      </p:tavLst>
                                    </p:anim>
                                    <p:anim calcmode="lin" valueType="num">
                                      <p:cBhvr>
                                        <p:cTn dur="250" fill="hold" id="85"/>
                                        <p:tgtEl>
                                          <p:spTgt spid="84"/>
                                        </p:tgtEl>
                                        <p:attrNameLst>
                                          <p:attrName>ppt_h</p:attrName>
                                        </p:attrNameLst>
                                      </p:cBhvr>
                                      <p:tavLst>
                                        <p:tav tm="0">
                                          <p:val>
                                            <p:fltVal val="0"/>
                                          </p:val>
                                        </p:tav>
                                        <p:tav tm="100000">
                                          <p:val>
                                            <p:strVal val="#ppt_h"/>
                                          </p:val>
                                        </p:tav>
                                      </p:tavLst>
                                    </p:anim>
                                    <p:animEffect filter="fade" transition="in">
                                      <p:cBhvr>
                                        <p:cTn dur="250" id="86"/>
                                        <p:tgtEl>
                                          <p:spTgt spid="84"/>
                                        </p:tgtEl>
                                      </p:cBhvr>
                                    </p:animEffect>
                                  </p:childTnLst>
                                </p:cTn>
                              </p:par>
                            </p:childTnLst>
                          </p:cTn>
                        </p:par>
                        <p:par>
                          <p:cTn fill="hold" id="87" nodeType="afterGroup">
                            <p:stCondLst>
                              <p:cond delay="4500"/>
                            </p:stCondLst>
                            <p:childTnLst>
                              <p:par>
                                <p:cTn fill="hold" grpId="0" id="88" nodeType="afterEffect" presetClass="entr" presetID="22" presetSubtype="8">
                                  <p:stCondLst>
                                    <p:cond delay="0"/>
                                  </p:stCondLst>
                                  <p:childTnLst>
                                    <p:set>
                                      <p:cBhvr>
                                        <p:cTn dur="1" fill="hold" id="89">
                                          <p:stCondLst>
                                            <p:cond delay="0"/>
                                          </p:stCondLst>
                                        </p:cTn>
                                        <p:tgtEl>
                                          <p:spTgt spid="24"/>
                                        </p:tgtEl>
                                        <p:attrNameLst>
                                          <p:attrName>style.visibility</p:attrName>
                                        </p:attrNameLst>
                                      </p:cBhvr>
                                      <p:to>
                                        <p:strVal val="visible"/>
                                      </p:to>
                                    </p:set>
                                    <p:animEffect filter="wipe(left)" transition="in">
                                      <p:cBhvr>
                                        <p:cTn dur="250" id="90"/>
                                        <p:tgtEl>
                                          <p:spTgt spid="24"/>
                                        </p:tgtEl>
                                      </p:cBhvr>
                                    </p:animEffect>
                                  </p:childTnLst>
                                </p:cTn>
                              </p:par>
                            </p:childTnLst>
                          </p:cTn>
                        </p:par>
                        <p:par>
                          <p:cTn fill="hold" id="91" nodeType="afterGroup">
                            <p:stCondLst>
                              <p:cond delay="4750"/>
                            </p:stCondLst>
                            <p:childTnLst>
                              <p:par>
                                <p:cTn fill="hold" id="92" nodeType="afterEffect" presetClass="entr" presetID="53" presetSubtype="0">
                                  <p:stCondLst>
                                    <p:cond delay="0"/>
                                  </p:stCondLst>
                                  <p:childTnLst>
                                    <p:set>
                                      <p:cBhvr>
                                        <p:cTn dur="1" fill="hold" id="93">
                                          <p:stCondLst>
                                            <p:cond delay="0"/>
                                          </p:stCondLst>
                                        </p:cTn>
                                        <p:tgtEl>
                                          <p:spTgt spid="83"/>
                                        </p:tgtEl>
                                        <p:attrNameLst>
                                          <p:attrName>style.visibility</p:attrName>
                                        </p:attrNameLst>
                                      </p:cBhvr>
                                      <p:to>
                                        <p:strVal val="visible"/>
                                      </p:to>
                                    </p:set>
                                    <p:anim calcmode="lin" valueType="num">
                                      <p:cBhvr>
                                        <p:cTn dur="250" fill="hold" id="94"/>
                                        <p:tgtEl>
                                          <p:spTgt spid="83"/>
                                        </p:tgtEl>
                                        <p:attrNameLst>
                                          <p:attrName>ppt_w</p:attrName>
                                        </p:attrNameLst>
                                      </p:cBhvr>
                                      <p:tavLst>
                                        <p:tav tm="0">
                                          <p:val>
                                            <p:fltVal val="0"/>
                                          </p:val>
                                        </p:tav>
                                        <p:tav tm="100000">
                                          <p:val>
                                            <p:strVal val="#ppt_w"/>
                                          </p:val>
                                        </p:tav>
                                      </p:tavLst>
                                    </p:anim>
                                    <p:anim calcmode="lin" valueType="num">
                                      <p:cBhvr>
                                        <p:cTn dur="250" fill="hold" id="95"/>
                                        <p:tgtEl>
                                          <p:spTgt spid="83"/>
                                        </p:tgtEl>
                                        <p:attrNameLst>
                                          <p:attrName>ppt_h</p:attrName>
                                        </p:attrNameLst>
                                      </p:cBhvr>
                                      <p:tavLst>
                                        <p:tav tm="0">
                                          <p:val>
                                            <p:fltVal val="0"/>
                                          </p:val>
                                        </p:tav>
                                        <p:tav tm="100000">
                                          <p:val>
                                            <p:strVal val="#ppt_h"/>
                                          </p:val>
                                        </p:tav>
                                      </p:tavLst>
                                    </p:anim>
                                    <p:animEffect filter="fade" transition="in">
                                      <p:cBhvr>
                                        <p:cTn dur="250" id="96"/>
                                        <p:tgtEl>
                                          <p:spTgt spid="83"/>
                                        </p:tgtEl>
                                      </p:cBhvr>
                                    </p:animEffect>
                                  </p:childTnLst>
                                </p:cTn>
                              </p:par>
                            </p:childTnLst>
                          </p:cTn>
                        </p:par>
                        <p:par>
                          <p:cTn fill="hold" id="97" nodeType="afterGroup">
                            <p:stCondLst>
                              <p:cond delay="5000"/>
                            </p:stCondLst>
                            <p:childTnLst>
                              <p:par>
                                <p:cTn fill="hold" grpId="0" id="98" nodeType="afterEffect" presetClass="entr" presetID="22" presetSubtype="8">
                                  <p:stCondLst>
                                    <p:cond delay="0"/>
                                  </p:stCondLst>
                                  <p:childTnLst>
                                    <p:set>
                                      <p:cBhvr>
                                        <p:cTn dur="1" fill="hold" id="99">
                                          <p:stCondLst>
                                            <p:cond delay="0"/>
                                          </p:stCondLst>
                                        </p:cTn>
                                        <p:tgtEl>
                                          <p:spTgt spid="26"/>
                                        </p:tgtEl>
                                        <p:attrNameLst>
                                          <p:attrName>style.visibility</p:attrName>
                                        </p:attrNameLst>
                                      </p:cBhvr>
                                      <p:to>
                                        <p:strVal val="visible"/>
                                      </p:to>
                                    </p:set>
                                    <p:animEffect filter="wipe(left)" transition="in">
                                      <p:cBhvr>
                                        <p:cTn dur="250" id="100"/>
                                        <p:tgtEl>
                                          <p:spTgt spid="26"/>
                                        </p:tgtEl>
                                      </p:cBhvr>
                                    </p:animEffect>
                                  </p:childTnLst>
                                </p:cTn>
                              </p:par>
                            </p:childTnLst>
                          </p:cTn>
                        </p:par>
                        <p:par>
                          <p:cTn fill="hold" id="101" nodeType="afterGroup">
                            <p:stCondLst>
                              <p:cond delay="5250"/>
                            </p:stCondLst>
                            <p:childTnLst>
                              <p:par>
                                <p:cTn fill="hold" id="102" nodeType="afterEffect" presetClass="entr" presetID="53" presetSubtype="0">
                                  <p:stCondLst>
                                    <p:cond delay="0"/>
                                  </p:stCondLst>
                                  <p:childTnLst>
                                    <p:set>
                                      <p:cBhvr>
                                        <p:cTn dur="1" fill="hold" id="103">
                                          <p:stCondLst>
                                            <p:cond delay="0"/>
                                          </p:stCondLst>
                                        </p:cTn>
                                        <p:tgtEl>
                                          <p:spTgt spid="79"/>
                                        </p:tgtEl>
                                        <p:attrNameLst>
                                          <p:attrName>style.visibility</p:attrName>
                                        </p:attrNameLst>
                                      </p:cBhvr>
                                      <p:to>
                                        <p:strVal val="visible"/>
                                      </p:to>
                                    </p:set>
                                    <p:anim calcmode="lin" valueType="num">
                                      <p:cBhvr>
                                        <p:cTn dur="250" fill="hold" id="104"/>
                                        <p:tgtEl>
                                          <p:spTgt spid="79"/>
                                        </p:tgtEl>
                                        <p:attrNameLst>
                                          <p:attrName>ppt_w</p:attrName>
                                        </p:attrNameLst>
                                      </p:cBhvr>
                                      <p:tavLst>
                                        <p:tav tm="0">
                                          <p:val>
                                            <p:fltVal val="0"/>
                                          </p:val>
                                        </p:tav>
                                        <p:tav tm="100000">
                                          <p:val>
                                            <p:strVal val="#ppt_w"/>
                                          </p:val>
                                        </p:tav>
                                      </p:tavLst>
                                    </p:anim>
                                    <p:anim calcmode="lin" valueType="num">
                                      <p:cBhvr>
                                        <p:cTn dur="250" fill="hold" id="105"/>
                                        <p:tgtEl>
                                          <p:spTgt spid="79"/>
                                        </p:tgtEl>
                                        <p:attrNameLst>
                                          <p:attrName>ppt_h</p:attrName>
                                        </p:attrNameLst>
                                      </p:cBhvr>
                                      <p:tavLst>
                                        <p:tav tm="0">
                                          <p:val>
                                            <p:fltVal val="0"/>
                                          </p:val>
                                        </p:tav>
                                        <p:tav tm="100000">
                                          <p:val>
                                            <p:strVal val="#ppt_h"/>
                                          </p:val>
                                        </p:tav>
                                      </p:tavLst>
                                    </p:anim>
                                    <p:animEffect filter="fade" transition="in">
                                      <p:cBhvr>
                                        <p:cTn dur="250" id="106"/>
                                        <p:tgtEl>
                                          <p:spTgt spid="79"/>
                                        </p:tgtEl>
                                      </p:cBhvr>
                                    </p:animEffect>
                                  </p:childTnLst>
                                </p:cTn>
                              </p:par>
                            </p:childTnLst>
                          </p:cTn>
                        </p:par>
                        <p:par>
                          <p:cTn fill="hold" id="107" nodeType="afterGroup">
                            <p:stCondLst>
                              <p:cond delay="5500"/>
                            </p:stCondLst>
                            <p:childTnLst>
                              <p:par>
                                <p:cTn fill="hold" grpId="0" id="108" nodeType="afterEffect" presetClass="entr" presetID="22" presetSubtype="8">
                                  <p:stCondLst>
                                    <p:cond delay="0"/>
                                  </p:stCondLst>
                                  <p:childTnLst>
                                    <p:set>
                                      <p:cBhvr>
                                        <p:cTn dur="1" fill="hold" id="109">
                                          <p:stCondLst>
                                            <p:cond delay="0"/>
                                          </p:stCondLst>
                                        </p:cTn>
                                        <p:tgtEl>
                                          <p:spTgt spid="33"/>
                                        </p:tgtEl>
                                        <p:attrNameLst>
                                          <p:attrName>style.visibility</p:attrName>
                                        </p:attrNameLst>
                                      </p:cBhvr>
                                      <p:to>
                                        <p:strVal val="visible"/>
                                      </p:to>
                                    </p:set>
                                    <p:animEffect filter="wipe(left)" transition="in">
                                      <p:cBhvr>
                                        <p:cTn dur="250" id="110"/>
                                        <p:tgtEl>
                                          <p:spTgt spid="33"/>
                                        </p:tgtEl>
                                      </p:cBhvr>
                                    </p:animEffect>
                                  </p:childTnLst>
                                </p:cTn>
                              </p:par>
                            </p:childTnLst>
                          </p:cTn>
                        </p:par>
                        <p:par>
                          <p:cTn fill="hold" id="111" nodeType="afterGroup">
                            <p:stCondLst>
                              <p:cond delay="5750"/>
                            </p:stCondLst>
                            <p:childTnLst>
                              <p:par>
                                <p:cTn fill="hold" id="112" nodeType="afterEffect" presetClass="entr" presetID="53" presetSubtype="0">
                                  <p:stCondLst>
                                    <p:cond delay="0"/>
                                  </p:stCondLst>
                                  <p:childTnLst>
                                    <p:set>
                                      <p:cBhvr>
                                        <p:cTn dur="1" fill="hold" id="113">
                                          <p:stCondLst>
                                            <p:cond delay="0"/>
                                          </p:stCondLst>
                                        </p:cTn>
                                        <p:tgtEl>
                                          <p:spTgt spid="80"/>
                                        </p:tgtEl>
                                        <p:attrNameLst>
                                          <p:attrName>style.visibility</p:attrName>
                                        </p:attrNameLst>
                                      </p:cBhvr>
                                      <p:to>
                                        <p:strVal val="visible"/>
                                      </p:to>
                                    </p:set>
                                    <p:anim calcmode="lin" valueType="num">
                                      <p:cBhvr>
                                        <p:cTn dur="250" fill="hold" id="114"/>
                                        <p:tgtEl>
                                          <p:spTgt spid="80"/>
                                        </p:tgtEl>
                                        <p:attrNameLst>
                                          <p:attrName>ppt_w</p:attrName>
                                        </p:attrNameLst>
                                      </p:cBhvr>
                                      <p:tavLst>
                                        <p:tav tm="0">
                                          <p:val>
                                            <p:fltVal val="0"/>
                                          </p:val>
                                        </p:tav>
                                        <p:tav tm="100000">
                                          <p:val>
                                            <p:strVal val="#ppt_w"/>
                                          </p:val>
                                        </p:tav>
                                      </p:tavLst>
                                    </p:anim>
                                    <p:anim calcmode="lin" valueType="num">
                                      <p:cBhvr>
                                        <p:cTn dur="250" fill="hold" id="115"/>
                                        <p:tgtEl>
                                          <p:spTgt spid="80"/>
                                        </p:tgtEl>
                                        <p:attrNameLst>
                                          <p:attrName>ppt_h</p:attrName>
                                        </p:attrNameLst>
                                      </p:cBhvr>
                                      <p:tavLst>
                                        <p:tav tm="0">
                                          <p:val>
                                            <p:fltVal val="0"/>
                                          </p:val>
                                        </p:tav>
                                        <p:tav tm="100000">
                                          <p:val>
                                            <p:strVal val="#ppt_h"/>
                                          </p:val>
                                        </p:tav>
                                      </p:tavLst>
                                    </p:anim>
                                    <p:animEffect filter="fade" transition="in">
                                      <p:cBhvr>
                                        <p:cTn dur="250" id="116"/>
                                        <p:tgtEl>
                                          <p:spTgt spid="80"/>
                                        </p:tgtEl>
                                      </p:cBhvr>
                                    </p:animEffect>
                                  </p:childTnLst>
                                </p:cTn>
                              </p:par>
                            </p:childTnLst>
                          </p:cTn>
                        </p:par>
                        <p:par>
                          <p:cTn fill="hold" id="117" nodeType="afterGroup">
                            <p:stCondLst>
                              <p:cond delay="6000"/>
                            </p:stCondLst>
                            <p:childTnLst>
                              <p:par>
                                <p:cTn fill="hold" grpId="0" id="118" nodeType="afterEffect" presetClass="entr" presetID="22" presetSubtype="8">
                                  <p:stCondLst>
                                    <p:cond delay="0"/>
                                  </p:stCondLst>
                                  <p:childTnLst>
                                    <p:set>
                                      <p:cBhvr>
                                        <p:cTn dur="1" fill="hold" id="119">
                                          <p:stCondLst>
                                            <p:cond delay="0"/>
                                          </p:stCondLst>
                                        </p:cTn>
                                        <p:tgtEl>
                                          <p:spTgt spid="35"/>
                                        </p:tgtEl>
                                        <p:attrNameLst>
                                          <p:attrName>style.visibility</p:attrName>
                                        </p:attrNameLst>
                                      </p:cBhvr>
                                      <p:to>
                                        <p:strVal val="visible"/>
                                      </p:to>
                                    </p:set>
                                    <p:animEffect filter="wipe(left)" transition="in">
                                      <p:cBhvr>
                                        <p:cTn dur="250" id="120"/>
                                        <p:tgtEl>
                                          <p:spTgt spid="35"/>
                                        </p:tgtEl>
                                      </p:cBhvr>
                                    </p:animEffect>
                                  </p:childTnLst>
                                </p:cTn>
                              </p:par>
                            </p:childTnLst>
                          </p:cTn>
                        </p:par>
                        <p:par>
                          <p:cTn fill="hold" id="121" nodeType="afterGroup">
                            <p:stCondLst>
                              <p:cond delay="6250"/>
                            </p:stCondLst>
                            <p:childTnLst>
                              <p:par>
                                <p:cTn fill="hold" id="122" nodeType="afterEffect" presetClass="entr" presetID="53" presetSubtype="0">
                                  <p:stCondLst>
                                    <p:cond delay="0"/>
                                  </p:stCondLst>
                                  <p:childTnLst>
                                    <p:set>
                                      <p:cBhvr>
                                        <p:cTn dur="1" fill="hold" id="123">
                                          <p:stCondLst>
                                            <p:cond delay="0"/>
                                          </p:stCondLst>
                                        </p:cTn>
                                        <p:tgtEl>
                                          <p:spTgt spid="81"/>
                                        </p:tgtEl>
                                        <p:attrNameLst>
                                          <p:attrName>style.visibility</p:attrName>
                                        </p:attrNameLst>
                                      </p:cBhvr>
                                      <p:to>
                                        <p:strVal val="visible"/>
                                      </p:to>
                                    </p:set>
                                    <p:anim calcmode="lin" valueType="num">
                                      <p:cBhvr>
                                        <p:cTn dur="250" fill="hold" id="124"/>
                                        <p:tgtEl>
                                          <p:spTgt spid="81"/>
                                        </p:tgtEl>
                                        <p:attrNameLst>
                                          <p:attrName>ppt_w</p:attrName>
                                        </p:attrNameLst>
                                      </p:cBhvr>
                                      <p:tavLst>
                                        <p:tav tm="0">
                                          <p:val>
                                            <p:fltVal val="0"/>
                                          </p:val>
                                        </p:tav>
                                        <p:tav tm="100000">
                                          <p:val>
                                            <p:strVal val="#ppt_w"/>
                                          </p:val>
                                        </p:tav>
                                      </p:tavLst>
                                    </p:anim>
                                    <p:anim calcmode="lin" valueType="num">
                                      <p:cBhvr>
                                        <p:cTn dur="250" fill="hold" id="125"/>
                                        <p:tgtEl>
                                          <p:spTgt spid="81"/>
                                        </p:tgtEl>
                                        <p:attrNameLst>
                                          <p:attrName>ppt_h</p:attrName>
                                        </p:attrNameLst>
                                      </p:cBhvr>
                                      <p:tavLst>
                                        <p:tav tm="0">
                                          <p:val>
                                            <p:fltVal val="0"/>
                                          </p:val>
                                        </p:tav>
                                        <p:tav tm="100000">
                                          <p:val>
                                            <p:strVal val="#ppt_h"/>
                                          </p:val>
                                        </p:tav>
                                      </p:tavLst>
                                    </p:anim>
                                    <p:animEffect filter="fade" transition="in">
                                      <p:cBhvr>
                                        <p:cTn dur="250" id="126"/>
                                        <p:tgtEl>
                                          <p:spTgt spid="81"/>
                                        </p:tgtEl>
                                      </p:cBhvr>
                                    </p:animEffect>
                                  </p:childTnLst>
                                </p:cTn>
                              </p:par>
                            </p:childTnLst>
                          </p:cTn>
                        </p:par>
                        <p:par>
                          <p:cTn fill="hold" id="127" nodeType="afterGroup">
                            <p:stCondLst>
                              <p:cond delay="6500"/>
                            </p:stCondLst>
                            <p:childTnLst>
                              <p:par>
                                <p:cTn fill="hold" grpId="0" id="128" nodeType="afterEffect" presetClass="entr" presetID="22" presetSubtype="8">
                                  <p:stCondLst>
                                    <p:cond delay="0"/>
                                  </p:stCondLst>
                                  <p:childTnLst>
                                    <p:set>
                                      <p:cBhvr>
                                        <p:cTn dur="1" fill="hold" id="129">
                                          <p:stCondLst>
                                            <p:cond delay="0"/>
                                          </p:stCondLst>
                                        </p:cTn>
                                        <p:tgtEl>
                                          <p:spTgt spid="39"/>
                                        </p:tgtEl>
                                        <p:attrNameLst>
                                          <p:attrName>style.visibility</p:attrName>
                                        </p:attrNameLst>
                                      </p:cBhvr>
                                      <p:to>
                                        <p:strVal val="visible"/>
                                      </p:to>
                                    </p:set>
                                    <p:animEffect filter="wipe(left)" transition="in">
                                      <p:cBhvr>
                                        <p:cTn dur="250" id="130"/>
                                        <p:tgtEl>
                                          <p:spTgt spid="39"/>
                                        </p:tgtEl>
                                      </p:cBhvr>
                                    </p:animEffect>
                                  </p:childTnLst>
                                </p:cTn>
                              </p:par>
                            </p:childTnLst>
                          </p:cTn>
                        </p:par>
                        <p:par>
                          <p:cTn fill="hold" id="131" nodeType="afterGroup">
                            <p:stCondLst>
                              <p:cond delay="6750"/>
                            </p:stCondLst>
                            <p:childTnLst>
                              <p:par>
                                <p:cTn fill="hold" id="132" nodeType="afterEffect" presetClass="entr" presetID="53" presetSubtype="0">
                                  <p:stCondLst>
                                    <p:cond delay="0"/>
                                  </p:stCondLst>
                                  <p:childTnLst>
                                    <p:set>
                                      <p:cBhvr>
                                        <p:cTn dur="1" fill="hold" id="133">
                                          <p:stCondLst>
                                            <p:cond delay="0"/>
                                          </p:stCondLst>
                                        </p:cTn>
                                        <p:tgtEl>
                                          <p:spTgt spid="82"/>
                                        </p:tgtEl>
                                        <p:attrNameLst>
                                          <p:attrName>style.visibility</p:attrName>
                                        </p:attrNameLst>
                                      </p:cBhvr>
                                      <p:to>
                                        <p:strVal val="visible"/>
                                      </p:to>
                                    </p:set>
                                    <p:anim calcmode="lin" valueType="num">
                                      <p:cBhvr>
                                        <p:cTn dur="250" fill="hold" id="134"/>
                                        <p:tgtEl>
                                          <p:spTgt spid="82"/>
                                        </p:tgtEl>
                                        <p:attrNameLst>
                                          <p:attrName>ppt_w</p:attrName>
                                        </p:attrNameLst>
                                      </p:cBhvr>
                                      <p:tavLst>
                                        <p:tav tm="0">
                                          <p:val>
                                            <p:fltVal val="0"/>
                                          </p:val>
                                        </p:tav>
                                        <p:tav tm="100000">
                                          <p:val>
                                            <p:strVal val="#ppt_w"/>
                                          </p:val>
                                        </p:tav>
                                      </p:tavLst>
                                    </p:anim>
                                    <p:anim calcmode="lin" valueType="num">
                                      <p:cBhvr>
                                        <p:cTn dur="250" fill="hold" id="135"/>
                                        <p:tgtEl>
                                          <p:spTgt spid="82"/>
                                        </p:tgtEl>
                                        <p:attrNameLst>
                                          <p:attrName>ppt_h</p:attrName>
                                        </p:attrNameLst>
                                      </p:cBhvr>
                                      <p:tavLst>
                                        <p:tav tm="0">
                                          <p:val>
                                            <p:fltVal val="0"/>
                                          </p:val>
                                        </p:tav>
                                        <p:tav tm="100000">
                                          <p:val>
                                            <p:strVal val="#ppt_h"/>
                                          </p:val>
                                        </p:tav>
                                      </p:tavLst>
                                    </p:anim>
                                    <p:animEffect filter="fade" transition="in">
                                      <p:cBhvr>
                                        <p:cTn dur="250" id="136"/>
                                        <p:tgtEl>
                                          <p:spTgt spid="82"/>
                                        </p:tgtEl>
                                      </p:cBhvr>
                                    </p:animEffect>
                                  </p:childTnLst>
                                </p:cTn>
                              </p:par>
                            </p:childTnLst>
                          </p:cTn>
                        </p:par>
                        <p:par>
                          <p:cTn fill="hold" id="137" nodeType="afterGroup">
                            <p:stCondLst>
                              <p:cond delay="7000"/>
                            </p:stCondLst>
                            <p:childTnLst>
                              <p:par>
                                <p:cTn fill="hold" grpId="0" id="138" nodeType="afterEffect" presetClass="entr" presetID="22" presetSubtype="8">
                                  <p:stCondLst>
                                    <p:cond delay="0"/>
                                  </p:stCondLst>
                                  <p:childTnLst>
                                    <p:set>
                                      <p:cBhvr>
                                        <p:cTn dur="1" fill="hold" id="139">
                                          <p:stCondLst>
                                            <p:cond delay="0"/>
                                          </p:stCondLst>
                                        </p:cTn>
                                        <p:tgtEl>
                                          <p:spTgt spid="41"/>
                                        </p:tgtEl>
                                        <p:attrNameLst>
                                          <p:attrName>style.visibility</p:attrName>
                                        </p:attrNameLst>
                                      </p:cBhvr>
                                      <p:to>
                                        <p:strVal val="visible"/>
                                      </p:to>
                                    </p:set>
                                    <p:animEffect filter="wipe(left)" transition="in">
                                      <p:cBhvr>
                                        <p:cTn dur="250" id="140"/>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2"/>
      <p:bldP grpId="0" spid="24"/>
      <p:bldP grpId="0" spid="26"/>
      <p:bldP grpId="0" spid="44"/>
      <p:bldP grpId="0" spid="33"/>
      <p:bldP grpId="0" spid="35"/>
      <p:bldP grpId="0" spid="39"/>
      <p:bldP grpId="0" spid="41"/>
      <p:bldP grpId="0" spid="87"/>
      <p:bldP grpId="0" spid="88"/>
      <p:bldP grpId="0" spid="89"/>
      <p:bldP grpId="0" spid="90"/>
      <p:bldP grpId="0" spid="91"/>
      <p:bldP grpId="0" spid="92"/>
      <p:bldP grpId="0" spid="93"/>
      <p:bldP grpId="0" spid="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596A7E7E-BE14-43E3-B931-A9C8FB413E39}"/>
              </a:ext>
            </a:extLst>
          </p:cNvPr>
          <p:cNvSpPr/>
          <p:nvPr/>
        </p:nvSpPr>
        <p:spPr>
          <a:xfrm>
            <a:off x="0" y="1026120"/>
            <a:ext cx="12192000" cy="527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 name="圆角矩形 7">
            <a:extLst>
              <a:ext uri="{FF2B5EF4-FFF2-40B4-BE49-F238E27FC236}">
                <a16:creationId xmlns:a16="http://schemas.microsoft.com/office/drawing/2014/main" id="{427515B8-5F07-4474-BD9E-82FCFA183A53}"/>
              </a:ext>
            </a:extLst>
          </p:cNvPr>
          <p:cNvSpPr/>
          <p:nvPr/>
        </p:nvSpPr>
        <p:spPr>
          <a:xfrm>
            <a:off x="0" y="0"/>
            <a:ext cx="12192000" cy="1026120"/>
          </a:xfrm>
          <a:prstGeom prst="roundRect">
            <a:avLst>
              <a:gd fmla="val 0" name="adj"/>
            </a:avLst>
          </a:prstGeom>
          <a:solidFill>
            <a:srgbClr val="355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 name="文本框 3">
            <a:extLst>
              <a:ext uri="{FF2B5EF4-FFF2-40B4-BE49-F238E27FC236}">
                <a16:creationId xmlns:a16="http://schemas.microsoft.com/office/drawing/2014/main" id="{5065B14B-0DCB-4F93-88B2-96C141808D9E}"/>
              </a:ext>
            </a:extLst>
          </p:cNvPr>
          <p:cNvSpPr txBox="1"/>
          <p:nvPr/>
        </p:nvSpPr>
        <p:spPr>
          <a:xfrm>
            <a:off x="1160398" y="133400"/>
            <a:ext cx="3764280" cy="762000"/>
          </a:xfrm>
          <a:prstGeom prst="rect">
            <a:avLst/>
          </a:prstGeom>
          <a:noFill/>
        </p:spPr>
        <p:txBody>
          <a:bodyPr rtlCol="0" wrap="none">
            <a:spAutoFit/>
          </a:bodyPr>
          <a:lstStyle/>
          <a:p>
            <a:r>
              <a:rPr altLang="en-US" b="1" lang="zh-CN" spc="300" sz="4400">
                <a:solidFill>
                  <a:srgbClr val="FEFEFE"/>
                </a:solidFill>
                <a:effectLst>
                  <a:outerShdw algn="tl" blurRad="38100" dir="2700000" dist="38100">
                    <a:srgbClr val="000000">
                      <a:alpha val="43137"/>
                    </a:srgbClr>
                  </a:outerShdw>
                </a:effectLst>
                <a:cs typeface="+mn-ea"/>
                <a:sym typeface="+mn-lt"/>
              </a:rPr>
              <a:t>优势劣势分析</a:t>
            </a:r>
          </a:p>
        </p:txBody>
      </p:sp>
      <p:sp>
        <p:nvSpPr>
          <p:cNvPr id="5" name="圆角矩形 38">
            <a:extLst>
              <a:ext uri="{FF2B5EF4-FFF2-40B4-BE49-F238E27FC236}">
                <a16:creationId xmlns:a16="http://schemas.microsoft.com/office/drawing/2014/main" id="{C68838E2-2A6E-448E-BD4F-1F4624EAAD85}"/>
              </a:ext>
            </a:extLst>
          </p:cNvPr>
          <p:cNvSpPr/>
          <p:nvPr/>
        </p:nvSpPr>
        <p:spPr>
          <a:xfrm rot="572624">
            <a:off x="195140" y="191809"/>
            <a:ext cx="755690" cy="744790"/>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55979"/>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 name="椭圆 5">
            <a:extLst>
              <a:ext uri="{FF2B5EF4-FFF2-40B4-BE49-F238E27FC236}">
                <a16:creationId xmlns:a16="http://schemas.microsoft.com/office/drawing/2014/main" id="{E89EC83F-874C-45F9-B0D3-0EE554138786}"/>
              </a:ext>
            </a:extLst>
          </p:cNvPr>
          <p:cNvSpPr/>
          <p:nvPr/>
        </p:nvSpPr>
        <p:spPr>
          <a:xfrm>
            <a:off x="11734017" y="646680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 name="椭圆 6">
            <a:extLst>
              <a:ext uri="{FF2B5EF4-FFF2-40B4-BE49-F238E27FC236}">
                <a16:creationId xmlns:a16="http://schemas.microsoft.com/office/drawing/2014/main" id="{220FBCDA-E1DD-439D-B7C1-9510528B681E}"/>
              </a:ext>
            </a:extLst>
          </p:cNvPr>
          <p:cNvSpPr/>
          <p:nvPr/>
        </p:nvSpPr>
        <p:spPr>
          <a:xfrm>
            <a:off x="11364799" y="646680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 name="椭圆 7">
            <a:extLst>
              <a:ext uri="{FF2B5EF4-FFF2-40B4-BE49-F238E27FC236}">
                <a16:creationId xmlns:a16="http://schemas.microsoft.com/office/drawing/2014/main" id="{D21F3F9B-498B-4257-B728-1F0CF1C12983}"/>
              </a:ext>
            </a:extLst>
          </p:cNvPr>
          <p:cNvSpPr/>
          <p:nvPr/>
        </p:nvSpPr>
        <p:spPr>
          <a:xfrm>
            <a:off x="10995581" y="646680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 name="椭圆 8">
            <a:extLst>
              <a:ext uri="{FF2B5EF4-FFF2-40B4-BE49-F238E27FC236}">
                <a16:creationId xmlns:a16="http://schemas.microsoft.com/office/drawing/2014/main" id="{B5F9ACEC-95F0-4C5B-A14F-A0C4B05806EA}"/>
              </a:ext>
            </a:extLst>
          </p:cNvPr>
          <p:cNvSpPr/>
          <p:nvPr/>
        </p:nvSpPr>
        <p:spPr>
          <a:xfrm>
            <a:off x="10626363" y="646680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0" name="椭圆 9">
            <a:extLst>
              <a:ext uri="{FF2B5EF4-FFF2-40B4-BE49-F238E27FC236}">
                <a16:creationId xmlns:a16="http://schemas.microsoft.com/office/drawing/2014/main" id="{E7629EF8-F37B-4068-836F-ECE4B680DC4B}"/>
              </a:ext>
            </a:extLst>
          </p:cNvPr>
          <p:cNvSpPr/>
          <p:nvPr/>
        </p:nvSpPr>
        <p:spPr>
          <a:xfrm>
            <a:off x="10257451" y="646680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1" name="组合 10">
            <a:extLst>
              <a:ext uri="{FF2B5EF4-FFF2-40B4-BE49-F238E27FC236}">
                <a16:creationId xmlns:a16="http://schemas.microsoft.com/office/drawing/2014/main" id="{26528E63-393C-4951-BA9E-AF24B312FC1D}"/>
              </a:ext>
            </a:extLst>
          </p:cNvPr>
          <p:cNvGrpSpPr/>
          <p:nvPr/>
        </p:nvGrpSpPr>
        <p:grpSpPr>
          <a:xfrm>
            <a:off x="4140903" y="1808348"/>
            <a:ext cx="1838570" cy="1714824"/>
            <a:chOff x="3775862" y="1808348"/>
            <a:chExt cx="2288666" cy="2134626"/>
          </a:xfrm>
        </p:grpSpPr>
        <p:sp>
          <p:nvSpPr>
            <p:cNvPr id="12" name="任意多边形 43">
              <a:extLst>
                <a:ext uri="{FF2B5EF4-FFF2-40B4-BE49-F238E27FC236}">
                  <a16:creationId xmlns:a16="http://schemas.microsoft.com/office/drawing/2014/main" id="{717C53C1-A711-40F0-B7BF-6C0D3AE3A2FC}"/>
                </a:ext>
              </a:extLst>
            </p:cNvPr>
            <p:cNvSpPr/>
            <p:nvPr/>
          </p:nvSpPr>
          <p:spPr>
            <a:xfrm>
              <a:off x="3775862" y="1808350"/>
              <a:ext cx="2288666" cy="2134624"/>
            </a:xfrm>
            <a:custGeom>
              <a:gdLst>
                <a:gd fmla="*/ 1488164 w 2681209" name="connsiteX0"/>
                <a:gd fmla="*/ 0 h 2500747" name="connsiteY0"/>
                <a:gd fmla="*/ 2347136 w 2681209" name="connsiteX1"/>
                <a:gd fmla="*/ 0 h 2500747" name="connsiteY1"/>
                <a:gd fmla="*/ 2500747 w 2681209" name="connsiteX2"/>
                <a:gd fmla="*/ 153610 h 2500747" name="connsiteY2"/>
                <a:gd fmla="*/ 2500747 w 2681209" name="connsiteX3"/>
                <a:gd fmla="*/ 1145706 h 2500747" name="connsiteY3"/>
                <a:gd fmla="*/ 2681209 w 2681209" name="connsiteX4"/>
                <a:gd fmla="*/ 1250374 h 2500747" name="connsiteY4"/>
                <a:gd fmla="*/ 2500747 w 2681209" name="connsiteX5"/>
                <a:gd fmla="*/ 1355041 h 2500747" name="connsiteY5"/>
                <a:gd fmla="*/ 2500747 w 2681209" name="connsiteX6"/>
                <a:gd fmla="*/ 1488162 h 2500747" name="connsiteY6"/>
                <a:gd fmla="*/ 2500747 w 2681209" name="connsiteX7"/>
                <a:gd fmla="*/ 1488164 h 2500747" name="connsiteY7"/>
                <a:gd fmla="*/ 2500747 w 2681209" name="connsiteX8"/>
                <a:gd fmla="*/ 2347136 h 2500747" name="connsiteY8"/>
                <a:gd fmla="*/ 2347136 w 2681209" name="connsiteX9"/>
                <a:gd fmla="*/ 2500747 h 2500747" name="connsiteY9"/>
                <a:gd fmla="*/ 153611 w 2681209" name="connsiteX10"/>
                <a:gd fmla="*/ 2500747 h 2500747" name="connsiteY10"/>
                <a:gd fmla="*/ 0 w 2681209" name="connsiteX11"/>
                <a:gd fmla="*/ 2347136 h 2500747" name="connsiteY11"/>
                <a:gd fmla="*/ 0 w 2681209" name="connsiteX12"/>
                <a:gd fmla="*/ 1488164 h 2500747" name="connsiteY12"/>
                <a:gd fmla="*/ 153611 w 2681209" name="connsiteX13"/>
                <a:gd fmla="*/ 1334553 h 2500747" name="connsiteY13"/>
                <a:gd fmla="*/ 1334553 w 2681209" name="connsiteX14"/>
                <a:gd fmla="*/ 1334553 h 2500747" name="connsiteY14"/>
                <a:gd fmla="*/ 1334553 w 2681209" name="connsiteX15"/>
                <a:gd fmla="*/ 1334552 h 2500747" name="connsiteY15"/>
                <a:gd fmla="*/ 1179375 w 2681209" name="connsiteX16"/>
                <a:gd fmla="*/ 1334552 h 2500747" name="connsiteY16"/>
                <a:gd fmla="*/ 1239163 w 2681209" name="connsiteX17"/>
                <a:gd fmla="*/ 1322482 h 2500747" name="connsiteY17"/>
                <a:gd fmla="*/ 1332982 w 2681209" name="connsiteX18"/>
                <a:gd fmla="*/ 1180942 h 2500747" name="connsiteY18"/>
                <a:gd fmla="*/ 1332982 w 2681209" name="connsiteX19"/>
                <a:gd fmla="*/ 321970 h 2500747" name="connsiteY19"/>
                <a:gd fmla="*/ 1332980 w 2681209" name="connsiteX20"/>
                <a:gd fmla="*/ 321965 h 2500747" name="connsiteY20"/>
                <a:gd fmla="*/ 1332980 w 2681209" name="connsiteX21"/>
                <a:gd fmla="*/ 214612 h 2500747" name="connsiteY21"/>
                <a:gd fmla="*/ 1334553 w 2681209" name="connsiteX22"/>
                <a:gd fmla="*/ 214612 h 2500747" name="connsiteY22"/>
                <a:gd fmla="*/ 1334553 w 2681209" name="connsiteX23"/>
                <a:gd fmla="*/ 153610 h 2500747" name="connsiteY23"/>
                <a:gd fmla="*/ 1488164 w 2681209" name="connsiteX24"/>
                <a:gd fmla="*/ 0 h 2500747"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500747" w="2681209">
                  <a:moveTo>
                    <a:pt x="1488164" y="0"/>
                  </a:moveTo>
                  <a:lnTo>
                    <a:pt x="2347136" y="0"/>
                  </a:lnTo>
                  <a:cubicBezTo>
                    <a:pt x="2431973" y="0"/>
                    <a:pt x="2500747" y="68774"/>
                    <a:pt x="2500747" y="153610"/>
                  </a:cubicBezTo>
                  <a:lnTo>
                    <a:pt x="2500747" y="1145706"/>
                  </a:lnTo>
                  <a:lnTo>
                    <a:pt x="2681209" y="1250374"/>
                  </a:lnTo>
                  <a:lnTo>
                    <a:pt x="2500747" y="1355041"/>
                  </a:lnTo>
                  <a:lnTo>
                    <a:pt x="2500747" y="1488162"/>
                  </a:lnTo>
                  <a:lnTo>
                    <a:pt x="2500747" y="1488164"/>
                  </a:lnTo>
                  <a:lnTo>
                    <a:pt x="2500747" y="2347136"/>
                  </a:lnTo>
                  <a:cubicBezTo>
                    <a:pt x="2500747" y="2431973"/>
                    <a:pt x="2431973" y="2500747"/>
                    <a:pt x="2347136" y="2500747"/>
                  </a:cubicBezTo>
                  <a:lnTo>
                    <a:pt x="153611" y="2500747"/>
                  </a:lnTo>
                  <a:cubicBezTo>
                    <a:pt x="68774" y="2500747"/>
                    <a:pt x="0" y="2431973"/>
                    <a:pt x="0" y="2347136"/>
                  </a:cubicBezTo>
                  <a:lnTo>
                    <a:pt x="0" y="1488164"/>
                  </a:lnTo>
                  <a:cubicBezTo>
                    <a:pt x="0" y="1403327"/>
                    <a:pt x="68774" y="1334553"/>
                    <a:pt x="153611" y="1334553"/>
                  </a:cubicBezTo>
                  <a:lnTo>
                    <a:pt x="1334553" y="1334553"/>
                  </a:lnTo>
                  <a:lnTo>
                    <a:pt x="1334553" y="1334552"/>
                  </a:lnTo>
                  <a:lnTo>
                    <a:pt x="1179375" y="1334552"/>
                  </a:lnTo>
                  <a:lnTo>
                    <a:pt x="1239163" y="1322482"/>
                  </a:lnTo>
                  <a:cubicBezTo>
                    <a:pt x="1294296" y="1299162"/>
                    <a:pt x="1332982" y="1244570"/>
                    <a:pt x="1332982" y="1180942"/>
                  </a:cubicBezTo>
                  <a:lnTo>
                    <a:pt x="1332982" y="321970"/>
                  </a:lnTo>
                  <a:lnTo>
                    <a:pt x="1332980" y="321965"/>
                  </a:lnTo>
                  <a:lnTo>
                    <a:pt x="1332980" y="214612"/>
                  </a:lnTo>
                  <a:lnTo>
                    <a:pt x="1334553" y="214612"/>
                  </a:lnTo>
                  <a:lnTo>
                    <a:pt x="1334553" y="153610"/>
                  </a:lnTo>
                  <a:cubicBezTo>
                    <a:pt x="1334553" y="68774"/>
                    <a:pt x="1403327" y="0"/>
                    <a:pt x="1488164" y="0"/>
                  </a:cubicBezTo>
                  <a:close/>
                </a:path>
              </a:pathLst>
            </a:custGeom>
            <a:solidFill>
              <a:srgbClr val="FDFDFD"/>
            </a:solidFill>
            <a:ln>
              <a:noFill/>
            </a:ln>
            <a:effectLst>
              <a:outerShdw algn="tl" blurRad="177800" dir="2700000" dist="762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id="13" name="任意多边形 49">
              <a:extLst>
                <a:ext uri="{FF2B5EF4-FFF2-40B4-BE49-F238E27FC236}">
                  <a16:creationId xmlns:a16="http://schemas.microsoft.com/office/drawing/2014/main" id="{FB69B614-99F5-4FA7-82FE-2C0041523A37}"/>
                </a:ext>
              </a:extLst>
            </p:cNvPr>
            <p:cNvSpPr/>
            <p:nvPr/>
          </p:nvSpPr>
          <p:spPr>
            <a:xfrm rot="10800000">
              <a:off x="3775862" y="1808348"/>
              <a:ext cx="996952" cy="1127340"/>
            </a:xfrm>
            <a:custGeom>
              <a:gdLst>
                <a:gd fmla="*/ 1012106 w 1167945" name="connsiteX0"/>
                <a:gd fmla="*/ 1320697 h 1320697" name="connsiteY0"/>
                <a:gd fmla="*/ 155839 w 1167945" name="connsiteX1"/>
                <a:gd fmla="*/ 1320697 h 1320697" name="connsiteY1"/>
                <a:gd fmla="*/ 0 w 1167945" name="connsiteX2"/>
                <a:gd fmla="*/ 1164858 h 1320697" name="connsiteY2"/>
                <a:gd fmla="*/ 0 w 1167945" name="connsiteX3"/>
                <a:gd fmla="*/ 308591 h 1320697" name="connsiteY3"/>
                <a:gd fmla="*/ 155839 w 1167945" name="connsiteX4"/>
                <a:gd fmla="*/ 152752 h 1320697" name="connsiteY4"/>
                <a:gd fmla="*/ 495377 w 1167945" name="connsiteX5"/>
                <a:gd fmla="*/ 152752 h 1320697" name="connsiteY5"/>
                <a:gd fmla="*/ 583973 w 1167945" name="connsiteX6"/>
                <a:gd fmla="*/ 0 h 1320697" name="connsiteY6"/>
                <a:gd fmla="*/ 672569 w 1167945" name="connsiteX7"/>
                <a:gd fmla="*/ 152752 h 1320697" name="connsiteY7"/>
                <a:gd fmla="*/ 1012106 w 1167945" name="connsiteX8"/>
                <a:gd fmla="*/ 152752 h 1320697" name="connsiteY8"/>
                <a:gd fmla="*/ 1167945 w 1167945" name="connsiteX9"/>
                <a:gd fmla="*/ 308591 h 1320697" name="connsiteY9"/>
                <a:gd fmla="*/ 1167945 w 1167945" name="connsiteX10"/>
                <a:gd fmla="*/ 1164858 h 1320697" name="connsiteY10"/>
                <a:gd fmla="*/ 1012106 w 1167945" name="connsiteX11"/>
                <a:gd fmla="*/ 1320697 h 1320697"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320697" w="1167945">
                  <a:moveTo>
                    <a:pt x="1012106" y="1320697"/>
                  </a:moveTo>
                  <a:lnTo>
                    <a:pt x="155839" y="1320697"/>
                  </a:lnTo>
                  <a:cubicBezTo>
                    <a:pt x="69771" y="1320697"/>
                    <a:pt x="0" y="1250926"/>
                    <a:pt x="0" y="1164858"/>
                  </a:cubicBezTo>
                  <a:lnTo>
                    <a:pt x="0" y="308591"/>
                  </a:lnTo>
                  <a:cubicBezTo>
                    <a:pt x="0" y="222523"/>
                    <a:pt x="69771" y="152752"/>
                    <a:pt x="155839" y="152752"/>
                  </a:cubicBezTo>
                  <a:lnTo>
                    <a:pt x="495377" y="152752"/>
                  </a:lnTo>
                  <a:lnTo>
                    <a:pt x="583973" y="0"/>
                  </a:lnTo>
                  <a:lnTo>
                    <a:pt x="672569" y="152752"/>
                  </a:lnTo>
                  <a:lnTo>
                    <a:pt x="1012106" y="152752"/>
                  </a:lnTo>
                  <a:cubicBezTo>
                    <a:pt x="1098174" y="152752"/>
                    <a:pt x="1167945" y="222523"/>
                    <a:pt x="1167945" y="308591"/>
                  </a:cubicBezTo>
                  <a:lnTo>
                    <a:pt x="1167945" y="1164858"/>
                  </a:lnTo>
                  <a:cubicBezTo>
                    <a:pt x="1167945" y="1250926"/>
                    <a:pt x="1098174" y="1320697"/>
                    <a:pt x="1012106" y="1320697"/>
                  </a:cubicBezTo>
                  <a:close/>
                </a:path>
              </a:pathLst>
            </a:custGeom>
            <a:solidFill>
              <a:srgbClr val="365B7C"/>
            </a:solidFill>
            <a:ln>
              <a:noFill/>
            </a:ln>
            <a:effectLst>
              <a:outerShdw algn="tl" blurRad="177800" dir="2700000" dist="762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14" name="组合 13">
              <a:extLst>
                <a:ext uri="{FF2B5EF4-FFF2-40B4-BE49-F238E27FC236}">
                  <a16:creationId xmlns:a16="http://schemas.microsoft.com/office/drawing/2014/main" id="{89931321-AB5C-4AC2-9013-C4834A58F590}"/>
                </a:ext>
              </a:extLst>
            </p:cNvPr>
            <p:cNvGrpSpPr/>
            <p:nvPr/>
          </p:nvGrpSpPr>
          <p:grpSpPr>
            <a:xfrm>
              <a:off x="3942565" y="2166145"/>
              <a:ext cx="663543" cy="328616"/>
              <a:chOff x="1923908" y="1320796"/>
              <a:chExt cx="782820" cy="387687"/>
            </a:xfrm>
            <a:solidFill>
              <a:srgbClr val="FDFDFD"/>
            </a:solidFill>
          </p:grpSpPr>
          <p:sp>
            <p:nvSpPr>
              <p:cNvPr id="17" name="Freeform 31">
                <a:extLst>
                  <a:ext uri="{FF2B5EF4-FFF2-40B4-BE49-F238E27FC236}">
                    <a16:creationId xmlns:a16="http://schemas.microsoft.com/office/drawing/2014/main" id="{13E3006F-EB67-4E95-840A-1F924DD2C675}"/>
                  </a:ext>
                </a:extLst>
              </p:cNvPr>
              <p:cNvSpPr>
                <a:spLocks noEditPoints="1"/>
              </p:cNvSpPr>
              <p:nvPr/>
            </p:nvSpPr>
            <p:spPr bwMode="auto">
              <a:xfrm>
                <a:off x="1923908" y="1324517"/>
                <a:ext cx="368849" cy="383966"/>
              </a:xfrm>
              <a:custGeom>
                <a:gdLst>
                  <a:gd fmla="*/ 35 w 38" name="T0"/>
                  <a:gd fmla="*/ 2 h 38" name="T1"/>
                  <a:gd fmla="*/ 32 w 38" name="T2"/>
                  <a:gd fmla="*/ 1 h 38" name="T3"/>
                  <a:gd fmla="*/ 28 w 38" name="T4"/>
                  <a:gd fmla="*/ 0 h 38" name="T5"/>
                  <a:gd fmla="*/ 10 w 38" name="T6"/>
                  <a:gd fmla="*/ 0 h 38" name="T7"/>
                  <a:gd fmla="*/ 6 w 38" name="T8"/>
                  <a:gd fmla="*/ 1 h 38" name="T9"/>
                  <a:gd fmla="*/ 3 w 38" name="T10"/>
                  <a:gd fmla="*/ 2 h 38" name="T11"/>
                  <a:gd fmla="*/ 1 w 38" name="T12"/>
                  <a:gd fmla="*/ 5 h 38" name="T13"/>
                  <a:gd fmla="*/ 0 w 38" name="T14"/>
                  <a:gd fmla="*/ 8 h 38" name="T15"/>
                  <a:gd fmla="*/ 0 w 38" name="T16"/>
                  <a:gd fmla="*/ 29 h 38" name="T17"/>
                  <a:gd fmla="*/ 1 w 38" name="T18"/>
                  <a:gd fmla="*/ 33 h 38" name="T19"/>
                  <a:gd fmla="*/ 3 w 38" name="T20"/>
                  <a:gd fmla="*/ 35 h 38" name="T21"/>
                  <a:gd fmla="*/ 6 w 38" name="T22"/>
                  <a:gd fmla="*/ 37 h 38" name="T23"/>
                  <a:gd fmla="*/ 10 w 38" name="T24"/>
                  <a:gd fmla="*/ 38 h 38" name="T25"/>
                  <a:gd fmla="*/ 28 w 38" name="T26"/>
                  <a:gd fmla="*/ 38 h 38" name="T27"/>
                  <a:gd fmla="*/ 32 w 38" name="T28"/>
                  <a:gd fmla="*/ 37 h 38" name="T29"/>
                  <a:gd fmla="*/ 35 w 38" name="T30"/>
                  <a:gd fmla="*/ 36 h 38" name="T31"/>
                  <a:gd fmla="*/ 37 w 38" name="T32"/>
                  <a:gd fmla="*/ 33 h 38" name="T33"/>
                  <a:gd fmla="*/ 38 w 38" name="T34"/>
                  <a:gd fmla="*/ 29 h 38" name="T35"/>
                  <a:gd fmla="*/ 38 w 38" name="T36"/>
                  <a:gd fmla="*/ 8 h 38" name="T37"/>
                  <a:gd fmla="*/ 37 w 38" name="T38"/>
                  <a:gd fmla="*/ 5 h 38" name="T39"/>
                  <a:gd fmla="*/ 35 w 38" name="T40"/>
                  <a:gd fmla="*/ 2 h 38" name="T41"/>
                  <a:gd fmla="*/ 28 w 38" name="T42"/>
                  <a:gd fmla="*/ 33 h 38" name="T43"/>
                  <a:gd fmla="*/ 10 w 38" name="T44"/>
                  <a:gd fmla="*/ 33 h 38" name="T45"/>
                  <a:gd fmla="*/ 8 w 38" name="T46"/>
                  <a:gd fmla="*/ 33 h 38" name="T47"/>
                  <a:gd fmla="*/ 6 w 38" name="T48"/>
                  <a:gd fmla="*/ 32 h 38" name="T49"/>
                  <a:gd fmla="*/ 5 w 38" name="T50"/>
                  <a:gd fmla="*/ 31 h 38" name="T51"/>
                  <a:gd fmla="*/ 5 w 38" name="T52"/>
                  <a:gd fmla="*/ 29 h 38" name="T53"/>
                  <a:gd fmla="*/ 5 w 38" name="T54"/>
                  <a:gd fmla="*/ 8 h 38" name="T55"/>
                  <a:gd fmla="*/ 5 w 38" name="T56"/>
                  <a:gd fmla="*/ 7 h 38" name="T57"/>
                  <a:gd fmla="*/ 6 w 38" name="T58"/>
                  <a:gd fmla="*/ 6 h 38" name="T59"/>
                  <a:gd fmla="*/ 8 w 38" name="T60"/>
                  <a:gd fmla="*/ 5 h 38" name="T61"/>
                  <a:gd fmla="*/ 10 w 38" name="T62"/>
                  <a:gd fmla="*/ 5 h 38" name="T63"/>
                  <a:gd fmla="*/ 28 w 38" name="T64"/>
                  <a:gd fmla="*/ 5 h 38" name="T65"/>
                  <a:gd fmla="*/ 30 w 38" name="T66"/>
                  <a:gd fmla="*/ 5 h 38" name="T67"/>
                  <a:gd fmla="*/ 32 w 38" name="T68"/>
                  <a:gd fmla="*/ 6 h 38" name="T69"/>
                  <a:gd fmla="*/ 33 w 38" name="T70"/>
                  <a:gd fmla="*/ 7 h 38" name="T71"/>
                  <a:gd fmla="*/ 33 w 38" name="T72"/>
                  <a:gd fmla="*/ 8 h 38" name="T73"/>
                  <a:gd fmla="*/ 33 w 38" name="T74"/>
                  <a:gd fmla="*/ 29 h 38" name="T75"/>
                  <a:gd fmla="*/ 33 w 38" name="T76"/>
                  <a:gd fmla="*/ 31 h 38" name="T77"/>
                  <a:gd fmla="*/ 32 w 38" name="T78"/>
                  <a:gd fmla="*/ 32 h 38" name="T79"/>
                  <a:gd fmla="*/ 30 w 38" name="T80"/>
                  <a:gd fmla="*/ 33 h 38" name="T81"/>
                  <a:gd fmla="*/ 28 w 38" name="T82"/>
                  <a:gd fmla="*/ 33 h 3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8" w="38">
                    <a:moveTo>
                      <a:pt x="35" y="2"/>
                    </a:moveTo>
                    <a:cubicBezTo>
                      <a:pt x="34" y="2"/>
                      <a:pt x="33" y="1"/>
                      <a:pt x="32" y="1"/>
                    </a:cubicBezTo>
                    <a:cubicBezTo>
                      <a:pt x="31" y="0"/>
                      <a:pt x="29" y="0"/>
                      <a:pt x="28" y="0"/>
                    </a:cubicBezTo>
                    <a:cubicBezTo>
                      <a:pt x="10" y="0"/>
                      <a:pt x="10" y="0"/>
                      <a:pt x="10" y="0"/>
                    </a:cubicBezTo>
                    <a:cubicBezTo>
                      <a:pt x="9" y="0"/>
                      <a:pt x="7" y="0"/>
                      <a:pt x="6" y="1"/>
                    </a:cubicBezTo>
                    <a:cubicBezTo>
                      <a:pt x="5" y="1"/>
                      <a:pt x="4" y="2"/>
                      <a:pt x="3" y="2"/>
                    </a:cubicBezTo>
                    <a:cubicBezTo>
                      <a:pt x="2" y="3"/>
                      <a:pt x="1" y="4"/>
                      <a:pt x="1" y="5"/>
                    </a:cubicBezTo>
                    <a:cubicBezTo>
                      <a:pt x="0" y="6"/>
                      <a:pt x="0" y="7"/>
                      <a:pt x="0" y="8"/>
                    </a:cubicBezTo>
                    <a:cubicBezTo>
                      <a:pt x="0" y="29"/>
                      <a:pt x="0" y="29"/>
                      <a:pt x="0" y="29"/>
                    </a:cubicBezTo>
                    <a:cubicBezTo>
                      <a:pt x="0" y="31"/>
                      <a:pt x="0" y="32"/>
                      <a:pt x="1" y="33"/>
                    </a:cubicBezTo>
                    <a:cubicBezTo>
                      <a:pt x="1" y="34"/>
                      <a:pt x="2" y="35"/>
                      <a:pt x="3" y="35"/>
                    </a:cubicBezTo>
                    <a:cubicBezTo>
                      <a:pt x="4" y="36"/>
                      <a:pt x="5" y="37"/>
                      <a:pt x="6" y="37"/>
                    </a:cubicBezTo>
                    <a:cubicBezTo>
                      <a:pt x="7" y="38"/>
                      <a:pt x="9" y="38"/>
                      <a:pt x="10" y="38"/>
                    </a:cubicBezTo>
                    <a:cubicBezTo>
                      <a:pt x="28" y="38"/>
                      <a:pt x="28" y="38"/>
                      <a:pt x="28" y="38"/>
                    </a:cubicBezTo>
                    <a:cubicBezTo>
                      <a:pt x="29" y="38"/>
                      <a:pt x="31" y="38"/>
                      <a:pt x="32" y="37"/>
                    </a:cubicBezTo>
                    <a:cubicBezTo>
                      <a:pt x="33" y="37"/>
                      <a:pt x="34" y="36"/>
                      <a:pt x="35" y="36"/>
                    </a:cubicBezTo>
                    <a:cubicBezTo>
                      <a:pt x="36" y="35"/>
                      <a:pt x="37" y="34"/>
                      <a:pt x="37" y="33"/>
                    </a:cubicBezTo>
                    <a:cubicBezTo>
                      <a:pt x="38" y="32"/>
                      <a:pt x="38" y="31"/>
                      <a:pt x="38" y="29"/>
                    </a:cubicBezTo>
                    <a:cubicBezTo>
                      <a:pt x="38" y="8"/>
                      <a:pt x="38" y="8"/>
                      <a:pt x="38" y="8"/>
                    </a:cubicBezTo>
                    <a:cubicBezTo>
                      <a:pt x="38" y="7"/>
                      <a:pt x="38" y="6"/>
                      <a:pt x="37" y="5"/>
                    </a:cubicBezTo>
                    <a:cubicBezTo>
                      <a:pt x="37" y="4"/>
                      <a:pt x="36" y="3"/>
                      <a:pt x="35" y="2"/>
                    </a:cubicBezTo>
                    <a:close/>
                    <a:moveTo>
                      <a:pt x="28" y="33"/>
                    </a:moveTo>
                    <a:cubicBezTo>
                      <a:pt x="10" y="33"/>
                      <a:pt x="10" y="33"/>
                      <a:pt x="10" y="33"/>
                    </a:cubicBezTo>
                    <a:cubicBezTo>
                      <a:pt x="9" y="33"/>
                      <a:pt x="9" y="33"/>
                      <a:pt x="8" y="33"/>
                    </a:cubicBezTo>
                    <a:cubicBezTo>
                      <a:pt x="7" y="33"/>
                      <a:pt x="7" y="32"/>
                      <a:pt x="6" y="32"/>
                    </a:cubicBezTo>
                    <a:cubicBezTo>
                      <a:pt x="6" y="32"/>
                      <a:pt x="6" y="31"/>
                      <a:pt x="5" y="31"/>
                    </a:cubicBezTo>
                    <a:cubicBezTo>
                      <a:pt x="5" y="30"/>
                      <a:pt x="5" y="30"/>
                      <a:pt x="5" y="29"/>
                    </a:cubicBezTo>
                    <a:cubicBezTo>
                      <a:pt x="5" y="8"/>
                      <a:pt x="5" y="8"/>
                      <a:pt x="5" y="8"/>
                    </a:cubicBezTo>
                    <a:cubicBezTo>
                      <a:pt x="5" y="8"/>
                      <a:pt x="5" y="7"/>
                      <a:pt x="5" y="7"/>
                    </a:cubicBezTo>
                    <a:cubicBezTo>
                      <a:pt x="6" y="6"/>
                      <a:pt x="6" y="6"/>
                      <a:pt x="6" y="6"/>
                    </a:cubicBezTo>
                    <a:cubicBezTo>
                      <a:pt x="7" y="5"/>
                      <a:pt x="7" y="5"/>
                      <a:pt x="8" y="5"/>
                    </a:cubicBezTo>
                    <a:cubicBezTo>
                      <a:pt x="9" y="5"/>
                      <a:pt x="9" y="5"/>
                      <a:pt x="10" y="5"/>
                    </a:cubicBezTo>
                    <a:cubicBezTo>
                      <a:pt x="28" y="5"/>
                      <a:pt x="28" y="5"/>
                      <a:pt x="28" y="5"/>
                    </a:cubicBezTo>
                    <a:cubicBezTo>
                      <a:pt x="29" y="5"/>
                      <a:pt x="29" y="5"/>
                      <a:pt x="30" y="5"/>
                    </a:cubicBezTo>
                    <a:cubicBezTo>
                      <a:pt x="31" y="5"/>
                      <a:pt x="31" y="5"/>
                      <a:pt x="32" y="6"/>
                    </a:cubicBezTo>
                    <a:cubicBezTo>
                      <a:pt x="32" y="6"/>
                      <a:pt x="32" y="6"/>
                      <a:pt x="33" y="7"/>
                    </a:cubicBezTo>
                    <a:cubicBezTo>
                      <a:pt x="33" y="7"/>
                      <a:pt x="33" y="8"/>
                      <a:pt x="33" y="8"/>
                    </a:cubicBezTo>
                    <a:cubicBezTo>
                      <a:pt x="33" y="29"/>
                      <a:pt x="33" y="29"/>
                      <a:pt x="33" y="29"/>
                    </a:cubicBezTo>
                    <a:cubicBezTo>
                      <a:pt x="33" y="30"/>
                      <a:pt x="33" y="30"/>
                      <a:pt x="33" y="31"/>
                    </a:cubicBezTo>
                    <a:cubicBezTo>
                      <a:pt x="32" y="31"/>
                      <a:pt x="32" y="32"/>
                      <a:pt x="32" y="32"/>
                    </a:cubicBezTo>
                    <a:cubicBezTo>
                      <a:pt x="31" y="32"/>
                      <a:pt x="31" y="33"/>
                      <a:pt x="30" y="33"/>
                    </a:cubicBezTo>
                    <a:cubicBezTo>
                      <a:pt x="29" y="33"/>
                      <a:pt x="29" y="33"/>
                      <a:pt x="28" y="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8" name="Freeform 32">
                <a:extLst>
                  <a:ext uri="{FF2B5EF4-FFF2-40B4-BE49-F238E27FC236}">
                    <a16:creationId xmlns:a16="http://schemas.microsoft.com/office/drawing/2014/main" id="{CF6408CA-39AA-49A2-B380-EDB169D8EB16}"/>
                  </a:ext>
                </a:extLst>
              </p:cNvPr>
              <p:cNvSpPr/>
              <p:nvPr/>
            </p:nvSpPr>
            <p:spPr bwMode="auto">
              <a:xfrm>
                <a:off x="2403294" y="1320796"/>
                <a:ext cx="303434" cy="387687"/>
              </a:xfrm>
              <a:custGeom>
                <a:gdLst>
                  <a:gd fmla="*/ 28 w 31" name="T0"/>
                  <a:gd fmla="*/ 33 h 38" name="T1"/>
                  <a:gd fmla="*/ 18 w 31" name="T2"/>
                  <a:gd fmla="*/ 33 h 38" name="T3"/>
                  <a:gd fmla="*/ 18 w 31" name="T4"/>
                  <a:gd fmla="*/ 2 h 38" name="T5"/>
                  <a:gd fmla="*/ 16 w 31" name="T6"/>
                  <a:gd fmla="*/ 0 h 38" name="T7"/>
                  <a:gd fmla="*/ 9 w 31" name="T8"/>
                  <a:gd fmla="*/ 0 h 38" name="T9"/>
                  <a:gd fmla="*/ 7 w 31" name="T10"/>
                  <a:gd fmla="*/ 2 h 38" name="T11"/>
                  <a:gd fmla="*/ 9 w 31" name="T12"/>
                  <a:gd fmla="*/ 5 h 38" name="T13"/>
                  <a:gd fmla="*/ 13 w 31" name="T14"/>
                  <a:gd fmla="*/ 5 h 38" name="T15"/>
                  <a:gd fmla="*/ 13 w 31" name="T16"/>
                  <a:gd fmla="*/ 33 h 38" name="T17"/>
                  <a:gd fmla="*/ 3 w 31" name="T18"/>
                  <a:gd fmla="*/ 33 h 38" name="T19"/>
                  <a:gd fmla="*/ 0 w 31" name="T20"/>
                  <a:gd fmla="*/ 35 h 38" name="T21"/>
                  <a:gd fmla="*/ 3 w 31" name="T22"/>
                  <a:gd fmla="*/ 38 h 38" name="T23"/>
                  <a:gd fmla="*/ 28 w 31" name="T24"/>
                  <a:gd fmla="*/ 38 h 38" name="T25"/>
                  <a:gd fmla="*/ 31 w 31" name="T26"/>
                  <a:gd fmla="*/ 35 h 38" name="T27"/>
                  <a:gd fmla="*/ 28 w 31" name="T28"/>
                  <a:gd fmla="*/ 33 h 3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8" w="31">
                    <a:moveTo>
                      <a:pt x="28" y="33"/>
                    </a:moveTo>
                    <a:cubicBezTo>
                      <a:pt x="18" y="33"/>
                      <a:pt x="18" y="33"/>
                      <a:pt x="18" y="33"/>
                    </a:cubicBezTo>
                    <a:cubicBezTo>
                      <a:pt x="18" y="2"/>
                      <a:pt x="18" y="2"/>
                      <a:pt x="18" y="2"/>
                    </a:cubicBezTo>
                    <a:cubicBezTo>
                      <a:pt x="18" y="1"/>
                      <a:pt x="17" y="0"/>
                      <a:pt x="16" y="0"/>
                    </a:cubicBezTo>
                    <a:cubicBezTo>
                      <a:pt x="9" y="0"/>
                      <a:pt x="9" y="0"/>
                      <a:pt x="9" y="0"/>
                    </a:cubicBezTo>
                    <a:cubicBezTo>
                      <a:pt x="7" y="0"/>
                      <a:pt x="7" y="1"/>
                      <a:pt x="7" y="2"/>
                    </a:cubicBezTo>
                    <a:cubicBezTo>
                      <a:pt x="7" y="4"/>
                      <a:pt x="7" y="5"/>
                      <a:pt x="9" y="5"/>
                    </a:cubicBezTo>
                    <a:cubicBezTo>
                      <a:pt x="13" y="5"/>
                      <a:pt x="13" y="5"/>
                      <a:pt x="13" y="5"/>
                    </a:cubicBezTo>
                    <a:cubicBezTo>
                      <a:pt x="13" y="33"/>
                      <a:pt x="13" y="33"/>
                      <a:pt x="13" y="33"/>
                    </a:cubicBezTo>
                    <a:cubicBezTo>
                      <a:pt x="3" y="33"/>
                      <a:pt x="3" y="33"/>
                      <a:pt x="3" y="33"/>
                    </a:cubicBezTo>
                    <a:cubicBezTo>
                      <a:pt x="1" y="33"/>
                      <a:pt x="0" y="34"/>
                      <a:pt x="0" y="35"/>
                    </a:cubicBezTo>
                    <a:cubicBezTo>
                      <a:pt x="0" y="37"/>
                      <a:pt x="1" y="38"/>
                      <a:pt x="3" y="38"/>
                    </a:cubicBezTo>
                    <a:cubicBezTo>
                      <a:pt x="28" y="38"/>
                      <a:pt x="28" y="38"/>
                      <a:pt x="28" y="38"/>
                    </a:cubicBezTo>
                    <a:cubicBezTo>
                      <a:pt x="30" y="38"/>
                      <a:pt x="31" y="37"/>
                      <a:pt x="31" y="35"/>
                    </a:cubicBezTo>
                    <a:cubicBezTo>
                      <a:pt x="31" y="34"/>
                      <a:pt x="30" y="33"/>
                      <a:pt x="28" y="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15" name="Freeform 48">
              <a:extLst>
                <a:ext uri="{FF2B5EF4-FFF2-40B4-BE49-F238E27FC236}">
                  <a16:creationId xmlns:a16="http://schemas.microsoft.com/office/drawing/2014/main" id="{36337622-4A22-42B3-95E9-E3F7780761D2}"/>
                </a:ext>
              </a:extLst>
            </p:cNvPr>
            <p:cNvSpPr>
              <a:spLocks noEditPoints="1"/>
            </p:cNvSpPr>
            <p:nvPr/>
          </p:nvSpPr>
          <p:spPr bwMode="auto">
            <a:xfrm>
              <a:off x="5173643" y="2085423"/>
              <a:ext cx="490056" cy="469081"/>
            </a:xfrm>
            <a:custGeom>
              <a:gdLst>
                <a:gd fmla="*/ 419 w 628" name="T0"/>
                <a:gd fmla="*/ 232 h 600" name="T1"/>
                <a:gd fmla="*/ 411 w 628" name="T2"/>
                <a:gd fmla="*/ 249 h 600" name="T3"/>
                <a:gd fmla="*/ 408 w 628" name="T4"/>
                <a:gd fmla="*/ 261 h 600" name="T5"/>
                <a:gd fmla="*/ 409 w 628" name="T6"/>
                <a:gd fmla="*/ 283 h 600" name="T7"/>
                <a:gd fmla="*/ 417 w 628" name="T8"/>
                <a:gd fmla="*/ 304 h 600" name="T9"/>
                <a:gd fmla="*/ 424 w 628" name="T10"/>
                <a:gd fmla="*/ 315 h 600" name="T11"/>
                <a:gd fmla="*/ 441 w 628" name="T12"/>
                <a:gd fmla="*/ 330 h 600" name="T13"/>
                <a:gd fmla="*/ 453 w 628" name="T14"/>
                <a:gd fmla="*/ 335 h 600" name="T15"/>
                <a:gd fmla="*/ 478 w 628" name="T16"/>
                <a:gd fmla="*/ 200 h 600" name="T17"/>
                <a:gd fmla="*/ 449 w 628" name="T18"/>
                <a:gd fmla="*/ 206 h 600" name="T19"/>
                <a:gd fmla="*/ 433 w 628" name="T20"/>
                <a:gd fmla="*/ 216 h 600" name="T21"/>
                <a:gd fmla="*/ 425 w 628" name="T22"/>
                <a:gd fmla="*/ 224 h 600" name="T23"/>
                <a:gd fmla="*/ 384 w 628" name="T24"/>
                <a:gd fmla="*/ 70 h 600" name="T25"/>
                <a:gd fmla="*/ 314 w 628" name="T26"/>
                <a:gd fmla="*/ 140 h 600" name="T27"/>
                <a:gd fmla="*/ 379 w 628" name="T28"/>
                <a:gd fmla="*/ 283 h 600" name="T29"/>
                <a:gd fmla="*/ 379 w 628" name="T30"/>
                <a:gd fmla="*/ 254 h 600" name="T31"/>
                <a:gd fmla="*/ 359 w 628" name="T32"/>
                <a:gd fmla="*/ 154 h 600" name="T33"/>
                <a:gd fmla="*/ 250 w 628" name="T34"/>
                <a:gd fmla="*/ 270 h 600" name="T35"/>
                <a:gd fmla="*/ 314 w 628" name="T36"/>
                <a:gd fmla="*/ 396 h 600" name="T37"/>
                <a:gd fmla="*/ 282 w 628" name="T38"/>
                <a:gd fmla="*/ 400 h 600" name="T39"/>
                <a:gd fmla="*/ 267 w 628" name="T40"/>
                <a:gd fmla="*/ 382 h 600" name="T41"/>
                <a:gd fmla="*/ 257 w 628" name="T42"/>
                <a:gd fmla="*/ 374 h 600" name="T43"/>
                <a:gd fmla="*/ 214 w 628" name="T44"/>
                <a:gd fmla="*/ 356 h 600" name="T45"/>
                <a:gd fmla="*/ 195 w 628" name="T46"/>
                <a:gd fmla="*/ 354 h 600" name="T47"/>
                <a:gd fmla="*/ 0 w 628" name="T48"/>
                <a:gd fmla="*/ 600 h 600" name="T49"/>
                <a:gd fmla="*/ 83 w 628" name="T50"/>
                <a:gd fmla="*/ 454 h 600" name="T51"/>
                <a:gd fmla="*/ 216 w 628" name="T52"/>
                <a:gd fmla="*/ 454 h 600" name="T53"/>
                <a:gd fmla="*/ 301 w 628" name="T54"/>
                <a:gd fmla="*/ 600 h 600" name="T55"/>
                <a:gd fmla="*/ 282 w 628" name="T56"/>
                <a:gd fmla="*/ 400 h 600" name="T57"/>
                <a:gd fmla="*/ 433 w 628" name="T58"/>
                <a:gd fmla="*/ 354 h 600" name="T59"/>
                <a:gd fmla="*/ 413 w 628" name="T60"/>
                <a:gd fmla="*/ 356 h 600" name="T61"/>
                <a:gd fmla="*/ 361 w 628" name="T62"/>
                <a:gd fmla="*/ 382 h 600" name="T63"/>
                <a:gd fmla="*/ 353 w 628" name="T64"/>
                <a:gd fmla="*/ 391 h 600" name="T65"/>
                <a:gd fmla="*/ 389 w 628" name="T66"/>
                <a:gd fmla="*/ 600 h 600" name="T67"/>
                <a:gd fmla="*/ 410 w 628" name="T68"/>
                <a:gd fmla="*/ 600 h 600" name="T69"/>
                <a:gd fmla="*/ 564 w 628" name="T70"/>
                <a:gd fmla="*/ 454 h 600" name="T71"/>
                <a:gd fmla="*/ 628 w 628" name="T72"/>
                <a:gd fmla="*/ 460 h 600" name="T73"/>
                <a:gd fmla="*/ 151 w 628" name="T74"/>
                <a:gd fmla="*/ 340 h 600" name="T75"/>
                <a:gd fmla="*/ 186 w 628" name="T76"/>
                <a:gd fmla="*/ 330 h 600" name="T77"/>
                <a:gd fmla="*/ 196 w 628" name="T78"/>
                <a:gd fmla="*/ 323 h 600" name="T79"/>
                <a:gd fmla="*/ 216 w 628" name="T80"/>
                <a:gd fmla="*/ 295 h 600" name="T81"/>
                <a:gd fmla="*/ 219 w 628" name="T82"/>
                <a:gd fmla="*/ 281 h 600" name="T83"/>
                <a:gd fmla="*/ 219 w 628" name="T84"/>
                <a:gd fmla="*/ 258 h 600" name="T85"/>
                <a:gd fmla="*/ 214 w 628" name="T86"/>
                <a:gd fmla="*/ 241 h 600" name="T87"/>
                <a:gd fmla="*/ 208 w 628" name="T88"/>
                <a:gd fmla="*/ 231 h 600" name="T89"/>
                <a:gd fmla="*/ 195 w 628" name="T90"/>
                <a:gd fmla="*/ 217 h 600" name="T91"/>
                <a:gd fmla="*/ 186 w 628" name="T92"/>
                <a:gd fmla="*/ 210 h 600" name="T93"/>
                <a:gd fmla="*/ 151 w 628" name="T94"/>
                <a:gd fmla="*/ 200 h 60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00" w="628">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365B7C"/>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cs typeface="+mn-ea"/>
                <a:sym typeface="+mn-lt"/>
              </a:endParaRPr>
            </a:p>
          </p:txBody>
        </p:sp>
        <p:sp>
          <p:nvSpPr>
            <p:cNvPr id="16" name="Rectangle 42">
              <a:extLst>
                <a:ext uri="{FF2B5EF4-FFF2-40B4-BE49-F238E27FC236}">
                  <a16:creationId xmlns:a16="http://schemas.microsoft.com/office/drawing/2014/main" id="{C7EC7DCA-061E-48D3-862C-1D74149DF486}"/>
                </a:ext>
              </a:extLst>
            </p:cNvPr>
            <p:cNvSpPr/>
            <p:nvPr/>
          </p:nvSpPr>
          <p:spPr>
            <a:xfrm flipH="1">
              <a:off x="3942565" y="3359826"/>
              <a:ext cx="1850053" cy="229011"/>
            </a:xfrm>
            <a:prstGeom prst="rect">
              <a:avLst/>
            </a:prstGeom>
            <a:noFill/>
            <a:ln algn="ctr" cap="flat" cmpd="sng" w="12700">
              <a:noFill/>
              <a:prstDash val="solid"/>
            </a:ln>
            <a:effectLst/>
          </p:spPr>
          <p:txBody>
            <a:bodyPr anchor="t" bIns="0" lIns="91440" rIns="91440" rtlCol="0" tIns="0"/>
            <a:lstStyle/>
            <a:p>
              <a:r>
                <a:rPr altLang="en-US" b="1" lang="zh-CN" sz="2000">
                  <a:solidFill>
                    <a:schemeClr val="tx1">
                      <a:lumMod val="65000"/>
                      <a:lumOff val="35000"/>
                    </a:schemeClr>
                  </a:solidFill>
                  <a:cs typeface="+mn-ea"/>
                  <a:sym typeface="+mn-lt"/>
                </a:rPr>
                <a:t>优势1</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9" name="组合 18">
            <a:extLst>
              <a:ext uri="{FF2B5EF4-FFF2-40B4-BE49-F238E27FC236}">
                <a16:creationId xmlns:a16="http://schemas.microsoft.com/office/drawing/2014/main" id="{4DF26873-7DC0-4B3E-B5A0-CAB39268D9E7}"/>
              </a:ext>
            </a:extLst>
          </p:cNvPr>
          <p:cNvGrpSpPr/>
          <p:nvPr/>
        </p:nvGrpSpPr>
        <p:grpSpPr>
          <a:xfrm>
            <a:off x="4140903" y="3644233"/>
            <a:ext cx="1714823" cy="1838812"/>
            <a:chOff x="3775862" y="4161154"/>
            <a:chExt cx="2134625" cy="2288967"/>
          </a:xfrm>
        </p:grpSpPr>
        <p:sp>
          <p:nvSpPr>
            <p:cNvPr id="20" name="任意多边形 48">
              <a:extLst>
                <a:ext uri="{FF2B5EF4-FFF2-40B4-BE49-F238E27FC236}">
                  <a16:creationId xmlns:a16="http://schemas.microsoft.com/office/drawing/2014/main" id="{0426EFBB-DD60-4335-8001-0F702FB5381C}"/>
                </a:ext>
              </a:extLst>
            </p:cNvPr>
            <p:cNvSpPr/>
            <p:nvPr/>
          </p:nvSpPr>
          <p:spPr>
            <a:xfrm flipV="1">
              <a:off x="3775862" y="4161154"/>
              <a:ext cx="2134625" cy="2288967"/>
            </a:xfrm>
            <a:custGeom>
              <a:gdLst>
                <a:gd fmla="*/ 1250373 w 2500747" name="connsiteX0"/>
                <a:gd fmla="*/ 2681562 h 2681562" name="connsiteY0"/>
                <a:gd fmla="*/ 1355246 w 2500747" name="connsiteX1"/>
                <a:gd fmla="*/ 2500747 h 2681562" name="connsiteY1"/>
                <a:gd fmla="*/ 2347136 w 2500747" name="connsiteX2"/>
                <a:gd fmla="*/ 2500747 h 2681562" name="connsiteY2"/>
                <a:gd fmla="*/ 2500747 w 2500747" name="connsiteX3"/>
                <a:gd fmla="*/ 2347136 h 2681562" name="connsiteY3"/>
                <a:gd fmla="*/ 2500747 w 2500747" name="connsiteX4"/>
                <a:gd fmla="*/ 1488164 h 2681562" name="connsiteY4"/>
                <a:gd fmla="*/ 2500747 w 2500747" name="connsiteX5"/>
                <a:gd fmla="*/ 1488162 h 2681562" name="connsiteY5"/>
                <a:gd fmla="*/ 2500747 w 2500747" name="connsiteX6"/>
                <a:gd fmla="*/ 153610 h 2681562" name="connsiteY6"/>
                <a:gd fmla="*/ 2347136 w 2500747" name="connsiteX7"/>
                <a:gd fmla="*/ 0 h 2681562" name="connsiteY7"/>
                <a:gd fmla="*/ 1488164 w 2500747" name="connsiteX8"/>
                <a:gd fmla="*/ 0 h 2681562" name="connsiteY8"/>
                <a:gd fmla="*/ 1334553 w 2500747" name="connsiteX9"/>
                <a:gd fmla="*/ 153610 h 2681562" name="connsiteY9"/>
                <a:gd fmla="*/ 1334553 w 2500747" name="connsiteX10"/>
                <a:gd fmla="*/ 214612 h 2681562" name="connsiteY10"/>
                <a:gd fmla="*/ 1332980 w 2500747" name="connsiteX11"/>
                <a:gd fmla="*/ 214612 h 2681562" name="connsiteY11"/>
                <a:gd fmla="*/ 1332980 w 2500747" name="connsiteX12"/>
                <a:gd fmla="*/ 321965 h 2681562" name="connsiteY12"/>
                <a:gd fmla="*/ 1332982 w 2500747" name="connsiteX13"/>
                <a:gd fmla="*/ 321970 h 2681562" name="connsiteY13"/>
                <a:gd fmla="*/ 1332982 w 2500747" name="connsiteX14"/>
                <a:gd fmla="*/ 1180942 h 2681562" name="connsiteY14"/>
                <a:gd fmla="*/ 1239163 w 2500747" name="connsiteX15"/>
                <a:gd fmla="*/ 1322482 h 2681562" name="connsiteY15"/>
                <a:gd fmla="*/ 1179375 w 2500747" name="connsiteX16"/>
                <a:gd fmla="*/ 1334552 h 2681562" name="connsiteY16"/>
                <a:gd fmla="*/ 1334553 w 2500747" name="connsiteX17"/>
                <a:gd fmla="*/ 1334552 h 2681562" name="connsiteY17"/>
                <a:gd fmla="*/ 1334553 w 2500747" name="connsiteX18"/>
                <a:gd fmla="*/ 1334553 h 2681562" name="connsiteY18"/>
                <a:gd fmla="*/ 153611 w 2500747" name="connsiteX19"/>
                <a:gd fmla="*/ 1334553 h 2681562" name="connsiteY19"/>
                <a:gd fmla="*/ 0 w 2500747" name="connsiteX20"/>
                <a:gd fmla="*/ 1488164 h 2681562" name="connsiteY20"/>
                <a:gd fmla="*/ 0 w 2500747" name="connsiteX21"/>
                <a:gd fmla="*/ 2347136 h 2681562" name="connsiteY21"/>
                <a:gd fmla="*/ 153611 w 2500747" name="connsiteX22"/>
                <a:gd fmla="*/ 2500747 h 2681562" name="connsiteY22"/>
                <a:gd fmla="*/ 1145501 w 2500747" name="connsiteX23"/>
                <a:gd fmla="*/ 2500747 h 2681562"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2681562" w="2500747">
                  <a:moveTo>
                    <a:pt x="1250373" y="2681562"/>
                  </a:moveTo>
                  <a:lnTo>
                    <a:pt x="1355246" y="2500747"/>
                  </a:lnTo>
                  <a:lnTo>
                    <a:pt x="2347136" y="2500747"/>
                  </a:lnTo>
                  <a:cubicBezTo>
                    <a:pt x="2431973" y="2500747"/>
                    <a:pt x="2500747" y="2431973"/>
                    <a:pt x="2500747" y="2347136"/>
                  </a:cubicBezTo>
                  <a:lnTo>
                    <a:pt x="2500747" y="1488164"/>
                  </a:lnTo>
                  <a:lnTo>
                    <a:pt x="2500747" y="1488162"/>
                  </a:lnTo>
                  <a:lnTo>
                    <a:pt x="2500747" y="153610"/>
                  </a:lnTo>
                  <a:cubicBezTo>
                    <a:pt x="2500747" y="68774"/>
                    <a:pt x="2431973" y="0"/>
                    <a:pt x="2347136" y="0"/>
                  </a:cubicBezTo>
                  <a:lnTo>
                    <a:pt x="1488164" y="0"/>
                  </a:lnTo>
                  <a:cubicBezTo>
                    <a:pt x="1403327" y="0"/>
                    <a:pt x="1334553" y="68774"/>
                    <a:pt x="1334553" y="153610"/>
                  </a:cubicBezTo>
                  <a:lnTo>
                    <a:pt x="1334553" y="214612"/>
                  </a:lnTo>
                  <a:lnTo>
                    <a:pt x="1332980" y="214612"/>
                  </a:lnTo>
                  <a:lnTo>
                    <a:pt x="1332980" y="321965"/>
                  </a:lnTo>
                  <a:lnTo>
                    <a:pt x="1332982" y="321970"/>
                  </a:lnTo>
                  <a:lnTo>
                    <a:pt x="1332982" y="1180942"/>
                  </a:lnTo>
                  <a:cubicBezTo>
                    <a:pt x="1332982" y="1244570"/>
                    <a:pt x="1294296" y="1299162"/>
                    <a:pt x="1239163" y="1322482"/>
                  </a:cubicBezTo>
                  <a:lnTo>
                    <a:pt x="1179375" y="1334552"/>
                  </a:lnTo>
                  <a:lnTo>
                    <a:pt x="1334553" y="1334552"/>
                  </a:lnTo>
                  <a:lnTo>
                    <a:pt x="1334553" y="1334553"/>
                  </a:lnTo>
                  <a:lnTo>
                    <a:pt x="153611" y="1334553"/>
                  </a:lnTo>
                  <a:cubicBezTo>
                    <a:pt x="68774" y="1334553"/>
                    <a:pt x="0" y="1403327"/>
                    <a:pt x="0" y="1488164"/>
                  </a:cubicBezTo>
                  <a:lnTo>
                    <a:pt x="0" y="2347136"/>
                  </a:lnTo>
                  <a:cubicBezTo>
                    <a:pt x="0" y="2431973"/>
                    <a:pt x="68774" y="2500747"/>
                    <a:pt x="153611" y="2500747"/>
                  </a:cubicBezTo>
                  <a:lnTo>
                    <a:pt x="1145501" y="2500747"/>
                  </a:lnTo>
                  <a:close/>
                </a:path>
              </a:pathLst>
            </a:custGeom>
            <a:solidFill>
              <a:srgbClr val="FDFDFD"/>
            </a:solidFill>
            <a:ln>
              <a:noFill/>
            </a:ln>
            <a:effectLst>
              <a:outerShdw algn="tl" blurRad="1778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id="21" name="任意多边形 51">
              <a:extLst>
                <a:ext uri="{FF2B5EF4-FFF2-40B4-BE49-F238E27FC236}">
                  <a16:creationId xmlns:a16="http://schemas.microsoft.com/office/drawing/2014/main" id="{18FD3667-BBB8-4349-90F3-9B009EBDB1AB}"/>
                </a:ext>
              </a:extLst>
            </p:cNvPr>
            <p:cNvSpPr/>
            <p:nvPr/>
          </p:nvSpPr>
          <p:spPr>
            <a:xfrm flipV="1" rot="10800000">
              <a:off x="3775862" y="5305788"/>
              <a:ext cx="996952" cy="1127340"/>
            </a:xfrm>
            <a:custGeom>
              <a:gdLst>
                <a:gd fmla="*/ 1012106 w 1167945" name="connsiteX0"/>
                <a:gd fmla="*/ 1320697 h 1320697" name="connsiteY0"/>
                <a:gd fmla="*/ 155839 w 1167945" name="connsiteX1"/>
                <a:gd fmla="*/ 1320697 h 1320697" name="connsiteY1"/>
                <a:gd fmla="*/ 0 w 1167945" name="connsiteX2"/>
                <a:gd fmla="*/ 1164858 h 1320697" name="connsiteY2"/>
                <a:gd fmla="*/ 0 w 1167945" name="connsiteX3"/>
                <a:gd fmla="*/ 308591 h 1320697" name="connsiteY3"/>
                <a:gd fmla="*/ 155839 w 1167945" name="connsiteX4"/>
                <a:gd fmla="*/ 152752 h 1320697" name="connsiteY4"/>
                <a:gd fmla="*/ 495377 w 1167945" name="connsiteX5"/>
                <a:gd fmla="*/ 152752 h 1320697" name="connsiteY5"/>
                <a:gd fmla="*/ 583973 w 1167945" name="connsiteX6"/>
                <a:gd fmla="*/ 0 h 1320697" name="connsiteY6"/>
                <a:gd fmla="*/ 672569 w 1167945" name="connsiteX7"/>
                <a:gd fmla="*/ 152752 h 1320697" name="connsiteY7"/>
                <a:gd fmla="*/ 1012106 w 1167945" name="connsiteX8"/>
                <a:gd fmla="*/ 152752 h 1320697" name="connsiteY8"/>
                <a:gd fmla="*/ 1167945 w 1167945" name="connsiteX9"/>
                <a:gd fmla="*/ 308591 h 1320697" name="connsiteY9"/>
                <a:gd fmla="*/ 1167945 w 1167945" name="connsiteX10"/>
                <a:gd fmla="*/ 1164858 h 1320697" name="connsiteY10"/>
                <a:gd fmla="*/ 1012106 w 1167945" name="connsiteX11"/>
                <a:gd fmla="*/ 1320697 h 1320697"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320697" w="1167945">
                  <a:moveTo>
                    <a:pt x="1012106" y="1320697"/>
                  </a:moveTo>
                  <a:lnTo>
                    <a:pt x="155839" y="1320697"/>
                  </a:lnTo>
                  <a:cubicBezTo>
                    <a:pt x="69771" y="1320697"/>
                    <a:pt x="0" y="1250926"/>
                    <a:pt x="0" y="1164858"/>
                  </a:cubicBezTo>
                  <a:lnTo>
                    <a:pt x="0" y="308591"/>
                  </a:lnTo>
                  <a:cubicBezTo>
                    <a:pt x="0" y="222523"/>
                    <a:pt x="69771" y="152752"/>
                    <a:pt x="155839" y="152752"/>
                  </a:cubicBezTo>
                  <a:lnTo>
                    <a:pt x="495377" y="152752"/>
                  </a:lnTo>
                  <a:lnTo>
                    <a:pt x="583973" y="0"/>
                  </a:lnTo>
                  <a:lnTo>
                    <a:pt x="672569" y="152752"/>
                  </a:lnTo>
                  <a:lnTo>
                    <a:pt x="1012106" y="152752"/>
                  </a:lnTo>
                  <a:cubicBezTo>
                    <a:pt x="1098174" y="152752"/>
                    <a:pt x="1167945" y="222523"/>
                    <a:pt x="1167945" y="308591"/>
                  </a:cubicBezTo>
                  <a:lnTo>
                    <a:pt x="1167945" y="1164858"/>
                  </a:lnTo>
                  <a:cubicBezTo>
                    <a:pt x="1167945" y="1250926"/>
                    <a:pt x="1098174" y="1320697"/>
                    <a:pt x="1012106" y="1320697"/>
                  </a:cubicBezTo>
                  <a:close/>
                </a:path>
              </a:pathLst>
            </a:custGeom>
            <a:solidFill>
              <a:srgbClr val="D06F83"/>
            </a:solidFill>
            <a:ln>
              <a:noFill/>
            </a:ln>
            <a:effectLst>
              <a:outerShdw algn="tl" blurRad="1778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2" name="组合 21">
              <a:extLst>
                <a:ext uri="{FF2B5EF4-FFF2-40B4-BE49-F238E27FC236}">
                  <a16:creationId xmlns:a16="http://schemas.microsoft.com/office/drawing/2014/main" id="{678440B0-5C10-4B8D-8F17-8DE1463FE0AE}"/>
                </a:ext>
              </a:extLst>
            </p:cNvPr>
            <p:cNvGrpSpPr/>
            <p:nvPr/>
          </p:nvGrpSpPr>
          <p:grpSpPr>
            <a:xfrm>
              <a:off x="3933963" y="5770152"/>
              <a:ext cx="680747" cy="328615"/>
              <a:chOff x="1923908" y="4238286"/>
              <a:chExt cx="803116" cy="387686"/>
            </a:xfrm>
            <a:solidFill>
              <a:srgbClr val="FDFDFD"/>
            </a:solidFill>
          </p:grpSpPr>
          <p:sp>
            <p:nvSpPr>
              <p:cNvPr id="25" name="Freeform 22">
                <a:extLst>
                  <a:ext uri="{FF2B5EF4-FFF2-40B4-BE49-F238E27FC236}">
                    <a16:creationId xmlns:a16="http://schemas.microsoft.com/office/drawing/2014/main" id="{6D2D0BFC-0652-4EEE-A952-208161CE016F}"/>
                  </a:ext>
                </a:extLst>
              </p:cNvPr>
              <p:cNvSpPr/>
              <p:nvPr/>
            </p:nvSpPr>
            <p:spPr bwMode="auto">
              <a:xfrm>
                <a:off x="2382998" y="4238286"/>
                <a:ext cx="344026" cy="387686"/>
              </a:xfrm>
              <a:custGeom>
                <a:gdLst>
                  <a:gd fmla="*/ 35 w 35" name="T0"/>
                  <a:gd fmla="*/ 13 h 38" name="T1"/>
                  <a:gd fmla="*/ 35 w 35" name="T2"/>
                  <a:gd fmla="*/ 9 h 38" name="T3"/>
                  <a:gd fmla="*/ 34 w 35" name="T4"/>
                  <a:gd fmla="*/ 5 h 38" name="T5"/>
                  <a:gd fmla="*/ 31 w 35" name="T6"/>
                  <a:gd fmla="*/ 3 h 38" name="T7"/>
                  <a:gd fmla="*/ 28 w 35" name="T8"/>
                  <a:gd fmla="*/ 1 h 38" name="T9"/>
                  <a:gd fmla="*/ 24 w 35" name="T10"/>
                  <a:gd fmla="*/ 0 h 38" name="T11"/>
                  <a:gd fmla="*/ 2 w 35" name="T12"/>
                  <a:gd fmla="*/ 0 h 38" name="T13"/>
                  <a:gd fmla="*/ 0 w 35" name="T14"/>
                  <a:gd fmla="*/ 3 h 38" name="T15"/>
                  <a:gd fmla="*/ 2 w 35" name="T16"/>
                  <a:gd fmla="*/ 5 h 38" name="T17"/>
                  <a:gd fmla="*/ 24 w 35" name="T18"/>
                  <a:gd fmla="*/ 5 h 38" name="T19"/>
                  <a:gd fmla="*/ 26 w 35" name="T20"/>
                  <a:gd fmla="*/ 5 h 38" name="T21"/>
                  <a:gd fmla="*/ 28 w 35" name="T22"/>
                  <a:gd fmla="*/ 6 h 38" name="T23"/>
                  <a:gd fmla="*/ 29 w 35" name="T24"/>
                  <a:gd fmla="*/ 7 h 38" name="T25"/>
                  <a:gd fmla="*/ 29 w 35" name="T26"/>
                  <a:gd fmla="*/ 9 h 38" name="T27"/>
                  <a:gd fmla="*/ 29 w 35" name="T28"/>
                  <a:gd fmla="*/ 13 h 38" name="T29"/>
                  <a:gd fmla="*/ 29 w 35" name="T30"/>
                  <a:gd fmla="*/ 15 h 38" name="T31"/>
                  <a:gd fmla="*/ 28 w 35" name="T32"/>
                  <a:gd fmla="*/ 16 h 38" name="T33"/>
                  <a:gd fmla="*/ 26 w 35" name="T34"/>
                  <a:gd fmla="*/ 16 h 38" name="T35"/>
                  <a:gd fmla="*/ 24 w 35" name="T36"/>
                  <a:gd fmla="*/ 17 h 38" name="T37"/>
                  <a:gd fmla="*/ 6 w 35" name="T38"/>
                  <a:gd fmla="*/ 17 h 38" name="T39"/>
                  <a:gd fmla="*/ 4 w 35" name="T40"/>
                  <a:gd fmla="*/ 19 h 38" name="T41"/>
                  <a:gd fmla="*/ 6 w 35" name="T42"/>
                  <a:gd fmla="*/ 22 h 38" name="T43"/>
                  <a:gd fmla="*/ 24 w 35" name="T44"/>
                  <a:gd fmla="*/ 22 h 38" name="T45"/>
                  <a:gd fmla="*/ 26 w 35" name="T46"/>
                  <a:gd fmla="*/ 22 h 38" name="T47"/>
                  <a:gd fmla="*/ 28 w 35" name="T48"/>
                  <a:gd fmla="*/ 23 h 38" name="T49"/>
                  <a:gd fmla="*/ 29 w 35" name="T50"/>
                  <a:gd fmla="*/ 24 h 38" name="T51"/>
                  <a:gd fmla="*/ 29 w 35" name="T52"/>
                  <a:gd fmla="*/ 25 h 38" name="T53"/>
                  <a:gd fmla="*/ 29 w 35" name="T54"/>
                  <a:gd fmla="*/ 30 h 38" name="T55"/>
                  <a:gd fmla="*/ 29 w 35" name="T56"/>
                  <a:gd fmla="*/ 31 h 38" name="T57"/>
                  <a:gd fmla="*/ 28 w 35" name="T58"/>
                  <a:gd fmla="*/ 32 h 38" name="T59"/>
                  <a:gd fmla="*/ 26 w 35" name="T60"/>
                  <a:gd fmla="*/ 33 h 38" name="T61"/>
                  <a:gd fmla="*/ 24 w 35" name="T62"/>
                  <a:gd fmla="*/ 33 h 38" name="T63"/>
                  <a:gd fmla="*/ 2 w 35" name="T64"/>
                  <a:gd fmla="*/ 33 h 38" name="T65"/>
                  <a:gd fmla="*/ 0 w 35" name="T66"/>
                  <a:gd fmla="*/ 36 h 38" name="T67"/>
                  <a:gd fmla="*/ 2 w 35" name="T68"/>
                  <a:gd fmla="*/ 38 h 38" name="T69"/>
                  <a:gd fmla="*/ 24 w 35" name="T70"/>
                  <a:gd fmla="*/ 38 h 38" name="T71"/>
                  <a:gd fmla="*/ 28 w 35" name="T72"/>
                  <a:gd fmla="*/ 38 h 38" name="T73"/>
                  <a:gd fmla="*/ 31 w 35" name="T74"/>
                  <a:gd fmla="*/ 36 h 38" name="T75"/>
                  <a:gd fmla="*/ 34 w 35" name="T76"/>
                  <a:gd fmla="*/ 33 h 38" name="T77"/>
                  <a:gd fmla="*/ 35 w 35" name="T78"/>
                  <a:gd fmla="*/ 30 h 38" name="T79"/>
                  <a:gd fmla="*/ 35 w 35" name="T80"/>
                  <a:gd fmla="*/ 25 h 38" name="T81"/>
                  <a:gd fmla="*/ 32 w 35" name="T82"/>
                  <a:gd fmla="*/ 19 h 38" name="T83"/>
                  <a:gd fmla="*/ 35 w 35" name="T84"/>
                  <a:gd fmla="*/ 13 h 3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8" w="35">
                    <a:moveTo>
                      <a:pt x="35" y="13"/>
                    </a:moveTo>
                    <a:cubicBezTo>
                      <a:pt x="35" y="9"/>
                      <a:pt x="35" y="9"/>
                      <a:pt x="35" y="9"/>
                    </a:cubicBezTo>
                    <a:cubicBezTo>
                      <a:pt x="35" y="7"/>
                      <a:pt x="34" y="6"/>
                      <a:pt x="34" y="5"/>
                    </a:cubicBezTo>
                    <a:cubicBezTo>
                      <a:pt x="33" y="4"/>
                      <a:pt x="32" y="3"/>
                      <a:pt x="31" y="3"/>
                    </a:cubicBezTo>
                    <a:cubicBezTo>
                      <a:pt x="31" y="2"/>
                      <a:pt x="29" y="1"/>
                      <a:pt x="28" y="1"/>
                    </a:cubicBezTo>
                    <a:cubicBezTo>
                      <a:pt x="27" y="0"/>
                      <a:pt x="26" y="0"/>
                      <a:pt x="24" y="0"/>
                    </a:cubicBezTo>
                    <a:cubicBezTo>
                      <a:pt x="2" y="0"/>
                      <a:pt x="2" y="0"/>
                      <a:pt x="2" y="0"/>
                    </a:cubicBezTo>
                    <a:cubicBezTo>
                      <a:pt x="1" y="0"/>
                      <a:pt x="0" y="1"/>
                      <a:pt x="0" y="3"/>
                    </a:cubicBezTo>
                    <a:cubicBezTo>
                      <a:pt x="0" y="4"/>
                      <a:pt x="1" y="5"/>
                      <a:pt x="2" y="5"/>
                    </a:cubicBezTo>
                    <a:cubicBezTo>
                      <a:pt x="24" y="5"/>
                      <a:pt x="24" y="5"/>
                      <a:pt x="24" y="5"/>
                    </a:cubicBezTo>
                    <a:cubicBezTo>
                      <a:pt x="25" y="5"/>
                      <a:pt x="26" y="5"/>
                      <a:pt x="26" y="5"/>
                    </a:cubicBezTo>
                    <a:cubicBezTo>
                      <a:pt x="27" y="6"/>
                      <a:pt x="28" y="6"/>
                      <a:pt x="28" y="6"/>
                    </a:cubicBezTo>
                    <a:cubicBezTo>
                      <a:pt x="28" y="6"/>
                      <a:pt x="29" y="7"/>
                      <a:pt x="29" y="7"/>
                    </a:cubicBezTo>
                    <a:cubicBezTo>
                      <a:pt x="29" y="8"/>
                      <a:pt x="29" y="8"/>
                      <a:pt x="29" y="9"/>
                    </a:cubicBezTo>
                    <a:cubicBezTo>
                      <a:pt x="29" y="13"/>
                      <a:pt x="29" y="13"/>
                      <a:pt x="29" y="13"/>
                    </a:cubicBezTo>
                    <a:cubicBezTo>
                      <a:pt x="29" y="14"/>
                      <a:pt x="29" y="14"/>
                      <a:pt x="29" y="15"/>
                    </a:cubicBezTo>
                    <a:cubicBezTo>
                      <a:pt x="29" y="15"/>
                      <a:pt x="28" y="15"/>
                      <a:pt x="28" y="16"/>
                    </a:cubicBezTo>
                    <a:cubicBezTo>
                      <a:pt x="28" y="16"/>
                      <a:pt x="27" y="16"/>
                      <a:pt x="26" y="16"/>
                    </a:cubicBezTo>
                    <a:cubicBezTo>
                      <a:pt x="26" y="17"/>
                      <a:pt x="25" y="17"/>
                      <a:pt x="24" y="17"/>
                    </a:cubicBezTo>
                    <a:cubicBezTo>
                      <a:pt x="6" y="17"/>
                      <a:pt x="6" y="17"/>
                      <a:pt x="6" y="17"/>
                    </a:cubicBezTo>
                    <a:cubicBezTo>
                      <a:pt x="5" y="17"/>
                      <a:pt x="4" y="18"/>
                      <a:pt x="4" y="19"/>
                    </a:cubicBezTo>
                    <a:cubicBezTo>
                      <a:pt x="4" y="21"/>
                      <a:pt x="5" y="22"/>
                      <a:pt x="6" y="22"/>
                    </a:cubicBezTo>
                    <a:cubicBezTo>
                      <a:pt x="24" y="22"/>
                      <a:pt x="24" y="22"/>
                      <a:pt x="24" y="22"/>
                    </a:cubicBezTo>
                    <a:cubicBezTo>
                      <a:pt x="25" y="22"/>
                      <a:pt x="26" y="22"/>
                      <a:pt x="26" y="22"/>
                    </a:cubicBezTo>
                    <a:cubicBezTo>
                      <a:pt x="27" y="22"/>
                      <a:pt x="28" y="22"/>
                      <a:pt x="28" y="23"/>
                    </a:cubicBezTo>
                    <a:cubicBezTo>
                      <a:pt x="28" y="23"/>
                      <a:pt x="29" y="23"/>
                      <a:pt x="29" y="24"/>
                    </a:cubicBezTo>
                    <a:cubicBezTo>
                      <a:pt x="29" y="24"/>
                      <a:pt x="29" y="25"/>
                      <a:pt x="29" y="25"/>
                    </a:cubicBezTo>
                    <a:cubicBezTo>
                      <a:pt x="29" y="30"/>
                      <a:pt x="29" y="30"/>
                      <a:pt x="29" y="30"/>
                    </a:cubicBezTo>
                    <a:cubicBezTo>
                      <a:pt x="29" y="30"/>
                      <a:pt x="29" y="31"/>
                      <a:pt x="29" y="31"/>
                    </a:cubicBezTo>
                    <a:cubicBezTo>
                      <a:pt x="29" y="32"/>
                      <a:pt x="28" y="32"/>
                      <a:pt x="28" y="32"/>
                    </a:cubicBezTo>
                    <a:cubicBezTo>
                      <a:pt x="28" y="33"/>
                      <a:pt x="27" y="33"/>
                      <a:pt x="26" y="33"/>
                    </a:cubicBezTo>
                    <a:cubicBezTo>
                      <a:pt x="26" y="33"/>
                      <a:pt x="25" y="33"/>
                      <a:pt x="24" y="33"/>
                    </a:cubicBezTo>
                    <a:cubicBezTo>
                      <a:pt x="2" y="33"/>
                      <a:pt x="2" y="33"/>
                      <a:pt x="2" y="33"/>
                    </a:cubicBezTo>
                    <a:cubicBezTo>
                      <a:pt x="1" y="33"/>
                      <a:pt x="0" y="34"/>
                      <a:pt x="0" y="36"/>
                    </a:cubicBezTo>
                    <a:cubicBezTo>
                      <a:pt x="0" y="37"/>
                      <a:pt x="1" y="38"/>
                      <a:pt x="2" y="38"/>
                    </a:cubicBezTo>
                    <a:cubicBezTo>
                      <a:pt x="24" y="38"/>
                      <a:pt x="24" y="38"/>
                      <a:pt x="24" y="38"/>
                    </a:cubicBezTo>
                    <a:cubicBezTo>
                      <a:pt x="26" y="38"/>
                      <a:pt x="27" y="38"/>
                      <a:pt x="28" y="38"/>
                    </a:cubicBezTo>
                    <a:cubicBezTo>
                      <a:pt x="29" y="37"/>
                      <a:pt x="31" y="37"/>
                      <a:pt x="31" y="36"/>
                    </a:cubicBezTo>
                    <a:cubicBezTo>
                      <a:pt x="32" y="35"/>
                      <a:pt x="33" y="34"/>
                      <a:pt x="34" y="33"/>
                    </a:cubicBezTo>
                    <a:cubicBezTo>
                      <a:pt x="34" y="32"/>
                      <a:pt x="35" y="31"/>
                      <a:pt x="35" y="30"/>
                    </a:cubicBezTo>
                    <a:cubicBezTo>
                      <a:pt x="35" y="25"/>
                      <a:pt x="35" y="25"/>
                      <a:pt x="35" y="25"/>
                    </a:cubicBezTo>
                    <a:cubicBezTo>
                      <a:pt x="35" y="23"/>
                      <a:pt x="34" y="21"/>
                      <a:pt x="32" y="19"/>
                    </a:cubicBezTo>
                    <a:cubicBezTo>
                      <a:pt x="34" y="18"/>
                      <a:pt x="35" y="16"/>
                      <a:pt x="35" y="1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6" name="Freeform 31">
                <a:extLst>
                  <a:ext uri="{FF2B5EF4-FFF2-40B4-BE49-F238E27FC236}">
                    <a16:creationId xmlns:a16="http://schemas.microsoft.com/office/drawing/2014/main" id="{EB30F5E8-09FA-418D-8E2A-2FD29E817B43}"/>
                  </a:ext>
                </a:extLst>
              </p:cNvPr>
              <p:cNvSpPr>
                <a:spLocks noEditPoints="1"/>
              </p:cNvSpPr>
              <p:nvPr/>
            </p:nvSpPr>
            <p:spPr bwMode="auto">
              <a:xfrm>
                <a:off x="1923908" y="4238286"/>
                <a:ext cx="368849" cy="383966"/>
              </a:xfrm>
              <a:custGeom>
                <a:gdLst>
                  <a:gd fmla="*/ 35 w 38" name="T0"/>
                  <a:gd fmla="*/ 2 h 38" name="T1"/>
                  <a:gd fmla="*/ 32 w 38" name="T2"/>
                  <a:gd fmla="*/ 1 h 38" name="T3"/>
                  <a:gd fmla="*/ 28 w 38" name="T4"/>
                  <a:gd fmla="*/ 0 h 38" name="T5"/>
                  <a:gd fmla="*/ 10 w 38" name="T6"/>
                  <a:gd fmla="*/ 0 h 38" name="T7"/>
                  <a:gd fmla="*/ 6 w 38" name="T8"/>
                  <a:gd fmla="*/ 1 h 38" name="T9"/>
                  <a:gd fmla="*/ 3 w 38" name="T10"/>
                  <a:gd fmla="*/ 2 h 38" name="T11"/>
                  <a:gd fmla="*/ 1 w 38" name="T12"/>
                  <a:gd fmla="*/ 5 h 38" name="T13"/>
                  <a:gd fmla="*/ 0 w 38" name="T14"/>
                  <a:gd fmla="*/ 8 h 38" name="T15"/>
                  <a:gd fmla="*/ 0 w 38" name="T16"/>
                  <a:gd fmla="*/ 29 h 38" name="T17"/>
                  <a:gd fmla="*/ 1 w 38" name="T18"/>
                  <a:gd fmla="*/ 33 h 38" name="T19"/>
                  <a:gd fmla="*/ 3 w 38" name="T20"/>
                  <a:gd fmla="*/ 35 h 38" name="T21"/>
                  <a:gd fmla="*/ 6 w 38" name="T22"/>
                  <a:gd fmla="*/ 37 h 38" name="T23"/>
                  <a:gd fmla="*/ 10 w 38" name="T24"/>
                  <a:gd fmla="*/ 38 h 38" name="T25"/>
                  <a:gd fmla="*/ 28 w 38" name="T26"/>
                  <a:gd fmla="*/ 38 h 38" name="T27"/>
                  <a:gd fmla="*/ 32 w 38" name="T28"/>
                  <a:gd fmla="*/ 37 h 38" name="T29"/>
                  <a:gd fmla="*/ 35 w 38" name="T30"/>
                  <a:gd fmla="*/ 36 h 38" name="T31"/>
                  <a:gd fmla="*/ 37 w 38" name="T32"/>
                  <a:gd fmla="*/ 33 h 38" name="T33"/>
                  <a:gd fmla="*/ 38 w 38" name="T34"/>
                  <a:gd fmla="*/ 29 h 38" name="T35"/>
                  <a:gd fmla="*/ 38 w 38" name="T36"/>
                  <a:gd fmla="*/ 8 h 38" name="T37"/>
                  <a:gd fmla="*/ 37 w 38" name="T38"/>
                  <a:gd fmla="*/ 5 h 38" name="T39"/>
                  <a:gd fmla="*/ 35 w 38" name="T40"/>
                  <a:gd fmla="*/ 2 h 38" name="T41"/>
                  <a:gd fmla="*/ 28 w 38" name="T42"/>
                  <a:gd fmla="*/ 33 h 38" name="T43"/>
                  <a:gd fmla="*/ 10 w 38" name="T44"/>
                  <a:gd fmla="*/ 33 h 38" name="T45"/>
                  <a:gd fmla="*/ 8 w 38" name="T46"/>
                  <a:gd fmla="*/ 33 h 38" name="T47"/>
                  <a:gd fmla="*/ 6 w 38" name="T48"/>
                  <a:gd fmla="*/ 32 h 38" name="T49"/>
                  <a:gd fmla="*/ 5 w 38" name="T50"/>
                  <a:gd fmla="*/ 31 h 38" name="T51"/>
                  <a:gd fmla="*/ 5 w 38" name="T52"/>
                  <a:gd fmla="*/ 29 h 38" name="T53"/>
                  <a:gd fmla="*/ 5 w 38" name="T54"/>
                  <a:gd fmla="*/ 8 h 38" name="T55"/>
                  <a:gd fmla="*/ 5 w 38" name="T56"/>
                  <a:gd fmla="*/ 7 h 38" name="T57"/>
                  <a:gd fmla="*/ 6 w 38" name="T58"/>
                  <a:gd fmla="*/ 6 h 38" name="T59"/>
                  <a:gd fmla="*/ 8 w 38" name="T60"/>
                  <a:gd fmla="*/ 5 h 38" name="T61"/>
                  <a:gd fmla="*/ 10 w 38" name="T62"/>
                  <a:gd fmla="*/ 5 h 38" name="T63"/>
                  <a:gd fmla="*/ 28 w 38" name="T64"/>
                  <a:gd fmla="*/ 5 h 38" name="T65"/>
                  <a:gd fmla="*/ 30 w 38" name="T66"/>
                  <a:gd fmla="*/ 5 h 38" name="T67"/>
                  <a:gd fmla="*/ 32 w 38" name="T68"/>
                  <a:gd fmla="*/ 6 h 38" name="T69"/>
                  <a:gd fmla="*/ 33 w 38" name="T70"/>
                  <a:gd fmla="*/ 7 h 38" name="T71"/>
                  <a:gd fmla="*/ 33 w 38" name="T72"/>
                  <a:gd fmla="*/ 8 h 38" name="T73"/>
                  <a:gd fmla="*/ 33 w 38" name="T74"/>
                  <a:gd fmla="*/ 29 h 38" name="T75"/>
                  <a:gd fmla="*/ 33 w 38" name="T76"/>
                  <a:gd fmla="*/ 31 h 38" name="T77"/>
                  <a:gd fmla="*/ 32 w 38" name="T78"/>
                  <a:gd fmla="*/ 32 h 38" name="T79"/>
                  <a:gd fmla="*/ 30 w 38" name="T80"/>
                  <a:gd fmla="*/ 33 h 38" name="T81"/>
                  <a:gd fmla="*/ 28 w 38" name="T82"/>
                  <a:gd fmla="*/ 33 h 3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8" w="38">
                    <a:moveTo>
                      <a:pt x="35" y="2"/>
                    </a:moveTo>
                    <a:cubicBezTo>
                      <a:pt x="34" y="2"/>
                      <a:pt x="33" y="1"/>
                      <a:pt x="32" y="1"/>
                    </a:cubicBezTo>
                    <a:cubicBezTo>
                      <a:pt x="31" y="0"/>
                      <a:pt x="29" y="0"/>
                      <a:pt x="28" y="0"/>
                    </a:cubicBezTo>
                    <a:cubicBezTo>
                      <a:pt x="10" y="0"/>
                      <a:pt x="10" y="0"/>
                      <a:pt x="10" y="0"/>
                    </a:cubicBezTo>
                    <a:cubicBezTo>
                      <a:pt x="9" y="0"/>
                      <a:pt x="7" y="0"/>
                      <a:pt x="6" y="1"/>
                    </a:cubicBezTo>
                    <a:cubicBezTo>
                      <a:pt x="5" y="1"/>
                      <a:pt x="4" y="2"/>
                      <a:pt x="3" y="2"/>
                    </a:cubicBezTo>
                    <a:cubicBezTo>
                      <a:pt x="2" y="3"/>
                      <a:pt x="1" y="4"/>
                      <a:pt x="1" y="5"/>
                    </a:cubicBezTo>
                    <a:cubicBezTo>
                      <a:pt x="0" y="6"/>
                      <a:pt x="0" y="7"/>
                      <a:pt x="0" y="8"/>
                    </a:cubicBezTo>
                    <a:cubicBezTo>
                      <a:pt x="0" y="29"/>
                      <a:pt x="0" y="29"/>
                      <a:pt x="0" y="29"/>
                    </a:cubicBezTo>
                    <a:cubicBezTo>
                      <a:pt x="0" y="31"/>
                      <a:pt x="0" y="32"/>
                      <a:pt x="1" y="33"/>
                    </a:cubicBezTo>
                    <a:cubicBezTo>
                      <a:pt x="1" y="34"/>
                      <a:pt x="2" y="35"/>
                      <a:pt x="3" y="35"/>
                    </a:cubicBezTo>
                    <a:cubicBezTo>
                      <a:pt x="4" y="36"/>
                      <a:pt x="5" y="37"/>
                      <a:pt x="6" y="37"/>
                    </a:cubicBezTo>
                    <a:cubicBezTo>
                      <a:pt x="7" y="38"/>
                      <a:pt x="9" y="38"/>
                      <a:pt x="10" y="38"/>
                    </a:cubicBezTo>
                    <a:cubicBezTo>
                      <a:pt x="28" y="38"/>
                      <a:pt x="28" y="38"/>
                      <a:pt x="28" y="38"/>
                    </a:cubicBezTo>
                    <a:cubicBezTo>
                      <a:pt x="29" y="38"/>
                      <a:pt x="31" y="38"/>
                      <a:pt x="32" y="37"/>
                    </a:cubicBezTo>
                    <a:cubicBezTo>
                      <a:pt x="33" y="37"/>
                      <a:pt x="34" y="36"/>
                      <a:pt x="35" y="36"/>
                    </a:cubicBezTo>
                    <a:cubicBezTo>
                      <a:pt x="36" y="35"/>
                      <a:pt x="37" y="34"/>
                      <a:pt x="37" y="33"/>
                    </a:cubicBezTo>
                    <a:cubicBezTo>
                      <a:pt x="38" y="32"/>
                      <a:pt x="38" y="31"/>
                      <a:pt x="38" y="29"/>
                    </a:cubicBezTo>
                    <a:cubicBezTo>
                      <a:pt x="38" y="8"/>
                      <a:pt x="38" y="8"/>
                      <a:pt x="38" y="8"/>
                    </a:cubicBezTo>
                    <a:cubicBezTo>
                      <a:pt x="38" y="7"/>
                      <a:pt x="38" y="6"/>
                      <a:pt x="37" y="5"/>
                    </a:cubicBezTo>
                    <a:cubicBezTo>
                      <a:pt x="37" y="4"/>
                      <a:pt x="36" y="3"/>
                      <a:pt x="35" y="2"/>
                    </a:cubicBezTo>
                    <a:close/>
                    <a:moveTo>
                      <a:pt x="28" y="33"/>
                    </a:moveTo>
                    <a:cubicBezTo>
                      <a:pt x="10" y="33"/>
                      <a:pt x="10" y="33"/>
                      <a:pt x="10" y="33"/>
                    </a:cubicBezTo>
                    <a:cubicBezTo>
                      <a:pt x="9" y="33"/>
                      <a:pt x="9" y="33"/>
                      <a:pt x="8" y="33"/>
                    </a:cubicBezTo>
                    <a:cubicBezTo>
                      <a:pt x="7" y="33"/>
                      <a:pt x="7" y="32"/>
                      <a:pt x="6" y="32"/>
                    </a:cubicBezTo>
                    <a:cubicBezTo>
                      <a:pt x="6" y="32"/>
                      <a:pt x="6" y="31"/>
                      <a:pt x="5" y="31"/>
                    </a:cubicBezTo>
                    <a:cubicBezTo>
                      <a:pt x="5" y="30"/>
                      <a:pt x="5" y="30"/>
                      <a:pt x="5" y="29"/>
                    </a:cubicBezTo>
                    <a:cubicBezTo>
                      <a:pt x="5" y="8"/>
                      <a:pt x="5" y="8"/>
                      <a:pt x="5" y="8"/>
                    </a:cubicBezTo>
                    <a:cubicBezTo>
                      <a:pt x="5" y="8"/>
                      <a:pt x="5" y="7"/>
                      <a:pt x="5" y="7"/>
                    </a:cubicBezTo>
                    <a:cubicBezTo>
                      <a:pt x="6" y="6"/>
                      <a:pt x="6" y="6"/>
                      <a:pt x="6" y="6"/>
                    </a:cubicBezTo>
                    <a:cubicBezTo>
                      <a:pt x="7" y="5"/>
                      <a:pt x="7" y="5"/>
                      <a:pt x="8" y="5"/>
                    </a:cubicBezTo>
                    <a:cubicBezTo>
                      <a:pt x="9" y="5"/>
                      <a:pt x="9" y="5"/>
                      <a:pt x="10" y="5"/>
                    </a:cubicBezTo>
                    <a:cubicBezTo>
                      <a:pt x="28" y="5"/>
                      <a:pt x="28" y="5"/>
                      <a:pt x="28" y="5"/>
                    </a:cubicBezTo>
                    <a:cubicBezTo>
                      <a:pt x="29" y="5"/>
                      <a:pt x="29" y="5"/>
                      <a:pt x="30" y="5"/>
                    </a:cubicBezTo>
                    <a:cubicBezTo>
                      <a:pt x="31" y="5"/>
                      <a:pt x="31" y="5"/>
                      <a:pt x="32" y="6"/>
                    </a:cubicBezTo>
                    <a:cubicBezTo>
                      <a:pt x="32" y="6"/>
                      <a:pt x="32" y="6"/>
                      <a:pt x="33" y="7"/>
                    </a:cubicBezTo>
                    <a:cubicBezTo>
                      <a:pt x="33" y="7"/>
                      <a:pt x="33" y="8"/>
                      <a:pt x="33" y="8"/>
                    </a:cubicBezTo>
                    <a:cubicBezTo>
                      <a:pt x="33" y="29"/>
                      <a:pt x="33" y="29"/>
                      <a:pt x="33" y="29"/>
                    </a:cubicBezTo>
                    <a:cubicBezTo>
                      <a:pt x="33" y="30"/>
                      <a:pt x="33" y="30"/>
                      <a:pt x="33" y="31"/>
                    </a:cubicBezTo>
                    <a:cubicBezTo>
                      <a:pt x="32" y="31"/>
                      <a:pt x="32" y="32"/>
                      <a:pt x="32" y="32"/>
                    </a:cubicBezTo>
                    <a:cubicBezTo>
                      <a:pt x="31" y="32"/>
                      <a:pt x="31" y="33"/>
                      <a:pt x="30" y="33"/>
                    </a:cubicBezTo>
                    <a:cubicBezTo>
                      <a:pt x="29" y="33"/>
                      <a:pt x="29" y="33"/>
                      <a:pt x="28" y="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23" name="Freeform 31">
              <a:extLst>
                <a:ext uri="{FF2B5EF4-FFF2-40B4-BE49-F238E27FC236}">
                  <a16:creationId xmlns:a16="http://schemas.microsoft.com/office/drawing/2014/main" id="{7DAB47FF-C39E-486F-934B-263C34D6F78D}"/>
                </a:ext>
              </a:extLst>
            </p:cNvPr>
            <p:cNvSpPr>
              <a:spLocks noEditPoints="1"/>
            </p:cNvSpPr>
            <p:nvPr/>
          </p:nvSpPr>
          <p:spPr bwMode="auto">
            <a:xfrm>
              <a:off x="5186117" y="5754236"/>
              <a:ext cx="377553" cy="474802"/>
            </a:xfrm>
            <a:custGeom>
              <a:gdLst>
                <a:gd fmla="*/ 82 w 484" name="T0"/>
                <a:gd fmla="*/ 166 h 606" name="T1"/>
                <a:gd fmla="*/ 82 w 484" name="T2"/>
                <a:gd fmla="*/ 186 h 606" name="T3"/>
                <a:gd fmla="*/ 331 w 484" name="T4"/>
                <a:gd fmla="*/ 193 h 606" name="T5"/>
                <a:gd fmla="*/ 331 w 484" name="T6"/>
                <a:gd fmla="*/ 173 h 606" name="T7"/>
                <a:gd fmla="*/ 387 w 484" name="T8"/>
                <a:gd fmla="*/ 556 h 606" name="T9"/>
                <a:gd fmla="*/ 388 w 484" name="T10"/>
                <a:gd fmla="*/ 564 h 606" name="T11"/>
                <a:gd fmla="*/ 418 w 484" name="T12"/>
                <a:gd fmla="*/ 594 h 606" name="T13"/>
                <a:gd fmla="*/ 474 w 484" name="T14"/>
                <a:gd fmla="*/ 581 h 606" name="T15"/>
                <a:gd fmla="*/ 474 w 484" name="T16"/>
                <a:gd fmla="*/ 531 h 606" name="T17"/>
                <a:gd fmla="*/ 444 w 484" name="T18"/>
                <a:gd fmla="*/ 501 h 606" name="T19"/>
                <a:gd fmla="*/ 418 w 484" name="T20"/>
                <a:gd fmla="*/ 519 h 606" name="T21"/>
                <a:gd fmla="*/ 384 w 484" name="T22"/>
                <a:gd fmla="*/ 553 h 606" name="T23"/>
                <a:gd fmla="*/ 218 w 484" name="T24"/>
                <a:gd fmla="*/ 354 h 606" name="T25"/>
                <a:gd fmla="*/ 229 w 484" name="T26"/>
                <a:gd fmla="*/ 336 h 606" name="T27"/>
                <a:gd fmla="*/ 207 w 484" name="T28"/>
                <a:gd fmla="*/ 320 h 606" name="T29"/>
                <a:gd fmla="*/ 207 w 484" name="T30"/>
                <a:gd fmla="*/ 327 h 606" name="T31"/>
                <a:gd fmla="*/ 246 w 484" name="T32"/>
                <a:gd fmla="*/ 422 h 606" name="T33"/>
                <a:gd fmla="*/ 297 w 484" name="T34"/>
                <a:gd fmla="*/ 364 h 606" name="T35"/>
                <a:gd fmla="*/ 296 w 484" name="T36"/>
                <a:gd fmla="*/ 357 h 606" name="T37"/>
                <a:gd fmla="*/ 224 w 484" name="T38"/>
                <a:gd fmla="*/ 362 h 606" name="T39"/>
                <a:gd fmla="*/ 224 w 484" name="T40"/>
                <a:gd fmla="*/ 368 h 606" name="T41"/>
                <a:gd fmla="*/ 246 w 484" name="T42"/>
                <a:gd fmla="*/ 422 h 606" name="T43"/>
                <a:gd fmla="*/ 429 w 484" name="T44"/>
                <a:gd fmla="*/ 493 h 606" name="T45"/>
                <a:gd fmla="*/ 429 w 484" name="T46"/>
                <a:gd fmla="*/ 487 h 606" name="T47"/>
                <a:gd fmla="*/ 394 w 484" name="T48"/>
                <a:gd fmla="*/ 451 h 606" name="T49"/>
                <a:gd fmla="*/ 256 w 484" name="T50"/>
                <a:gd fmla="*/ 425 h 606" name="T51"/>
                <a:gd fmla="*/ 256 w 484" name="T52"/>
                <a:gd fmla="*/ 432 h 606" name="T53"/>
                <a:gd fmla="*/ 354 w 484" name="T54"/>
                <a:gd fmla="*/ 530 h 606" name="T55"/>
                <a:gd fmla="*/ 395 w 484" name="T56"/>
                <a:gd fmla="*/ 528 h 606" name="T57"/>
                <a:gd fmla="*/ 20 w 484" name="T58"/>
                <a:gd fmla="*/ 150 h 606" name="T59"/>
                <a:gd fmla="*/ 89 w 484" name="T60"/>
                <a:gd fmla="*/ 152 h 606" name="T61"/>
                <a:gd fmla="*/ 141 w 484" name="T62"/>
                <a:gd fmla="*/ 100 h 606" name="T63"/>
                <a:gd fmla="*/ 141 w 484" name="T64"/>
                <a:gd fmla="*/ 93 h 606" name="T65"/>
                <a:gd fmla="*/ 383 w 484" name="T66"/>
                <a:gd fmla="*/ 27 h 606" name="T67"/>
                <a:gd fmla="*/ 394 w 484" name="T68"/>
                <a:gd fmla="*/ 422 h 606" name="T69"/>
                <a:gd fmla="*/ 414 w 484" name="T70"/>
                <a:gd fmla="*/ 449 h 606" name="T71"/>
                <a:gd fmla="*/ 414 w 484" name="T72"/>
                <a:gd fmla="*/ 39 h 606" name="T73"/>
                <a:gd fmla="*/ 383 w 484" name="T74"/>
                <a:gd fmla="*/ 0 h 606" name="T75"/>
                <a:gd fmla="*/ 121 w 484" name="T76"/>
                <a:gd fmla="*/ 2 h 606" name="T77"/>
                <a:gd fmla="*/ 0 w 484" name="T78"/>
                <a:gd fmla="*/ 123 h 606" name="T79"/>
                <a:gd fmla="*/ 0 w 484" name="T80"/>
                <a:gd fmla="*/ 492 h 606" name="T81"/>
                <a:gd fmla="*/ 32 w 484" name="T82"/>
                <a:gd fmla="*/ 530 h 606" name="T83"/>
                <a:gd fmla="*/ 319 w 484" name="T84"/>
                <a:gd fmla="*/ 524 h 606" name="T85"/>
                <a:gd fmla="*/ 305 w 484" name="T86"/>
                <a:gd fmla="*/ 503 h 606" name="T87"/>
                <a:gd fmla="*/ 20 w 484" name="T88"/>
                <a:gd fmla="*/ 492 h 606" name="T89"/>
                <a:gd fmla="*/ 20 w 484" name="T90"/>
                <a:gd fmla="*/ 150 h 606" name="T91"/>
                <a:gd fmla="*/ 156 w 484" name="T92"/>
                <a:gd fmla="*/ 321 h 606" name="T93"/>
                <a:gd fmla="*/ 156 w 484" name="T94"/>
                <a:gd fmla="*/ 301 h 606" name="T95"/>
                <a:gd fmla="*/ 82 w 484" name="T96"/>
                <a:gd fmla="*/ 294 h 606" name="T97"/>
                <a:gd fmla="*/ 82 w 484" name="T98"/>
                <a:gd fmla="*/ 315 h 606" name="T99"/>
                <a:gd fmla="*/ 82 w 484" name="T100"/>
                <a:gd fmla="*/ 272 h 606" name="T101"/>
                <a:gd fmla="*/ 331 w 484" name="T102"/>
                <a:gd fmla="*/ 279 h 606" name="T103"/>
                <a:gd fmla="*/ 331 w 484" name="T104"/>
                <a:gd fmla="*/ 258 h 606" name="T105"/>
                <a:gd fmla="*/ 82 w 484" name="T106"/>
                <a:gd fmla="*/ 252 h 606" name="T107"/>
                <a:gd fmla="*/ 82 w 484" name="T108"/>
                <a:gd fmla="*/ 272 h 606" name="T109"/>
                <a:gd fmla="*/ 82 w 484" name="T110"/>
                <a:gd fmla="*/ 236 h 606" name="T111"/>
                <a:gd fmla="*/ 331 w 484" name="T112"/>
                <a:gd fmla="*/ 229 h 606" name="T113"/>
                <a:gd fmla="*/ 331 w 484" name="T114"/>
                <a:gd fmla="*/ 209 h 606" name="T115"/>
                <a:gd fmla="*/ 82 w 484" name="T116"/>
                <a:gd fmla="*/ 216 h 60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06" w="483">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D06F83"/>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cs typeface="+mn-ea"/>
                <a:sym typeface="+mn-lt"/>
              </a:endParaRPr>
            </a:p>
          </p:txBody>
        </p:sp>
        <p:sp>
          <p:nvSpPr>
            <p:cNvPr id="24" name="Rectangle 42">
              <a:extLst>
                <a:ext uri="{FF2B5EF4-FFF2-40B4-BE49-F238E27FC236}">
                  <a16:creationId xmlns:a16="http://schemas.microsoft.com/office/drawing/2014/main" id="{5CCF6CAF-D7EF-4D6B-97DC-EE4386241788}"/>
                </a:ext>
              </a:extLst>
            </p:cNvPr>
            <p:cNvSpPr/>
            <p:nvPr/>
          </p:nvSpPr>
          <p:spPr>
            <a:xfrm flipH="1">
              <a:off x="3942565" y="4610482"/>
              <a:ext cx="1850053" cy="229011"/>
            </a:xfrm>
            <a:prstGeom prst="rect">
              <a:avLst/>
            </a:prstGeom>
            <a:noFill/>
            <a:ln algn="ctr" cap="flat" cmpd="sng" w="12700">
              <a:noFill/>
              <a:prstDash val="solid"/>
            </a:ln>
            <a:effectLst/>
          </p:spPr>
          <p:txBody>
            <a:bodyPr anchor="t" bIns="0" lIns="91440" rIns="91440" rtlCol="0" tIns="0"/>
            <a:lstStyle/>
            <a:p>
              <a:r>
                <a:rPr altLang="en-US" b="1" lang="zh-CN" sz="2000">
                  <a:solidFill>
                    <a:schemeClr val="tx1">
                      <a:lumMod val="65000"/>
                      <a:lumOff val="35000"/>
                    </a:schemeClr>
                  </a:solidFill>
                  <a:cs typeface="+mn-ea"/>
                  <a:sym typeface="+mn-lt"/>
                </a:rPr>
                <a:t>优势2</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7" name="组合 26">
            <a:extLst>
              <a:ext uri="{FF2B5EF4-FFF2-40B4-BE49-F238E27FC236}">
                <a16:creationId xmlns:a16="http://schemas.microsoft.com/office/drawing/2014/main" id="{D424BAAA-9BC9-4599-9ED9-6DB2DB5122F4}"/>
              </a:ext>
            </a:extLst>
          </p:cNvPr>
          <p:cNvGrpSpPr/>
          <p:nvPr/>
        </p:nvGrpSpPr>
        <p:grpSpPr>
          <a:xfrm>
            <a:off x="6285601" y="1808348"/>
            <a:ext cx="1714823" cy="1838571"/>
            <a:chOff x="6285601" y="1808348"/>
            <a:chExt cx="2134625" cy="2288667"/>
          </a:xfrm>
        </p:grpSpPr>
        <p:sp>
          <p:nvSpPr>
            <p:cNvPr id="28" name="任意多边形 21">
              <a:extLst>
                <a:ext uri="{FF2B5EF4-FFF2-40B4-BE49-F238E27FC236}">
                  <a16:creationId xmlns:a16="http://schemas.microsoft.com/office/drawing/2014/main" id="{D0A6FB6C-CA5A-4A21-AE07-6CC181C576E7}"/>
                </a:ext>
              </a:extLst>
            </p:cNvPr>
            <p:cNvSpPr/>
            <p:nvPr/>
          </p:nvSpPr>
          <p:spPr>
            <a:xfrm rot="10800000">
              <a:off x="7423274" y="1825341"/>
              <a:ext cx="996952" cy="1127340"/>
            </a:xfrm>
            <a:custGeom>
              <a:gdLst>
                <a:gd fmla="*/ 1012106 w 1167945" name="connsiteX0"/>
                <a:gd fmla="*/ 1320697 h 1320697" name="connsiteY0"/>
                <a:gd fmla="*/ 155839 w 1167945" name="connsiteX1"/>
                <a:gd fmla="*/ 1320697 h 1320697" name="connsiteY1"/>
                <a:gd fmla="*/ 0 w 1167945" name="connsiteX2"/>
                <a:gd fmla="*/ 1164858 h 1320697" name="connsiteY2"/>
                <a:gd fmla="*/ 0 w 1167945" name="connsiteX3"/>
                <a:gd fmla="*/ 308591 h 1320697" name="connsiteY3"/>
                <a:gd fmla="*/ 155839 w 1167945" name="connsiteX4"/>
                <a:gd fmla="*/ 152752 h 1320697" name="connsiteY4"/>
                <a:gd fmla="*/ 495377 w 1167945" name="connsiteX5"/>
                <a:gd fmla="*/ 152752 h 1320697" name="connsiteY5"/>
                <a:gd fmla="*/ 583973 w 1167945" name="connsiteX6"/>
                <a:gd fmla="*/ 0 h 1320697" name="connsiteY6"/>
                <a:gd fmla="*/ 672569 w 1167945" name="connsiteX7"/>
                <a:gd fmla="*/ 152752 h 1320697" name="connsiteY7"/>
                <a:gd fmla="*/ 1012106 w 1167945" name="connsiteX8"/>
                <a:gd fmla="*/ 152752 h 1320697" name="connsiteY8"/>
                <a:gd fmla="*/ 1167945 w 1167945" name="connsiteX9"/>
                <a:gd fmla="*/ 308591 h 1320697" name="connsiteY9"/>
                <a:gd fmla="*/ 1167945 w 1167945" name="connsiteX10"/>
                <a:gd fmla="*/ 1164858 h 1320697" name="connsiteY10"/>
                <a:gd fmla="*/ 1012106 w 1167945" name="connsiteX11"/>
                <a:gd fmla="*/ 1320697 h 1320697"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320697" w="1167945">
                  <a:moveTo>
                    <a:pt x="1012106" y="1320697"/>
                  </a:moveTo>
                  <a:lnTo>
                    <a:pt x="155839" y="1320697"/>
                  </a:lnTo>
                  <a:cubicBezTo>
                    <a:pt x="69771" y="1320697"/>
                    <a:pt x="0" y="1250926"/>
                    <a:pt x="0" y="1164858"/>
                  </a:cubicBezTo>
                  <a:lnTo>
                    <a:pt x="0" y="308591"/>
                  </a:lnTo>
                  <a:cubicBezTo>
                    <a:pt x="0" y="222523"/>
                    <a:pt x="69771" y="152752"/>
                    <a:pt x="155839" y="152752"/>
                  </a:cubicBezTo>
                  <a:lnTo>
                    <a:pt x="495377" y="152752"/>
                  </a:lnTo>
                  <a:lnTo>
                    <a:pt x="583973" y="0"/>
                  </a:lnTo>
                  <a:lnTo>
                    <a:pt x="672569" y="152752"/>
                  </a:lnTo>
                  <a:lnTo>
                    <a:pt x="1012106" y="152752"/>
                  </a:lnTo>
                  <a:cubicBezTo>
                    <a:pt x="1098174" y="152752"/>
                    <a:pt x="1167945" y="222523"/>
                    <a:pt x="1167945" y="308591"/>
                  </a:cubicBezTo>
                  <a:lnTo>
                    <a:pt x="1167945" y="1164858"/>
                  </a:lnTo>
                  <a:cubicBezTo>
                    <a:pt x="1167945" y="1250926"/>
                    <a:pt x="1098174" y="1320697"/>
                    <a:pt x="1012106" y="1320697"/>
                  </a:cubicBezTo>
                  <a:close/>
                </a:path>
              </a:pathLst>
            </a:custGeom>
            <a:solidFill>
              <a:srgbClr val="966481"/>
            </a:solidFill>
            <a:ln>
              <a:noFill/>
            </a:ln>
            <a:effectLst>
              <a:outerShdw algn="tl" blurRad="1778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任意多边形 46">
              <a:extLst>
                <a:ext uri="{FF2B5EF4-FFF2-40B4-BE49-F238E27FC236}">
                  <a16:creationId xmlns:a16="http://schemas.microsoft.com/office/drawing/2014/main" id="{49781BEA-DF71-4E79-B90D-879CDEB25258}"/>
                </a:ext>
              </a:extLst>
            </p:cNvPr>
            <p:cNvSpPr/>
            <p:nvPr/>
          </p:nvSpPr>
          <p:spPr>
            <a:xfrm flipH="1">
              <a:off x="6285601" y="1808348"/>
              <a:ext cx="2134625" cy="2288667"/>
            </a:xfrm>
            <a:custGeom>
              <a:gdLst>
                <a:gd fmla="*/ 2347136 w 2500747" name="connsiteX0"/>
                <a:gd fmla="*/ 0 h 2681210" name="connsiteY0"/>
                <a:gd fmla="*/ 1488164 w 2500747" name="connsiteX1"/>
                <a:gd fmla="*/ 0 h 2681210" name="connsiteY1"/>
                <a:gd fmla="*/ 1334553 w 2500747" name="connsiteX2"/>
                <a:gd fmla="*/ 153610 h 2681210" name="connsiteY2"/>
                <a:gd fmla="*/ 1334553 w 2500747" name="connsiteX3"/>
                <a:gd fmla="*/ 214612 h 2681210" name="connsiteY3"/>
                <a:gd fmla="*/ 1332980 w 2500747" name="connsiteX4"/>
                <a:gd fmla="*/ 214612 h 2681210" name="connsiteY4"/>
                <a:gd fmla="*/ 1332980 w 2500747" name="connsiteX5"/>
                <a:gd fmla="*/ 321965 h 2681210" name="connsiteY5"/>
                <a:gd fmla="*/ 1332982 w 2500747" name="connsiteX6"/>
                <a:gd fmla="*/ 321970 h 2681210" name="connsiteY6"/>
                <a:gd fmla="*/ 1332982 w 2500747" name="connsiteX7"/>
                <a:gd fmla="*/ 1180942 h 2681210" name="connsiteY7"/>
                <a:gd fmla="*/ 1239163 w 2500747" name="connsiteX8"/>
                <a:gd fmla="*/ 1322482 h 2681210" name="connsiteY8"/>
                <a:gd fmla="*/ 1179375 w 2500747" name="connsiteX9"/>
                <a:gd fmla="*/ 1334552 h 2681210" name="connsiteY9"/>
                <a:gd fmla="*/ 1334553 w 2500747" name="connsiteX10"/>
                <a:gd fmla="*/ 1334552 h 2681210" name="connsiteY10"/>
                <a:gd fmla="*/ 1334553 w 2500747" name="connsiteX11"/>
                <a:gd fmla="*/ 1334553 h 2681210" name="connsiteY11"/>
                <a:gd fmla="*/ 153611 w 2500747" name="connsiteX12"/>
                <a:gd fmla="*/ 1334553 h 2681210" name="connsiteY12"/>
                <a:gd fmla="*/ 0 w 2500747" name="connsiteX13"/>
                <a:gd fmla="*/ 1488164 h 2681210" name="connsiteY13"/>
                <a:gd fmla="*/ 0 w 2500747" name="connsiteX14"/>
                <a:gd fmla="*/ 2347136 h 2681210" name="connsiteY14"/>
                <a:gd fmla="*/ 153611 w 2500747" name="connsiteX15"/>
                <a:gd fmla="*/ 2500747 h 2681210" name="connsiteY15"/>
                <a:gd fmla="*/ 1145705 w 2500747" name="connsiteX16"/>
                <a:gd fmla="*/ 2500747 h 2681210" name="connsiteY16"/>
                <a:gd fmla="*/ 1250373 w 2500747" name="connsiteX17"/>
                <a:gd fmla="*/ 2681210 h 2681210" name="connsiteY17"/>
                <a:gd fmla="*/ 1355042 w 2500747" name="connsiteX18"/>
                <a:gd fmla="*/ 2500747 h 2681210" name="connsiteY18"/>
                <a:gd fmla="*/ 2347136 w 2500747" name="connsiteX19"/>
                <a:gd fmla="*/ 2500747 h 2681210" name="connsiteY19"/>
                <a:gd fmla="*/ 2500747 w 2500747" name="connsiteX20"/>
                <a:gd fmla="*/ 2347136 h 2681210" name="connsiteY20"/>
                <a:gd fmla="*/ 2500747 w 2500747" name="connsiteX21"/>
                <a:gd fmla="*/ 1488164 h 2681210" name="connsiteY21"/>
                <a:gd fmla="*/ 2500747 w 2500747" name="connsiteX22"/>
                <a:gd fmla="*/ 1488162 h 2681210" name="connsiteY22"/>
                <a:gd fmla="*/ 2500747 w 2500747" name="connsiteX23"/>
                <a:gd fmla="*/ 153610 h 2681210" name="connsiteY23"/>
                <a:gd fmla="*/ 2347136 w 2500747" name="connsiteX24"/>
                <a:gd fmla="*/ 0 h 2681210"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681210" w="2500747">
                  <a:moveTo>
                    <a:pt x="2347136" y="0"/>
                  </a:moveTo>
                  <a:lnTo>
                    <a:pt x="1488164" y="0"/>
                  </a:lnTo>
                  <a:cubicBezTo>
                    <a:pt x="1403327" y="0"/>
                    <a:pt x="1334553" y="68774"/>
                    <a:pt x="1334553" y="153610"/>
                  </a:cubicBezTo>
                  <a:lnTo>
                    <a:pt x="1334553" y="214612"/>
                  </a:lnTo>
                  <a:lnTo>
                    <a:pt x="1332980" y="214612"/>
                  </a:lnTo>
                  <a:lnTo>
                    <a:pt x="1332980" y="321965"/>
                  </a:lnTo>
                  <a:lnTo>
                    <a:pt x="1332982" y="321970"/>
                  </a:lnTo>
                  <a:lnTo>
                    <a:pt x="1332982" y="1180942"/>
                  </a:lnTo>
                  <a:cubicBezTo>
                    <a:pt x="1332982" y="1244570"/>
                    <a:pt x="1294296" y="1299162"/>
                    <a:pt x="1239163" y="1322482"/>
                  </a:cubicBezTo>
                  <a:lnTo>
                    <a:pt x="1179375" y="1334552"/>
                  </a:lnTo>
                  <a:lnTo>
                    <a:pt x="1334553" y="1334552"/>
                  </a:lnTo>
                  <a:lnTo>
                    <a:pt x="1334553" y="1334553"/>
                  </a:lnTo>
                  <a:lnTo>
                    <a:pt x="153611" y="1334553"/>
                  </a:lnTo>
                  <a:cubicBezTo>
                    <a:pt x="68774" y="1334553"/>
                    <a:pt x="0" y="1403327"/>
                    <a:pt x="0" y="1488164"/>
                  </a:cubicBezTo>
                  <a:lnTo>
                    <a:pt x="0" y="2347136"/>
                  </a:lnTo>
                  <a:cubicBezTo>
                    <a:pt x="0" y="2431973"/>
                    <a:pt x="68774" y="2500747"/>
                    <a:pt x="153611" y="2500747"/>
                  </a:cubicBezTo>
                  <a:lnTo>
                    <a:pt x="1145705" y="2500747"/>
                  </a:lnTo>
                  <a:lnTo>
                    <a:pt x="1250373" y="2681210"/>
                  </a:lnTo>
                  <a:lnTo>
                    <a:pt x="1355042" y="2500747"/>
                  </a:lnTo>
                  <a:lnTo>
                    <a:pt x="2347136" y="2500747"/>
                  </a:lnTo>
                  <a:cubicBezTo>
                    <a:pt x="2431973" y="2500747"/>
                    <a:pt x="2500747" y="2431973"/>
                    <a:pt x="2500747" y="2347136"/>
                  </a:cubicBezTo>
                  <a:lnTo>
                    <a:pt x="2500747" y="1488164"/>
                  </a:lnTo>
                  <a:lnTo>
                    <a:pt x="2500747" y="1488162"/>
                  </a:lnTo>
                  <a:lnTo>
                    <a:pt x="2500747" y="153610"/>
                  </a:lnTo>
                  <a:cubicBezTo>
                    <a:pt x="2500747" y="68774"/>
                    <a:pt x="2431973" y="0"/>
                    <a:pt x="2347136" y="0"/>
                  </a:cubicBezTo>
                  <a:close/>
                </a:path>
              </a:pathLst>
            </a:custGeom>
            <a:solidFill>
              <a:srgbClr val="FDFDFD"/>
            </a:solidFill>
            <a:ln>
              <a:noFill/>
            </a:ln>
            <a:effectLst>
              <a:outerShdw algn="tl" blurRad="1778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grpSp>
          <p:nvGrpSpPr>
            <p:cNvPr id="30" name="组合 29">
              <a:extLst>
                <a:ext uri="{FF2B5EF4-FFF2-40B4-BE49-F238E27FC236}">
                  <a16:creationId xmlns:a16="http://schemas.microsoft.com/office/drawing/2014/main" id="{1D279C26-69F9-442B-AD2D-01AD998C2C22}"/>
                </a:ext>
              </a:extLst>
            </p:cNvPr>
            <p:cNvGrpSpPr/>
            <p:nvPr/>
          </p:nvGrpSpPr>
          <p:grpSpPr>
            <a:xfrm>
              <a:off x="7581376" y="2157233"/>
              <a:ext cx="680747" cy="337528"/>
              <a:chOff x="1923908" y="2803742"/>
              <a:chExt cx="803116" cy="398201"/>
            </a:xfrm>
            <a:solidFill>
              <a:srgbClr val="FDFDFD"/>
            </a:solidFill>
          </p:grpSpPr>
          <p:sp>
            <p:nvSpPr>
              <p:cNvPr id="33" name="Freeform 27">
                <a:extLst>
                  <a:ext uri="{FF2B5EF4-FFF2-40B4-BE49-F238E27FC236}">
                    <a16:creationId xmlns:a16="http://schemas.microsoft.com/office/drawing/2014/main" id="{C9329D99-1F95-46CD-BC6F-9776F5A58E9D}"/>
                  </a:ext>
                </a:extLst>
              </p:cNvPr>
              <p:cNvSpPr/>
              <p:nvPr/>
            </p:nvSpPr>
            <p:spPr bwMode="auto">
              <a:xfrm>
                <a:off x="2354679" y="2813694"/>
                <a:ext cx="372345" cy="388249"/>
              </a:xfrm>
              <a:custGeom>
                <a:gdLst>
                  <a:gd fmla="*/ 6 w 38" name="T0"/>
                  <a:gd fmla="*/ 24 h 38" name="T1"/>
                  <a:gd fmla="*/ 7 w 38" name="T2"/>
                  <a:gd fmla="*/ 22 h 38" name="T3"/>
                  <a:gd fmla="*/ 8 w 38" name="T4"/>
                  <a:gd fmla="*/ 22 h 38" name="T5"/>
                  <a:gd fmla="*/ 10 w 38" name="T6"/>
                  <a:gd fmla="*/ 21 h 38" name="T7"/>
                  <a:gd fmla="*/ 28 w 38" name="T8"/>
                  <a:gd fmla="*/ 21 h 38" name="T9"/>
                  <a:gd fmla="*/ 32 w 38" name="T10"/>
                  <a:gd fmla="*/ 21 h 38" name="T11"/>
                  <a:gd fmla="*/ 35 w 38" name="T12"/>
                  <a:gd fmla="*/ 19 h 38" name="T13"/>
                  <a:gd fmla="*/ 38 w 38" name="T14"/>
                  <a:gd fmla="*/ 16 h 38" name="T15"/>
                  <a:gd fmla="*/ 38 w 38" name="T16"/>
                  <a:gd fmla="*/ 13 h 38" name="T17"/>
                  <a:gd fmla="*/ 38 w 38" name="T18"/>
                  <a:gd fmla="*/ 8 h 38" name="T19"/>
                  <a:gd fmla="*/ 38 w 38" name="T20"/>
                  <a:gd fmla="*/ 5 h 38" name="T21"/>
                  <a:gd fmla="*/ 35 w 38" name="T22"/>
                  <a:gd fmla="*/ 2 h 38" name="T23"/>
                  <a:gd fmla="*/ 32 w 38" name="T24"/>
                  <a:gd fmla="*/ 1 h 38" name="T25"/>
                  <a:gd fmla="*/ 28 w 38" name="T26"/>
                  <a:gd fmla="*/ 0 h 38" name="T27"/>
                  <a:gd fmla="*/ 9 w 38" name="T28"/>
                  <a:gd fmla="*/ 0 h 38" name="T29"/>
                  <a:gd fmla="*/ 6 w 38" name="T30"/>
                  <a:gd fmla="*/ 2 h 38" name="T31"/>
                  <a:gd fmla="*/ 9 w 38" name="T32"/>
                  <a:gd fmla="*/ 5 h 38" name="T33"/>
                  <a:gd fmla="*/ 28 w 38" name="T34"/>
                  <a:gd fmla="*/ 5 h 38" name="T35"/>
                  <a:gd fmla="*/ 30 w 38" name="T36"/>
                  <a:gd fmla="*/ 5 h 38" name="T37"/>
                  <a:gd fmla="*/ 32 w 38" name="T38"/>
                  <a:gd fmla="*/ 6 h 38" name="T39"/>
                  <a:gd fmla="*/ 33 w 38" name="T40"/>
                  <a:gd fmla="*/ 7 h 38" name="T41"/>
                  <a:gd fmla="*/ 33 w 38" name="T42"/>
                  <a:gd fmla="*/ 8 h 38" name="T43"/>
                  <a:gd fmla="*/ 33 w 38" name="T44"/>
                  <a:gd fmla="*/ 13 h 38" name="T45"/>
                  <a:gd fmla="*/ 33 w 38" name="T46"/>
                  <a:gd fmla="*/ 14 h 38" name="T47"/>
                  <a:gd fmla="*/ 32 w 38" name="T48"/>
                  <a:gd fmla="*/ 16 h 38" name="T49"/>
                  <a:gd fmla="*/ 30 w 38" name="T50"/>
                  <a:gd fmla="*/ 16 h 38" name="T51"/>
                  <a:gd fmla="*/ 28 w 38" name="T52"/>
                  <a:gd fmla="*/ 17 h 38" name="T53"/>
                  <a:gd fmla="*/ 10 w 38" name="T54"/>
                  <a:gd fmla="*/ 17 h 38" name="T55"/>
                  <a:gd fmla="*/ 6 w 38" name="T56"/>
                  <a:gd fmla="*/ 17 h 38" name="T57"/>
                  <a:gd fmla="*/ 3 w 38" name="T58"/>
                  <a:gd fmla="*/ 19 h 38" name="T59"/>
                  <a:gd fmla="*/ 1 w 38" name="T60"/>
                  <a:gd fmla="*/ 22 h 38" name="T61"/>
                  <a:gd fmla="*/ 0 w 38" name="T62"/>
                  <a:gd fmla="*/ 25 h 38" name="T63"/>
                  <a:gd fmla="*/ 0 w 38" name="T64"/>
                  <a:gd fmla="*/ 29 h 38" name="T65"/>
                  <a:gd fmla="*/ 1 w 38" name="T66"/>
                  <a:gd fmla="*/ 33 h 38" name="T67"/>
                  <a:gd fmla="*/ 3 w 38" name="T68"/>
                  <a:gd fmla="*/ 36 h 38" name="T69"/>
                  <a:gd fmla="*/ 6 w 38" name="T70"/>
                  <a:gd fmla="*/ 37 h 38" name="T71"/>
                  <a:gd fmla="*/ 10 w 38" name="T72"/>
                  <a:gd fmla="*/ 38 h 38" name="T73"/>
                  <a:gd fmla="*/ 36 w 38" name="T74"/>
                  <a:gd fmla="*/ 38 h 38" name="T75"/>
                  <a:gd fmla="*/ 38 w 38" name="T76"/>
                  <a:gd fmla="*/ 35 h 38" name="T77"/>
                  <a:gd fmla="*/ 36 w 38" name="T78"/>
                  <a:gd fmla="*/ 33 h 38" name="T79"/>
                  <a:gd fmla="*/ 10 w 38" name="T80"/>
                  <a:gd fmla="*/ 33 h 38" name="T81"/>
                  <a:gd fmla="*/ 8 w 38" name="T82"/>
                  <a:gd fmla="*/ 33 h 38" name="T83"/>
                  <a:gd fmla="*/ 7 w 38" name="T84"/>
                  <a:gd fmla="*/ 32 h 38" name="T85"/>
                  <a:gd fmla="*/ 6 w 38" name="T86"/>
                  <a:gd fmla="*/ 31 h 38" name="T87"/>
                  <a:gd fmla="*/ 5 w 38" name="T88"/>
                  <a:gd fmla="*/ 29 h 38" name="T89"/>
                  <a:gd fmla="*/ 5 w 38" name="T90"/>
                  <a:gd fmla="*/ 25 h 38" name="T91"/>
                  <a:gd fmla="*/ 6 w 38" name="T92"/>
                  <a:gd fmla="*/ 24 h 3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8" w="38">
                    <a:moveTo>
                      <a:pt x="6" y="24"/>
                    </a:moveTo>
                    <a:cubicBezTo>
                      <a:pt x="6" y="23"/>
                      <a:pt x="6" y="23"/>
                      <a:pt x="7" y="22"/>
                    </a:cubicBezTo>
                    <a:cubicBezTo>
                      <a:pt x="7" y="22"/>
                      <a:pt x="8" y="22"/>
                      <a:pt x="8" y="22"/>
                    </a:cubicBezTo>
                    <a:cubicBezTo>
                      <a:pt x="9" y="21"/>
                      <a:pt x="10" y="21"/>
                      <a:pt x="10" y="21"/>
                    </a:cubicBezTo>
                    <a:cubicBezTo>
                      <a:pt x="28" y="21"/>
                      <a:pt x="28" y="21"/>
                      <a:pt x="28" y="21"/>
                    </a:cubicBezTo>
                    <a:cubicBezTo>
                      <a:pt x="30" y="21"/>
                      <a:pt x="31" y="21"/>
                      <a:pt x="32" y="21"/>
                    </a:cubicBezTo>
                    <a:cubicBezTo>
                      <a:pt x="33" y="20"/>
                      <a:pt x="34" y="20"/>
                      <a:pt x="35" y="19"/>
                    </a:cubicBezTo>
                    <a:cubicBezTo>
                      <a:pt x="36" y="18"/>
                      <a:pt x="37" y="17"/>
                      <a:pt x="38" y="16"/>
                    </a:cubicBezTo>
                    <a:cubicBezTo>
                      <a:pt x="38" y="15"/>
                      <a:pt x="38" y="14"/>
                      <a:pt x="38" y="13"/>
                    </a:cubicBezTo>
                    <a:cubicBezTo>
                      <a:pt x="38" y="8"/>
                      <a:pt x="38" y="8"/>
                      <a:pt x="38" y="8"/>
                    </a:cubicBezTo>
                    <a:cubicBezTo>
                      <a:pt x="38" y="7"/>
                      <a:pt x="38" y="6"/>
                      <a:pt x="38" y="5"/>
                    </a:cubicBezTo>
                    <a:cubicBezTo>
                      <a:pt x="37" y="4"/>
                      <a:pt x="36" y="3"/>
                      <a:pt x="35" y="2"/>
                    </a:cubicBezTo>
                    <a:cubicBezTo>
                      <a:pt x="34" y="2"/>
                      <a:pt x="33" y="1"/>
                      <a:pt x="32" y="1"/>
                    </a:cubicBezTo>
                    <a:cubicBezTo>
                      <a:pt x="31" y="0"/>
                      <a:pt x="29" y="0"/>
                      <a:pt x="28" y="0"/>
                    </a:cubicBezTo>
                    <a:cubicBezTo>
                      <a:pt x="9" y="0"/>
                      <a:pt x="9" y="0"/>
                      <a:pt x="9" y="0"/>
                    </a:cubicBezTo>
                    <a:cubicBezTo>
                      <a:pt x="7" y="0"/>
                      <a:pt x="6" y="1"/>
                      <a:pt x="6" y="2"/>
                    </a:cubicBezTo>
                    <a:cubicBezTo>
                      <a:pt x="6" y="4"/>
                      <a:pt x="7" y="5"/>
                      <a:pt x="9" y="5"/>
                    </a:cubicBezTo>
                    <a:cubicBezTo>
                      <a:pt x="28" y="5"/>
                      <a:pt x="28" y="5"/>
                      <a:pt x="28" y="5"/>
                    </a:cubicBezTo>
                    <a:cubicBezTo>
                      <a:pt x="29" y="5"/>
                      <a:pt x="29" y="5"/>
                      <a:pt x="30" y="5"/>
                    </a:cubicBezTo>
                    <a:cubicBezTo>
                      <a:pt x="31" y="5"/>
                      <a:pt x="31" y="6"/>
                      <a:pt x="32" y="6"/>
                    </a:cubicBezTo>
                    <a:cubicBezTo>
                      <a:pt x="32" y="6"/>
                      <a:pt x="33" y="7"/>
                      <a:pt x="33" y="7"/>
                    </a:cubicBezTo>
                    <a:cubicBezTo>
                      <a:pt x="33" y="7"/>
                      <a:pt x="33" y="8"/>
                      <a:pt x="33" y="8"/>
                    </a:cubicBezTo>
                    <a:cubicBezTo>
                      <a:pt x="33" y="13"/>
                      <a:pt x="33" y="13"/>
                      <a:pt x="33" y="13"/>
                    </a:cubicBezTo>
                    <a:cubicBezTo>
                      <a:pt x="33" y="13"/>
                      <a:pt x="33" y="14"/>
                      <a:pt x="33" y="14"/>
                    </a:cubicBezTo>
                    <a:cubicBezTo>
                      <a:pt x="33" y="15"/>
                      <a:pt x="32" y="15"/>
                      <a:pt x="32" y="16"/>
                    </a:cubicBezTo>
                    <a:cubicBezTo>
                      <a:pt x="31" y="16"/>
                      <a:pt x="31" y="16"/>
                      <a:pt x="30" y="16"/>
                    </a:cubicBezTo>
                    <a:cubicBezTo>
                      <a:pt x="29" y="16"/>
                      <a:pt x="29" y="17"/>
                      <a:pt x="28" y="17"/>
                    </a:cubicBezTo>
                    <a:cubicBezTo>
                      <a:pt x="10" y="17"/>
                      <a:pt x="10" y="17"/>
                      <a:pt x="10" y="17"/>
                    </a:cubicBezTo>
                    <a:cubicBezTo>
                      <a:pt x="9" y="17"/>
                      <a:pt x="7" y="17"/>
                      <a:pt x="6" y="17"/>
                    </a:cubicBezTo>
                    <a:cubicBezTo>
                      <a:pt x="5" y="18"/>
                      <a:pt x="4" y="18"/>
                      <a:pt x="3" y="19"/>
                    </a:cubicBezTo>
                    <a:cubicBezTo>
                      <a:pt x="2" y="20"/>
                      <a:pt x="1" y="21"/>
                      <a:pt x="1" y="22"/>
                    </a:cubicBezTo>
                    <a:cubicBezTo>
                      <a:pt x="0" y="23"/>
                      <a:pt x="0" y="24"/>
                      <a:pt x="0" y="25"/>
                    </a:cubicBezTo>
                    <a:cubicBezTo>
                      <a:pt x="0" y="29"/>
                      <a:pt x="0" y="29"/>
                      <a:pt x="0" y="29"/>
                    </a:cubicBezTo>
                    <a:cubicBezTo>
                      <a:pt x="0" y="31"/>
                      <a:pt x="0" y="32"/>
                      <a:pt x="1" y="33"/>
                    </a:cubicBezTo>
                    <a:cubicBezTo>
                      <a:pt x="1" y="34"/>
                      <a:pt x="2" y="35"/>
                      <a:pt x="3" y="36"/>
                    </a:cubicBezTo>
                    <a:cubicBezTo>
                      <a:pt x="4" y="36"/>
                      <a:pt x="5" y="37"/>
                      <a:pt x="6" y="37"/>
                    </a:cubicBezTo>
                    <a:cubicBezTo>
                      <a:pt x="7" y="38"/>
                      <a:pt x="9" y="38"/>
                      <a:pt x="10" y="38"/>
                    </a:cubicBezTo>
                    <a:cubicBezTo>
                      <a:pt x="36" y="38"/>
                      <a:pt x="36" y="38"/>
                      <a:pt x="36" y="38"/>
                    </a:cubicBezTo>
                    <a:cubicBezTo>
                      <a:pt x="38" y="38"/>
                      <a:pt x="38" y="37"/>
                      <a:pt x="38" y="35"/>
                    </a:cubicBezTo>
                    <a:cubicBezTo>
                      <a:pt x="38" y="34"/>
                      <a:pt x="38" y="33"/>
                      <a:pt x="36" y="33"/>
                    </a:cubicBezTo>
                    <a:cubicBezTo>
                      <a:pt x="10" y="33"/>
                      <a:pt x="10" y="33"/>
                      <a:pt x="10" y="33"/>
                    </a:cubicBezTo>
                    <a:cubicBezTo>
                      <a:pt x="10" y="33"/>
                      <a:pt x="9" y="33"/>
                      <a:pt x="8" y="33"/>
                    </a:cubicBezTo>
                    <a:cubicBezTo>
                      <a:pt x="8" y="33"/>
                      <a:pt x="7" y="32"/>
                      <a:pt x="7" y="32"/>
                    </a:cubicBezTo>
                    <a:cubicBezTo>
                      <a:pt x="6" y="32"/>
                      <a:pt x="6" y="31"/>
                      <a:pt x="6" y="31"/>
                    </a:cubicBezTo>
                    <a:cubicBezTo>
                      <a:pt x="5" y="30"/>
                      <a:pt x="5" y="30"/>
                      <a:pt x="5" y="29"/>
                    </a:cubicBezTo>
                    <a:cubicBezTo>
                      <a:pt x="5" y="25"/>
                      <a:pt x="5" y="25"/>
                      <a:pt x="5" y="25"/>
                    </a:cubicBezTo>
                    <a:cubicBezTo>
                      <a:pt x="5" y="24"/>
                      <a:pt x="5" y="24"/>
                      <a:pt x="6" y="2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4" name="Freeform 31">
                <a:extLst>
                  <a:ext uri="{FF2B5EF4-FFF2-40B4-BE49-F238E27FC236}">
                    <a16:creationId xmlns:a16="http://schemas.microsoft.com/office/drawing/2014/main" id="{17F0B227-8FCF-46B2-BA9F-356650AB0619}"/>
                  </a:ext>
                </a:extLst>
              </p:cNvPr>
              <p:cNvSpPr>
                <a:spLocks noEditPoints="1"/>
              </p:cNvSpPr>
              <p:nvPr/>
            </p:nvSpPr>
            <p:spPr bwMode="auto">
              <a:xfrm>
                <a:off x="1923908" y="2803742"/>
                <a:ext cx="368849" cy="383966"/>
              </a:xfrm>
              <a:custGeom>
                <a:gdLst>
                  <a:gd fmla="*/ 35 w 38" name="T0"/>
                  <a:gd fmla="*/ 2 h 38" name="T1"/>
                  <a:gd fmla="*/ 32 w 38" name="T2"/>
                  <a:gd fmla="*/ 1 h 38" name="T3"/>
                  <a:gd fmla="*/ 28 w 38" name="T4"/>
                  <a:gd fmla="*/ 0 h 38" name="T5"/>
                  <a:gd fmla="*/ 10 w 38" name="T6"/>
                  <a:gd fmla="*/ 0 h 38" name="T7"/>
                  <a:gd fmla="*/ 6 w 38" name="T8"/>
                  <a:gd fmla="*/ 1 h 38" name="T9"/>
                  <a:gd fmla="*/ 3 w 38" name="T10"/>
                  <a:gd fmla="*/ 2 h 38" name="T11"/>
                  <a:gd fmla="*/ 1 w 38" name="T12"/>
                  <a:gd fmla="*/ 5 h 38" name="T13"/>
                  <a:gd fmla="*/ 0 w 38" name="T14"/>
                  <a:gd fmla="*/ 8 h 38" name="T15"/>
                  <a:gd fmla="*/ 0 w 38" name="T16"/>
                  <a:gd fmla="*/ 29 h 38" name="T17"/>
                  <a:gd fmla="*/ 1 w 38" name="T18"/>
                  <a:gd fmla="*/ 33 h 38" name="T19"/>
                  <a:gd fmla="*/ 3 w 38" name="T20"/>
                  <a:gd fmla="*/ 35 h 38" name="T21"/>
                  <a:gd fmla="*/ 6 w 38" name="T22"/>
                  <a:gd fmla="*/ 37 h 38" name="T23"/>
                  <a:gd fmla="*/ 10 w 38" name="T24"/>
                  <a:gd fmla="*/ 38 h 38" name="T25"/>
                  <a:gd fmla="*/ 28 w 38" name="T26"/>
                  <a:gd fmla="*/ 38 h 38" name="T27"/>
                  <a:gd fmla="*/ 32 w 38" name="T28"/>
                  <a:gd fmla="*/ 37 h 38" name="T29"/>
                  <a:gd fmla="*/ 35 w 38" name="T30"/>
                  <a:gd fmla="*/ 36 h 38" name="T31"/>
                  <a:gd fmla="*/ 37 w 38" name="T32"/>
                  <a:gd fmla="*/ 33 h 38" name="T33"/>
                  <a:gd fmla="*/ 38 w 38" name="T34"/>
                  <a:gd fmla="*/ 29 h 38" name="T35"/>
                  <a:gd fmla="*/ 38 w 38" name="T36"/>
                  <a:gd fmla="*/ 8 h 38" name="T37"/>
                  <a:gd fmla="*/ 37 w 38" name="T38"/>
                  <a:gd fmla="*/ 5 h 38" name="T39"/>
                  <a:gd fmla="*/ 35 w 38" name="T40"/>
                  <a:gd fmla="*/ 2 h 38" name="T41"/>
                  <a:gd fmla="*/ 28 w 38" name="T42"/>
                  <a:gd fmla="*/ 33 h 38" name="T43"/>
                  <a:gd fmla="*/ 10 w 38" name="T44"/>
                  <a:gd fmla="*/ 33 h 38" name="T45"/>
                  <a:gd fmla="*/ 8 w 38" name="T46"/>
                  <a:gd fmla="*/ 33 h 38" name="T47"/>
                  <a:gd fmla="*/ 6 w 38" name="T48"/>
                  <a:gd fmla="*/ 32 h 38" name="T49"/>
                  <a:gd fmla="*/ 5 w 38" name="T50"/>
                  <a:gd fmla="*/ 31 h 38" name="T51"/>
                  <a:gd fmla="*/ 5 w 38" name="T52"/>
                  <a:gd fmla="*/ 29 h 38" name="T53"/>
                  <a:gd fmla="*/ 5 w 38" name="T54"/>
                  <a:gd fmla="*/ 8 h 38" name="T55"/>
                  <a:gd fmla="*/ 5 w 38" name="T56"/>
                  <a:gd fmla="*/ 7 h 38" name="T57"/>
                  <a:gd fmla="*/ 6 w 38" name="T58"/>
                  <a:gd fmla="*/ 6 h 38" name="T59"/>
                  <a:gd fmla="*/ 8 w 38" name="T60"/>
                  <a:gd fmla="*/ 5 h 38" name="T61"/>
                  <a:gd fmla="*/ 10 w 38" name="T62"/>
                  <a:gd fmla="*/ 5 h 38" name="T63"/>
                  <a:gd fmla="*/ 28 w 38" name="T64"/>
                  <a:gd fmla="*/ 5 h 38" name="T65"/>
                  <a:gd fmla="*/ 30 w 38" name="T66"/>
                  <a:gd fmla="*/ 5 h 38" name="T67"/>
                  <a:gd fmla="*/ 32 w 38" name="T68"/>
                  <a:gd fmla="*/ 6 h 38" name="T69"/>
                  <a:gd fmla="*/ 33 w 38" name="T70"/>
                  <a:gd fmla="*/ 7 h 38" name="T71"/>
                  <a:gd fmla="*/ 33 w 38" name="T72"/>
                  <a:gd fmla="*/ 8 h 38" name="T73"/>
                  <a:gd fmla="*/ 33 w 38" name="T74"/>
                  <a:gd fmla="*/ 29 h 38" name="T75"/>
                  <a:gd fmla="*/ 33 w 38" name="T76"/>
                  <a:gd fmla="*/ 31 h 38" name="T77"/>
                  <a:gd fmla="*/ 32 w 38" name="T78"/>
                  <a:gd fmla="*/ 32 h 38" name="T79"/>
                  <a:gd fmla="*/ 30 w 38" name="T80"/>
                  <a:gd fmla="*/ 33 h 38" name="T81"/>
                  <a:gd fmla="*/ 28 w 38" name="T82"/>
                  <a:gd fmla="*/ 33 h 3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8" w="38">
                    <a:moveTo>
                      <a:pt x="35" y="2"/>
                    </a:moveTo>
                    <a:cubicBezTo>
                      <a:pt x="34" y="2"/>
                      <a:pt x="33" y="1"/>
                      <a:pt x="32" y="1"/>
                    </a:cubicBezTo>
                    <a:cubicBezTo>
                      <a:pt x="31" y="0"/>
                      <a:pt x="29" y="0"/>
                      <a:pt x="28" y="0"/>
                    </a:cubicBezTo>
                    <a:cubicBezTo>
                      <a:pt x="10" y="0"/>
                      <a:pt x="10" y="0"/>
                      <a:pt x="10" y="0"/>
                    </a:cubicBezTo>
                    <a:cubicBezTo>
                      <a:pt x="9" y="0"/>
                      <a:pt x="7" y="0"/>
                      <a:pt x="6" y="1"/>
                    </a:cubicBezTo>
                    <a:cubicBezTo>
                      <a:pt x="5" y="1"/>
                      <a:pt x="4" y="2"/>
                      <a:pt x="3" y="2"/>
                    </a:cubicBezTo>
                    <a:cubicBezTo>
                      <a:pt x="2" y="3"/>
                      <a:pt x="1" y="4"/>
                      <a:pt x="1" y="5"/>
                    </a:cubicBezTo>
                    <a:cubicBezTo>
                      <a:pt x="0" y="6"/>
                      <a:pt x="0" y="7"/>
                      <a:pt x="0" y="8"/>
                    </a:cubicBezTo>
                    <a:cubicBezTo>
                      <a:pt x="0" y="29"/>
                      <a:pt x="0" y="29"/>
                      <a:pt x="0" y="29"/>
                    </a:cubicBezTo>
                    <a:cubicBezTo>
                      <a:pt x="0" y="31"/>
                      <a:pt x="0" y="32"/>
                      <a:pt x="1" y="33"/>
                    </a:cubicBezTo>
                    <a:cubicBezTo>
                      <a:pt x="1" y="34"/>
                      <a:pt x="2" y="35"/>
                      <a:pt x="3" y="35"/>
                    </a:cubicBezTo>
                    <a:cubicBezTo>
                      <a:pt x="4" y="36"/>
                      <a:pt x="5" y="37"/>
                      <a:pt x="6" y="37"/>
                    </a:cubicBezTo>
                    <a:cubicBezTo>
                      <a:pt x="7" y="38"/>
                      <a:pt x="9" y="38"/>
                      <a:pt x="10" y="38"/>
                    </a:cubicBezTo>
                    <a:cubicBezTo>
                      <a:pt x="28" y="38"/>
                      <a:pt x="28" y="38"/>
                      <a:pt x="28" y="38"/>
                    </a:cubicBezTo>
                    <a:cubicBezTo>
                      <a:pt x="29" y="38"/>
                      <a:pt x="31" y="38"/>
                      <a:pt x="32" y="37"/>
                    </a:cubicBezTo>
                    <a:cubicBezTo>
                      <a:pt x="33" y="37"/>
                      <a:pt x="34" y="36"/>
                      <a:pt x="35" y="36"/>
                    </a:cubicBezTo>
                    <a:cubicBezTo>
                      <a:pt x="36" y="35"/>
                      <a:pt x="37" y="34"/>
                      <a:pt x="37" y="33"/>
                    </a:cubicBezTo>
                    <a:cubicBezTo>
                      <a:pt x="38" y="32"/>
                      <a:pt x="38" y="31"/>
                      <a:pt x="38" y="29"/>
                    </a:cubicBezTo>
                    <a:cubicBezTo>
                      <a:pt x="38" y="8"/>
                      <a:pt x="38" y="8"/>
                      <a:pt x="38" y="8"/>
                    </a:cubicBezTo>
                    <a:cubicBezTo>
                      <a:pt x="38" y="7"/>
                      <a:pt x="38" y="6"/>
                      <a:pt x="37" y="5"/>
                    </a:cubicBezTo>
                    <a:cubicBezTo>
                      <a:pt x="37" y="4"/>
                      <a:pt x="36" y="3"/>
                      <a:pt x="35" y="2"/>
                    </a:cubicBezTo>
                    <a:close/>
                    <a:moveTo>
                      <a:pt x="28" y="33"/>
                    </a:moveTo>
                    <a:cubicBezTo>
                      <a:pt x="10" y="33"/>
                      <a:pt x="10" y="33"/>
                      <a:pt x="10" y="33"/>
                    </a:cubicBezTo>
                    <a:cubicBezTo>
                      <a:pt x="9" y="33"/>
                      <a:pt x="9" y="33"/>
                      <a:pt x="8" y="33"/>
                    </a:cubicBezTo>
                    <a:cubicBezTo>
                      <a:pt x="7" y="33"/>
                      <a:pt x="7" y="32"/>
                      <a:pt x="6" y="32"/>
                    </a:cubicBezTo>
                    <a:cubicBezTo>
                      <a:pt x="6" y="32"/>
                      <a:pt x="6" y="31"/>
                      <a:pt x="5" y="31"/>
                    </a:cubicBezTo>
                    <a:cubicBezTo>
                      <a:pt x="5" y="30"/>
                      <a:pt x="5" y="30"/>
                      <a:pt x="5" y="29"/>
                    </a:cubicBezTo>
                    <a:cubicBezTo>
                      <a:pt x="5" y="8"/>
                      <a:pt x="5" y="8"/>
                      <a:pt x="5" y="8"/>
                    </a:cubicBezTo>
                    <a:cubicBezTo>
                      <a:pt x="5" y="8"/>
                      <a:pt x="5" y="7"/>
                      <a:pt x="5" y="7"/>
                    </a:cubicBezTo>
                    <a:cubicBezTo>
                      <a:pt x="6" y="6"/>
                      <a:pt x="6" y="6"/>
                      <a:pt x="6" y="6"/>
                    </a:cubicBezTo>
                    <a:cubicBezTo>
                      <a:pt x="7" y="5"/>
                      <a:pt x="7" y="5"/>
                      <a:pt x="8" y="5"/>
                    </a:cubicBezTo>
                    <a:cubicBezTo>
                      <a:pt x="9" y="5"/>
                      <a:pt x="9" y="5"/>
                      <a:pt x="10" y="5"/>
                    </a:cubicBezTo>
                    <a:cubicBezTo>
                      <a:pt x="28" y="5"/>
                      <a:pt x="28" y="5"/>
                      <a:pt x="28" y="5"/>
                    </a:cubicBezTo>
                    <a:cubicBezTo>
                      <a:pt x="29" y="5"/>
                      <a:pt x="29" y="5"/>
                      <a:pt x="30" y="5"/>
                    </a:cubicBezTo>
                    <a:cubicBezTo>
                      <a:pt x="31" y="5"/>
                      <a:pt x="31" y="5"/>
                      <a:pt x="32" y="6"/>
                    </a:cubicBezTo>
                    <a:cubicBezTo>
                      <a:pt x="32" y="6"/>
                      <a:pt x="32" y="6"/>
                      <a:pt x="33" y="7"/>
                    </a:cubicBezTo>
                    <a:cubicBezTo>
                      <a:pt x="33" y="7"/>
                      <a:pt x="33" y="8"/>
                      <a:pt x="33" y="8"/>
                    </a:cubicBezTo>
                    <a:cubicBezTo>
                      <a:pt x="33" y="29"/>
                      <a:pt x="33" y="29"/>
                      <a:pt x="33" y="29"/>
                    </a:cubicBezTo>
                    <a:cubicBezTo>
                      <a:pt x="33" y="30"/>
                      <a:pt x="33" y="30"/>
                      <a:pt x="33" y="31"/>
                    </a:cubicBezTo>
                    <a:cubicBezTo>
                      <a:pt x="32" y="31"/>
                      <a:pt x="32" y="32"/>
                      <a:pt x="32" y="32"/>
                    </a:cubicBezTo>
                    <a:cubicBezTo>
                      <a:pt x="31" y="32"/>
                      <a:pt x="31" y="33"/>
                      <a:pt x="30" y="33"/>
                    </a:cubicBezTo>
                    <a:cubicBezTo>
                      <a:pt x="29" y="33"/>
                      <a:pt x="29" y="33"/>
                      <a:pt x="28" y="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31" name="Freeform 26">
              <a:extLst>
                <a:ext uri="{FF2B5EF4-FFF2-40B4-BE49-F238E27FC236}">
                  <a16:creationId xmlns:a16="http://schemas.microsoft.com/office/drawing/2014/main" id="{507DADE5-12D5-4495-AD65-6FD5344613B5}"/>
                </a:ext>
              </a:extLst>
            </p:cNvPr>
            <p:cNvSpPr>
              <a:spLocks noEditPoints="1"/>
            </p:cNvSpPr>
            <p:nvPr/>
          </p:nvSpPr>
          <p:spPr bwMode="auto">
            <a:xfrm>
              <a:off x="6573653" y="2173138"/>
              <a:ext cx="410937" cy="431745"/>
            </a:xfrm>
            <a:custGeom>
              <a:gdLst>
                <a:gd fmla="*/ 139 w 577" name="T0"/>
                <a:gd fmla="*/ 87 h 609" name="T1"/>
                <a:gd fmla="*/ 27 w 577" name="T2"/>
                <a:gd fmla="*/ 87 h 609" name="T3"/>
                <a:gd fmla="*/ 27 w 577" name="T4"/>
                <a:gd fmla="*/ 48 h 609" name="T5"/>
                <a:gd fmla="*/ 139 w 577" name="T6"/>
                <a:gd fmla="*/ 48 h 609" name="T7"/>
                <a:gd fmla="*/ 139 w 577" name="T8"/>
                <a:gd fmla="*/ 87 h 609" name="T9"/>
                <a:gd fmla="*/ 139 w 577" name="T10"/>
                <a:gd fmla="*/ 179 h 609" name="T11"/>
                <a:gd fmla="*/ 27 w 577" name="T12"/>
                <a:gd fmla="*/ 179 h 609" name="T13"/>
                <a:gd fmla="*/ 27 w 577" name="T14"/>
                <a:gd fmla="*/ 140 h 609" name="T15"/>
                <a:gd fmla="*/ 139 w 577" name="T16"/>
                <a:gd fmla="*/ 140 h 609" name="T17"/>
                <a:gd fmla="*/ 139 w 577" name="T18"/>
                <a:gd fmla="*/ 179 h 609" name="T19"/>
                <a:gd fmla="*/ 139 w 577" name="T20"/>
                <a:gd fmla="*/ 271 h 609" name="T21"/>
                <a:gd fmla="*/ 27 w 577" name="T22"/>
                <a:gd fmla="*/ 271 h 609" name="T23"/>
                <a:gd fmla="*/ 27 w 577" name="T24"/>
                <a:gd fmla="*/ 232 h 609" name="T25"/>
                <a:gd fmla="*/ 139 w 577" name="T26"/>
                <a:gd fmla="*/ 232 h 609" name="T27"/>
                <a:gd fmla="*/ 139 w 577" name="T28"/>
                <a:gd fmla="*/ 271 h 609" name="T29"/>
                <a:gd fmla="*/ 0 w 577" name="T30"/>
                <a:gd fmla="*/ 609 h 609" name="T31"/>
                <a:gd fmla="*/ 166 w 577" name="T32"/>
                <a:gd fmla="*/ 609 h 609" name="T33"/>
                <a:gd fmla="*/ 166 w 577" name="T34"/>
                <a:gd fmla="*/ 0 h 609" name="T35"/>
                <a:gd fmla="*/ 0 w 577" name="T36"/>
                <a:gd fmla="*/ 0 h 609" name="T37"/>
                <a:gd fmla="*/ 0 w 577" name="T38"/>
                <a:gd fmla="*/ 609 h 609" name="T39"/>
                <a:gd fmla="*/ 344 w 577" name="T40"/>
                <a:gd fmla="*/ 87 h 609" name="T41"/>
                <a:gd fmla="*/ 232 w 577" name="T42"/>
                <a:gd fmla="*/ 87 h 609" name="T43"/>
                <a:gd fmla="*/ 232 w 577" name="T44"/>
                <a:gd fmla="*/ 48 h 609" name="T45"/>
                <a:gd fmla="*/ 344 w 577" name="T46"/>
                <a:gd fmla="*/ 48 h 609" name="T47"/>
                <a:gd fmla="*/ 344 w 577" name="T48"/>
                <a:gd fmla="*/ 87 h 609" name="T49"/>
                <a:gd fmla="*/ 344 w 577" name="T50"/>
                <a:gd fmla="*/ 179 h 609" name="T51"/>
                <a:gd fmla="*/ 232 w 577" name="T52"/>
                <a:gd fmla="*/ 179 h 609" name="T53"/>
                <a:gd fmla="*/ 232 w 577" name="T54"/>
                <a:gd fmla="*/ 140 h 609" name="T55"/>
                <a:gd fmla="*/ 344 w 577" name="T56"/>
                <a:gd fmla="*/ 140 h 609" name="T57"/>
                <a:gd fmla="*/ 344 w 577" name="T58"/>
                <a:gd fmla="*/ 179 h 609" name="T59"/>
                <a:gd fmla="*/ 344 w 577" name="T60"/>
                <a:gd fmla="*/ 271 h 609" name="T61"/>
                <a:gd fmla="*/ 232 w 577" name="T62"/>
                <a:gd fmla="*/ 271 h 609" name="T63"/>
                <a:gd fmla="*/ 232 w 577" name="T64"/>
                <a:gd fmla="*/ 232 h 609" name="T65"/>
                <a:gd fmla="*/ 344 w 577" name="T66"/>
                <a:gd fmla="*/ 232 h 609" name="T67"/>
                <a:gd fmla="*/ 344 w 577" name="T68"/>
                <a:gd fmla="*/ 271 h 609" name="T69"/>
                <a:gd fmla="*/ 205 w 577" name="T70"/>
                <a:gd fmla="*/ 609 h 609" name="T71"/>
                <a:gd fmla="*/ 371 w 577" name="T72"/>
                <a:gd fmla="*/ 609 h 609" name="T73"/>
                <a:gd fmla="*/ 371 w 577" name="T74"/>
                <a:gd fmla="*/ 0 h 609" name="T75"/>
                <a:gd fmla="*/ 205 w 577" name="T76"/>
                <a:gd fmla="*/ 0 h 609" name="T77"/>
                <a:gd fmla="*/ 205 w 577" name="T78"/>
                <a:gd fmla="*/ 609 h 609" name="T79"/>
                <a:gd fmla="*/ 549 w 577" name="T80"/>
                <a:gd fmla="*/ 87 h 609" name="T81"/>
                <a:gd fmla="*/ 437 w 577" name="T82"/>
                <a:gd fmla="*/ 87 h 609" name="T83"/>
                <a:gd fmla="*/ 437 w 577" name="T84"/>
                <a:gd fmla="*/ 48 h 609" name="T85"/>
                <a:gd fmla="*/ 549 w 577" name="T86"/>
                <a:gd fmla="*/ 48 h 609" name="T87"/>
                <a:gd fmla="*/ 549 w 577" name="T88"/>
                <a:gd fmla="*/ 87 h 609" name="T89"/>
                <a:gd fmla="*/ 549 w 577" name="T90"/>
                <a:gd fmla="*/ 179 h 609" name="T91"/>
                <a:gd fmla="*/ 437 w 577" name="T92"/>
                <a:gd fmla="*/ 179 h 609" name="T93"/>
                <a:gd fmla="*/ 437 w 577" name="T94"/>
                <a:gd fmla="*/ 140 h 609" name="T95"/>
                <a:gd fmla="*/ 549 w 577" name="T96"/>
                <a:gd fmla="*/ 140 h 609" name="T97"/>
                <a:gd fmla="*/ 549 w 577" name="T98"/>
                <a:gd fmla="*/ 179 h 609" name="T99"/>
                <a:gd fmla="*/ 549 w 577" name="T100"/>
                <a:gd fmla="*/ 271 h 609" name="T101"/>
                <a:gd fmla="*/ 437 w 577" name="T102"/>
                <a:gd fmla="*/ 271 h 609" name="T103"/>
                <a:gd fmla="*/ 437 w 577" name="T104"/>
                <a:gd fmla="*/ 232 h 609" name="T105"/>
                <a:gd fmla="*/ 549 w 577" name="T106"/>
                <a:gd fmla="*/ 232 h 609" name="T107"/>
                <a:gd fmla="*/ 549 w 577" name="T108"/>
                <a:gd fmla="*/ 271 h 609" name="T109"/>
                <a:gd fmla="*/ 410 w 577" name="T110"/>
                <a:gd fmla="*/ 609 h 609" name="T111"/>
                <a:gd fmla="*/ 577 w 577" name="T112"/>
                <a:gd fmla="*/ 609 h 609" name="T113"/>
                <a:gd fmla="*/ 577 w 577" name="T114"/>
                <a:gd fmla="*/ 0 h 609" name="T115"/>
                <a:gd fmla="*/ 410 w 577" name="T116"/>
                <a:gd fmla="*/ 0 h 609" name="T117"/>
                <a:gd fmla="*/ 410 w 577" name="T118"/>
                <a:gd fmla="*/ 609 h 60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09" w="577">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966481"/>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cs typeface="+mn-ea"/>
                <a:sym typeface="+mn-lt"/>
              </a:endParaRPr>
            </a:p>
          </p:txBody>
        </p:sp>
        <p:sp>
          <p:nvSpPr>
            <p:cNvPr id="32" name="Rectangle 42">
              <a:extLst>
                <a:ext uri="{FF2B5EF4-FFF2-40B4-BE49-F238E27FC236}">
                  <a16:creationId xmlns:a16="http://schemas.microsoft.com/office/drawing/2014/main" id="{601CE232-D137-4C5C-8C3A-8C5284E790A7}"/>
                </a:ext>
              </a:extLst>
            </p:cNvPr>
            <p:cNvSpPr/>
            <p:nvPr/>
          </p:nvSpPr>
          <p:spPr>
            <a:xfrm flipH="1">
              <a:off x="6444536" y="3355230"/>
              <a:ext cx="1850053" cy="229011"/>
            </a:xfrm>
            <a:prstGeom prst="rect">
              <a:avLst/>
            </a:prstGeom>
            <a:noFill/>
            <a:ln algn="ctr" cap="flat" cmpd="sng" w="12700">
              <a:noFill/>
              <a:prstDash val="solid"/>
            </a:ln>
            <a:effectLst/>
          </p:spPr>
          <p:txBody>
            <a:bodyPr anchor="t" bIns="0" lIns="91440" rIns="91440" rtlCol="0" tIns="0"/>
            <a:lstStyle/>
            <a:p>
              <a:r>
                <a:rPr altLang="en-US" b="1" lang="zh-CN" sz="2000">
                  <a:solidFill>
                    <a:schemeClr val="tx1">
                      <a:lumMod val="65000"/>
                      <a:lumOff val="35000"/>
                    </a:schemeClr>
                  </a:solidFill>
                  <a:cs typeface="+mn-ea"/>
                  <a:sym typeface="+mn-lt"/>
                </a:rPr>
                <a:t>劣势1</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5" name="组合 34">
            <a:extLst>
              <a:ext uri="{FF2B5EF4-FFF2-40B4-BE49-F238E27FC236}">
                <a16:creationId xmlns:a16="http://schemas.microsoft.com/office/drawing/2014/main" id="{7441647C-3A1F-49CD-8CC9-E6C0B7AC8FCA}"/>
              </a:ext>
            </a:extLst>
          </p:cNvPr>
          <p:cNvGrpSpPr/>
          <p:nvPr/>
        </p:nvGrpSpPr>
        <p:grpSpPr>
          <a:xfrm>
            <a:off x="6173057" y="3768223"/>
            <a:ext cx="1850053" cy="1714822"/>
            <a:chOff x="6117266" y="4315497"/>
            <a:chExt cx="2302960" cy="2134624"/>
          </a:xfrm>
        </p:grpSpPr>
        <p:sp>
          <p:nvSpPr>
            <p:cNvPr id="36" name="任意多边形 47">
              <a:extLst>
                <a:ext uri="{FF2B5EF4-FFF2-40B4-BE49-F238E27FC236}">
                  <a16:creationId xmlns:a16="http://schemas.microsoft.com/office/drawing/2014/main" id="{8550F95F-95A3-4ACE-BEE8-289478374AB1}"/>
                </a:ext>
              </a:extLst>
            </p:cNvPr>
            <p:cNvSpPr/>
            <p:nvPr/>
          </p:nvSpPr>
          <p:spPr>
            <a:xfrm flipH="1" flipV="1">
              <a:off x="6117266" y="4315497"/>
              <a:ext cx="2302960" cy="2134624"/>
            </a:xfrm>
            <a:custGeom>
              <a:gdLst>
                <a:gd fmla="*/ 2347136 w 2697955" name="connsiteX0"/>
                <a:gd fmla="*/ 2500747 h 2500747" name="connsiteY0"/>
                <a:gd fmla="*/ 153611 w 2697955" name="connsiteX1"/>
                <a:gd fmla="*/ 2500747 h 2500747" name="connsiteY1"/>
                <a:gd fmla="*/ 0 w 2697955" name="connsiteX2"/>
                <a:gd fmla="*/ 2347136 h 2500747" name="connsiteY2"/>
                <a:gd fmla="*/ 0 w 2697955" name="connsiteX3"/>
                <a:gd fmla="*/ 1488164 h 2500747" name="connsiteY3"/>
                <a:gd fmla="*/ 153611 w 2697955" name="connsiteX4"/>
                <a:gd fmla="*/ 1334553 h 2500747" name="connsiteY4"/>
                <a:gd fmla="*/ 1334553 w 2697955" name="connsiteX5"/>
                <a:gd fmla="*/ 1334553 h 2500747" name="connsiteY5"/>
                <a:gd fmla="*/ 1334553 w 2697955" name="connsiteX6"/>
                <a:gd fmla="*/ 1334552 h 2500747" name="connsiteY6"/>
                <a:gd fmla="*/ 1179375 w 2697955" name="connsiteX7"/>
                <a:gd fmla="*/ 1334552 h 2500747" name="connsiteY7"/>
                <a:gd fmla="*/ 1239163 w 2697955" name="connsiteX8"/>
                <a:gd fmla="*/ 1322482 h 2500747" name="connsiteY8"/>
                <a:gd fmla="*/ 1332982 w 2697955" name="connsiteX9"/>
                <a:gd fmla="*/ 1180942 h 2500747" name="connsiteY9"/>
                <a:gd fmla="*/ 1332982 w 2697955" name="connsiteX10"/>
                <a:gd fmla="*/ 321970 h 2500747" name="connsiteY10"/>
                <a:gd fmla="*/ 1332980 w 2697955" name="connsiteX11"/>
                <a:gd fmla="*/ 321965 h 2500747" name="connsiteY11"/>
                <a:gd fmla="*/ 1332980 w 2697955" name="connsiteX12"/>
                <a:gd fmla="*/ 214612 h 2500747" name="connsiteY12"/>
                <a:gd fmla="*/ 1334553 w 2697955" name="connsiteX13"/>
                <a:gd fmla="*/ 214612 h 2500747" name="connsiteY13"/>
                <a:gd fmla="*/ 1334553 w 2697955" name="connsiteX14"/>
                <a:gd fmla="*/ 153610 h 2500747" name="connsiteY14"/>
                <a:gd fmla="*/ 1488164 w 2697955" name="connsiteX15"/>
                <a:gd fmla="*/ 0 h 2500747" name="connsiteY15"/>
                <a:gd fmla="*/ 2347136 w 2697955" name="connsiteX16"/>
                <a:gd fmla="*/ 0 h 2500747" name="connsiteY16"/>
                <a:gd fmla="*/ 2500747 w 2697955" name="connsiteX17"/>
                <a:gd fmla="*/ 153610 h 2500747" name="connsiteY17"/>
                <a:gd fmla="*/ 2500747 w 2697955" name="connsiteX18"/>
                <a:gd fmla="*/ 1135673 h 2500747" name="connsiteY18"/>
                <a:gd fmla="*/ 2697955 w 2697955" name="connsiteX19"/>
                <a:gd fmla="*/ 1250374 h 2500747" name="connsiteY19"/>
                <a:gd fmla="*/ 2500747 w 2697955" name="connsiteX20"/>
                <a:gd fmla="*/ 1365075 h 2500747" name="connsiteY20"/>
                <a:gd fmla="*/ 2500747 w 2697955" name="connsiteX21"/>
                <a:gd fmla="*/ 1488162 h 2500747" name="connsiteY21"/>
                <a:gd fmla="*/ 2500747 w 2697955" name="connsiteX22"/>
                <a:gd fmla="*/ 1488164 h 2500747" name="connsiteY22"/>
                <a:gd fmla="*/ 2500747 w 2697955" name="connsiteX23"/>
                <a:gd fmla="*/ 2347136 h 2500747" name="connsiteY23"/>
                <a:gd fmla="*/ 2347136 w 2697955" name="connsiteX24"/>
                <a:gd fmla="*/ 2500747 h 2500747"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500747" w="2697955">
                  <a:moveTo>
                    <a:pt x="2347136" y="2500747"/>
                  </a:moveTo>
                  <a:lnTo>
                    <a:pt x="153611" y="2500747"/>
                  </a:lnTo>
                  <a:cubicBezTo>
                    <a:pt x="68774" y="2500747"/>
                    <a:pt x="0" y="2431973"/>
                    <a:pt x="0" y="2347136"/>
                  </a:cubicBezTo>
                  <a:lnTo>
                    <a:pt x="0" y="1488164"/>
                  </a:lnTo>
                  <a:cubicBezTo>
                    <a:pt x="0" y="1403327"/>
                    <a:pt x="68774" y="1334553"/>
                    <a:pt x="153611" y="1334553"/>
                  </a:cubicBezTo>
                  <a:lnTo>
                    <a:pt x="1334553" y="1334553"/>
                  </a:lnTo>
                  <a:lnTo>
                    <a:pt x="1334553" y="1334552"/>
                  </a:lnTo>
                  <a:lnTo>
                    <a:pt x="1179375" y="1334552"/>
                  </a:lnTo>
                  <a:lnTo>
                    <a:pt x="1239163" y="1322482"/>
                  </a:lnTo>
                  <a:cubicBezTo>
                    <a:pt x="1294296" y="1299162"/>
                    <a:pt x="1332982" y="1244570"/>
                    <a:pt x="1332982" y="1180942"/>
                  </a:cubicBezTo>
                  <a:lnTo>
                    <a:pt x="1332982" y="321970"/>
                  </a:lnTo>
                  <a:lnTo>
                    <a:pt x="1332980" y="321965"/>
                  </a:lnTo>
                  <a:lnTo>
                    <a:pt x="1332980" y="214612"/>
                  </a:lnTo>
                  <a:lnTo>
                    <a:pt x="1334553" y="214612"/>
                  </a:lnTo>
                  <a:lnTo>
                    <a:pt x="1334553" y="153610"/>
                  </a:lnTo>
                  <a:cubicBezTo>
                    <a:pt x="1334553" y="68774"/>
                    <a:pt x="1403327" y="0"/>
                    <a:pt x="1488164" y="0"/>
                  </a:cubicBezTo>
                  <a:lnTo>
                    <a:pt x="2347136" y="0"/>
                  </a:lnTo>
                  <a:cubicBezTo>
                    <a:pt x="2431973" y="0"/>
                    <a:pt x="2500747" y="68774"/>
                    <a:pt x="2500747" y="153610"/>
                  </a:cubicBezTo>
                  <a:lnTo>
                    <a:pt x="2500747" y="1135673"/>
                  </a:lnTo>
                  <a:lnTo>
                    <a:pt x="2697955" y="1250374"/>
                  </a:lnTo>
                  <a:lnTo>
                    <a:pt x="2500747" y="1365075"/>
                  </a:lnTo>
                  <a:lnTo>
                    <a:pt x="2500747" y="1488162"/>
                  </a:lnTo>
                  <a:lnTo>
                    <a:pt x="2500747" y="1488164"/>
                  </a:lnTo>
                  <a:lnTo>
                    <a:pt x="2500747" y="2347136"/>
                  </a:lnTo>
                  <a:cubicBezTo>
                    <a:pt x="2500747" y="2431973"/>
                    <a:pt x="2431973" y="2500747"/>
                    <a:pt x="2347136" y="2500747"/>
                  </a:cubicBezTo>
                  <a:close/>
                </a:path>
              </a:pathLst>
            </a:custGeom>
            <a:solidFill>
              <a:srgbClr val="FDFDFD"/>
            </a:solidFill>
            <a:ln>
              <a:noFill/>
            </a:ln>
            <a:effectLst>
              <a:outerShdw algn="tl" blurRad="177800" dir="2700000" dist="762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id="37" name="任意多边形 50">
              <a:extLst>
                <a:ext uri="{FF2B5EF4-FFF2-40B4-BE49-F238E27FC236}">
                  <a16:creationId xmlns:a16="http://schemas.microsoft.com/office/drawing/2014/main" id="{B304E723-A36B-4CA9-B9B8-515CF24E374A}"/>
                </a:ext>
              </a:extLst>
            </p:cNvPr>
            <p:cNvSpPr/>
            <p:nvPr/>
          </p:nvSpPr>
          <p:spPr>
            <a:xfrm flipV="1" rot="10800000">
              <a:off x="7423274" y="5322781"/>
              <a:ext cx="996952" cy="1127340"/>
            </a:xfrm>
            <a:custGeom>
              <a:gdLst>
                <a:gd fmla="*/ 1012106 w 1167945" name="connsiteX0"/>
                <a:gd fmla="*/ 1320697 h 1320697" name="connsiteY0"/>
                <a:gd fmla="*/ 155839 w 1167945" name="connsiteX1"/>
                <a:gd fmla="*/ 1320697 h 1320697" name="connsiteY1"/>
                <a:gd fmla="*/ 0 w 1167945" name="connsiteX2"/>
                <a:gd fmla="*/ 1164858 h 1320697" name="connsiteY2"/>
                <a:gd fmla="*/ 0 w 1167945" name="connsiteX3"/>
                <a:gd fmla="*/ 308591 h 1320697" name="connsiteY3"/>
                <a:gd fmla="*/ 155839 w 1167945" name="connsiteX4"/>
                <a:gd fmla="*/ 152752 h 1320697" name="connsiteY4"/>
                <a:gd fmla="*/ 495377 w 1167945" name="connsiteX5"/>
                <a:gd fmla="*/ 152752 h 1320697" name="connsiteY5"/>
                <a:gd fmla="*/ 583973 w 1167945" name="connsiteX6"/>
                <a:gd fmla="*/ 0 h 1320697" name="connsiteY6"/>
                <a:gd fmla="*/ 672569 w 1167945" name="connsiteX7"/>
                <a:gd fmla="*/ 152752 h 1320697" name="connsiteY7"/>
                <a:gd fmla="*/ 1012106 w 1167945" name="connsiteX8"/>
                <a:gd fmla="*/ 152752 h 1320697" name="connsiteY8"/>
                <a:gd fmla="*/ 1167945 w 1167945" name="connsiteX9"/>
                <a:gd fmla="*/ 308591 h 1320697" name="connsiteY9"/>
                <a:gd fmla="*/ 1167945 w 1167945" name="connsiteX10"/>
                <a:gd fmla="*/ 1164858 h 1320697" name="connsiteY10"/>
                <a:gd fmla="*/ 1012106 w 1167945" name="connsiteX11"/>
                <a:gd fmla="*/ 1320697 h 1320697"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320697" w="1167945">
                  <a:moveTo>
                    <a:pt x="1012106" y="1320697"/>
                  </a:moveTo>
                  <a:lnTo>
                    <a:pt x="155839" y="1320697"/>
                  </a:lnTo>
                  <a:cubicBezTo>
                    <a:pt x="69771" y="1320697"/>
                    <a:pt x="0" y="1250926"/>
                    <a:pt x="0" y="1164858"/>
                  </a:cubicBezTo>
                  <a:lnTo>
                    <a:pt x="0" y="308591"/>
                  </a:lnTo>
                  <a:cubicBezTo>
                    <a:pt x="0" y="222523"/>
                    <a:pt x="69771" y="152752"/>
                    <a:pt x="155839" y="152752"/>
                  </a:cubicBezTo>
                  <a:lnTo>
                    <a:pt x="495377" y="152752"/>
                  </a:lnTo>
                  <a:lnTo>
                    <a:pt x="583973" y="0"/>
                  </a:lnTo>
                  <a:lnTo>
                    <a:pt x="672569" y="152752"/>
                  </a:lnTo>
                  <a:lnTo>
                    <a:pt x="1012106" y="152752"/>
                  </a:lnTo>
                  <a:cubicBezTo>
                    <a:pt x="1098174" y="152752"/>
                    <a:pt x="1167945" y="222523"/>
                    <a:pt x="1167945" y="308591"/>
                  </a:cubicBezTo>
                  <a:lnTo>
                    <a:pt x="1167945" y="1164858"/>
                  </a:lnTo>
                  <a:cubicBezTo>
                    <a:pt x="1167945" y="1250926"/>
                    <a:pt x="1098174" y="1320697"/>
                    <a:pt x="1012106" y="1320697"/>
                  </a:cubicBezTo>
                  <a:close/>
                </a:path>
              </a:pathLst>
            </a:custGeom>
            <a:solidFill>
              <a:srgbClr val="F77983"/>
            </a:solidFill>
            <a:ln>
              <a:noFill/>
            </a:ln>
            <a:effectLst>
              <a:outerShdw algn="tl" blurRad="177800" dir="2700000" dist="762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38" name="组合 37">
              <a:extLst>
                <a:ext uri="{FF2B5EF4-FFF2-40B4-BE49-F238E27FC236}">
                  <a16:creationId xmlns:a16="http://schemas.microsoft.com/office/drawing/2014/main" id="{FE0D29D8-FCE8-4689-9BEF-DA936C31120B}"/>
                </a:ext>
              </a:extLst>
            </p:cNvPr>
            <p:cNvGrpSpPr/>
            <p:nvPr/>
          </p:nvGrpSpPr>
          <p:grpSpPr>
            <a:xfrm>
              <a:off x="7598432" y="5770152"/>
              <a:ext cx="696157" cy="328616"/>
              <a:chOff x="1923908" y="5703977"/>
              <a:chExt cx="821296" cy="387687"/>
            </a:xfrm>
            <a:solidFill>
              <a:srgbClr val="FDFDFD"/>
            </a:solidFill>
          </p:grpSpPr>
          <p:sp>
            <p:nvSpPr>
              <p:cNvPr id="41" name="Freeform 17">
                <a:extLst>
                  <a:ext uri="{FF2B5EF4-FFF2-40B4-BE49-F238E27FC236}">
                    <a16:creationId xmlns:a16="http://schemas.microsoft.com/office/drawing/2014/main" id="{9739AE9B-4235-437E-8A8C-F393E00A6CFA}"/>
                  </a:ext>
                </a:extLst>
              </p:cNvPr>
              <p:cNvSpPr>
                <a:spLocks noChangeAspect="1"/>
              </p:cNvSpPr>
              <p:nvPr/>
            </p:nvSpPr>
            <p:spPr bwMode="auto">
              <a:xfrm>
                <a:off x="2364817" y="5703977"/>
                <a:ext cx="380387" cy="387687"/>
              </a:xfrm>
              <a:custGeom>
                <a:gdLst>
                  <a:gd fmla="*/ 36 w 39" name="T0"/>
                  <a:gd fmla="*/ 27 h 38" name="T1"/>
                  <a:gd fmla="*/ 32 w 39" name="T2"/>
                  <a:gd fmla="*/ 27 h 38" name="T3"/>
                  <a:gd fmla="*/ 32 w 39" name="T4"/>
                  <a:gd fmla="*/ 10 h 38" name="T5"/>
                  <a:gd fmla="*/ 29 w 39" name="T6"/>
                  <a:gd fmla="*/ 8 h 38" name="T7"/>
                  <a:gd fmla="*/ 27 w 39" name="T8"/>
                  <a:gd fmla="*/ 10 h 38" name="T9"/>
                  <a:gd fmla="*/ 27 w 39" name="T10"/>
                  <a:gd fmla="*/ 27 h 38" name="T11"/>
                  <a:gd fmla="*/ 10 w 39" name="T12"/>
                  <a:gd fmla="*/ 27 h 38" name="T13"/>
                  <a:gd fmla="*/ 8 w 39" name="T14"/>
                  <a:gd fmla="*/ 26 h 38" name="T15"/>
                  <a:gd fmla="*/ 7 w 39" name="T16"/>
                  <a:gd fmla="*/ 26 h 38" name="T17"/>
                  <a:gd fmla="*/ 6 w 39" name="T18"/>
                  <a:gd fmla="*/ 24 h 38" name="T19"/>
                  <a:gd fmla="*/ 5 w 39" name="T20"/>
                  <a:gd fmla="*/ 23 h 38" name="T21"/>
                  <a:gd fmla="*/ 9 w 39" name="T22"/>
                  <a:gd fmla="*/ 2 h 38" name="T23"/>
                  <a:gd fmla="*/ 9 w 39" name="T24"/>
                  <a:gd fmla="*/ 2 h 38" name="T25"/>
                  <a:gd fmla="*/ 6 w 39" name="T26"/>
                  <a:gd fmla="*/ 0 h 38" name="T27"/>
                  <a:gd fmla="*/ 4 w 39" name="T28"/>
                  <a:gd fmla="*/ 0 h 38" name="T29"/>
                  <a:gd fmla="*/ 3 w 39" name="T30"/>
                  <a:gd fmla="*/ 2 h 38" name="T31"/>
                  <a:gd fmla="*/ 2 w 39" name="T32"/>
                  <a:gd fmla="*/ 10 h 38" name="T33"/>
                  <a:gd fmla="*/ 1 w 39" name="T34"/>
                  <a:gd fmla="*/ 16 h 38" name="T35"/>
                  <a:gd fmla="*/ 0 w 39" name="T36"/>
                  <a:gd fmla="*/ 19 h 38" name="T37"/>
                  <a:gd fmla="*/ 0 w 39" name="T38"/>
                  <a:gd fmla="*/ 21 h 38" name="T39"/>
                  <a:gd fmla="*/ 0 w 39" name="T40"/>
                  <a:gd fmla="*/ 22 h 38" name="T41"/>
                  <a:gd fmla="*/ 0 w 39" name="T42"/>
                  <a:gd fmla="*/ 22 h 38" name="T43"/>
                  <a:gd fmla="*/ 1 w 39" name="T44"/>
                  <a:gd fmla="*/ 26 h 38" name="T45"/>
                  <a:gd fmla="*/ 3 w 39" name="T46"/>
                  <a:gd fmla="*/ 29 h 38" name="T47"/>
                  <a:gd fmla="*/ 6 w 39" name="T48"/>
                  <a:gd fmla="*/ 31 h 38" name="T49"/>
                  <a:gd fmla="*/ 10 w 39" name="T50"/>
                  <a:gd fmla="*/ 31 h 38" name="T51"/>
                  <a:gd fmla="*/ 27 w 39" name="T52"/>
                  <a:gd fmla="*/ 31 h 38" name="T53"/>
                  <a:gd fmla="*/ 27 w 39" name="T54"/>
                  <a:gd fmla="*/ 35 h 38" name="T55"/>
                  <a:gd fmla="*/ 29 w 39" name="T56"/>
                  <a:gd fmla="*/ 38 h 38" name="T57"/>
                  <a:gd fmla="*/ 32 w 39" name="T58"/>
                  <a:gd fmla="*/ 35 h 38" name="T59"/>
                  <a:gd fmla="*/ 32 w 39" name="T60"/>
                  <a:gd fmla="*/ 31 h 38" name="T61"/>
                  <a:gd fmla="*/ 36 w 39" name="T62"/>
                  <a:gd fmla="*/ 31 h 38" name="T63"/>
                  <a:gd fmla="*/ 39 w 39" name="T64"/>
                  <a:gd fmla="*/ 29 h 38" name="T65"/>
                  <a:gd fmla="*/ 36 w 39" name="T66"/>
                  <a:gd fmla="*/ 27 h 3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8" w="39">
                    <a:moveTo>
                      <a:pt x="36" y="27"/>
                    </a:moveTo>
                    <a:cubicBezTo>
                      <a:pt x="32" y="27"/>
                      <a:pt x="32" y="27"/>
                      <a:pt x="32" y="27"/>
                    </a:cubicBezTo>
                    <a:cubicBezTo>
                      <a:pt x="32" y="10"/>
                      <a:pt x="32" y="10"/>
                      <a:pt x="32" y="10"/>
                    </a:cubicBezTo>
                    <a:cubicBezTo>
                      <a:pt x="32" y="9"/>
                      <a:pt x="31" y="8"/>
                      <a:pt x="29" y="8"/>
                    </a:cubicBezTo>
                    <a:cubicBezTo>
                      <a:pt x="28" y="8"/>
                      <a:pt x="27" y="9"/>
                      <a:pt x="27" y="10"/>
                    </a:cubicBezTo>
                    <a:cubicBezTo>
                      <a:pt x="27" y="27"/>
                      <a:pt x="27" y="27"/>
                      <a:pt x="27" y="27"/>
                    </a:cubicBezTo>
                    <a:cubicBezTo>
                      <a:pt x="10" y="27"/>
                      <a:pt x="10" y="27"/>
                      <a:pt x="10" y="27"/>
                    </a:cubicBezTo>
                    <a:cubicBezTo>
                      <a:pt x="10" y="27"/>
                      <a:pt x="9" y="27"/>
                      <a:pt x="8" y="26"/>
                    </a:cubicBezTo>
                    <a:cubicBezTo>
                      <a:pt x="8" y="26"/>
                      <a:pt x="7" y="26"/>
                      <a:pt x="7" y="26"/>
                    </a:cubicBezTo>
                    <a:cubicBezTo>
                      <a:pt x="6" y="25"/>
                      <a:pt x="6" y="25"/>
                      <a:pt x="6" y="24"/>
                    </a:cubicBezTo>
                    <a:cubicBezTo>
                      <a:pt x="5" y="24"/>
                      <a:pt x="5" y="23"/>
                      <a:pt x="5" y="23"/>
                    </a:cubicBezTo>
                    <a:cubicBezTo>
                      <a:pt x="9" y="2"/>
                      <a:pt x="9" y="2"/>
                      <a:pt x="9" y="2"/>
                    </a:cubicBezTo>
                    <a:cubicBezTo>
                      <a:pt x="9" y="2"/>
                      <a:pt x="9" y="2"/>
                      <a:pt x="9" y="2"/>
                    </a:cubicBezTo>
                    <a:cubicBezTo>
                      <a:pt x="9" y="1"/>
                      <a:pt x="8" y="0"/>
                      <a:pt x="6" y="0"/>
                    </a:cubicBezTo>
                    <a:cubicBezTo>
                      <a:pt x="5" y="0"/>
                      <a:pt x="5" y="0"/>
                      <a:pt x="4" y="0"/>
                    </a:cubicBezTo>
                    <a:cubicBezTo>
                      <a:pt x="4" y="0"/>
                      <a:pt x="4" y="1"/>
                      <a:pt x="3" y="2"/>
                    </a:cubicBezTo>
                    <a:cubicBezTo>
                      <a:pt x="3" y="5"/>
                      <a:pt x="2" y="8"/>
                      <a:pt x="2" y="10"/>
                    </a:cubicBezTo>
                    <a:cubicBezTo>
                      <a:pt x="1" y="16"/>
                      <a:pt x="1" y="16"/>
                      <a:pt x="1" y="16"/>
                    </a:cubicBezTo>
                    <a:cubicBezTo>
                      <a:pt x="1" y="17"/>
                      <a:pt x="1" y="18"/>
                      <a:pt x="0" y="19"/>
                    </a:cubicBezTo>
                    <a:cubicBezTo>
                      <a:pt x="0" y="21"/>
                      <a:pt x="0" y="21"/>
                      <a:pt x="0" y="21"/>
                    </a:cubicBezTo>
                    <a:cubicBezTo>
                      <a:pt x="0" y="22"/>
                      <a:pt x="0" y="22"/>
                      <a:pt x="0" y="22"/>
                    </a:cubicBezTo>
                    <a:cubicBezTo>
                      <a:pt x="0" y="22"/>
                      <a:pt x="0" y="22"/>
                      <a:pt x="0" y="22"/>
                    </a:cubicBezTo>
                    <a:cubicBezTo>
                      <a:pt x="0" y="24"/>
                      <a:pt x="0" y="25"/>
                      <a:pt x="1" y="26"/>
                    </a:cubicBezTo>
                    <a:cubicBezTo>
                      <a:pt x="1" y="27"/>
                      <a:pt x="2" y="28"/>
                      <a:pt x="3" y="29"/>
                    </a:cubicBezTo>
                    <a:cubicBezTo>
                      <a:pt x="4" y="30"/>
                      <a:pt x="5" y="30"/>
                      <a:pt x="6" y="31"/>
                    </a:cubicBezTo>
                    <a:cubicBezTo>
                      <a:pt x="7" y="31"/>
                      <a:pt x="9" y="31"/>
                      <a:pt x="10" y="31"/>
                    </a:cubicBezTo>
                    <a:cubicBezTo>
                      <a:pt x="27" y="31"/>
                      <a:pt x="27" y="31"/>
                      <a:pt x="27" y="31"/>
                    </a:cubicBezTo>
                    <a:cubicBezTo>
                      <a:pt x="27" y="35"/>
                      <a:pt x="27" y="35"/>
                      <a:pt x="27" y="35"/>
                    </a:cubicBezTo>
                    <a:cubicBezTo>
                      <a:pt x="27" y="37"/>
                      <a:pt x="28" y="38"/>
                      <a:pt x="29" y="38"/>
                    </a:cubicBezTo>
                    <a:cubicBezTo>
                      <a:pt x="31" y="38"/>
                      <a:pt x="32" y="37"/>
                      <a:pt x="32" y="35"/>
                    </a:cubicBezTo>
                    <a:cubicBezTo>
                      <a:pt x="32" y="31"/>
                      <a:pt x="32" y="31"/>
                      <a:pt x="32" y="31"/>
                    </a:cubicBezTo>
                    <a:cubicBezTo>
                      <a:pt x="36" y="31"/>
                      <a:pt x="36" y="31"/>
                      <a:pt x="36" y="31"/>
                    </a:cubicBezTo>
                    <a:cubicBezTo>
                      <a:pt x="38" y="31"/>
                      <a:pt x="39" y="31"/>
                      <a:pt x="39" y="29"/>
                    </a:cubicBezTo>
                    <a:cubicBezTo>
                      <a:pt x="39" y="28"/>
                      <a:pt x="38" y="27"/>
                      <a:pt x="36" y="2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2" name="Freeform 31">
                <a:extLst>
                  <a:ext uri="{FF2B5EF4-FFF2-40B4-BE49-F238E27FC236}">
                    <a16:creationId xmlns:a16="http://schemas.microsoft.com/office/drawing/2014/main" id="{A5827FF0-DE3B-4907-A572-99391309D932}"/>
                  </a:ext>
                </a:extLst>
              </p:cNvPr>
              <p:cNvSpPr>
                <a:spLocks noEditPoints="1"/>
              </p:cNvSpPr>
              <p:nvPr/>
            </p:nvSpPr>
            <p:spPr bwMode="auto">
              <a:xfrm>
                <a:off x="1923908" y="5703977"/>
                <a:ext cx="368849" cy="383966"/>
              </a:xfrm>
              <a:custGeom>
                <a:gdLst>
                  <a:gd fmla="*/ 35 w 38" name="T0"/>
                  <a:gd fmla="*/ 2 h 38" name="T1"/>
                  <a:gd fmla="*/ 32 w 38" name="T2"/>
                  <a:gd fmla="*/ 1 h 38" name="T3"/>
                  <a:gd fmla="*/ 28 w 38" name="T4"/>
                  <a:gd fmla="*/ 0 h 38" name="T5"/>
                  <a:gd fmla="*/ 10 w 38" name="T6"/>
                  <a:gd fmla="*/ 0 h 38" name="T7"/>
                  <a:gd fmla="*/ 6 w 38" name="T8"/>
                  <a:gd fmla="*/ 1 h 38" name="T9"/>
                  <a:gd fmla="*/ 3 w 38" name="T10"/>
                  <a:gd fmla="*/ 2 h 38" name="T11"/>
                  <a:gd fmla="*/ 1 w 38" name="T12"/>
                  <a:gd fmla="*/ 5 h 38" name="T13"/>
                  <a:gd fmla="*/ 0 w 38" name="T14"/>
                  <a:gd fmla="*/ 8 h 38" name="T15"/>
                  <a:gd fmla="*/ 0 w 38" name="T16"/>
                  <a:gd fmla="*/ 29 h 38" name="T17"/>
                  <a:gd fmla="*/ 1 w 38" name="T18"/>
                  <a:gd fmla="*/ 33 h 38" name="T19"/>
                  <a:gd fmla="*/ 3 w 38" name="T20"/>
                  <a:gd fmla="*/ 35 h 38" name="T21"/>
                  <a:gd fmla="*/ 6 w 38" name="T22"/>
                  <a:gd fmla="*/ 37 h 38" name="T23"/>
                  <a:gd fmla="*/ 10 w 38" name="T24"/>
                  <a:gd fmla="*/ 38 h 38" name="T25"/>
                  <a:gd fmla="*/ 28 w 38" name="T26"/>
                  <a:gd fmla="*/ 38 h 38" name="T27"/>
                  <a:gd fmla="*/ 32 w 38" name="T28"/>
                  <a:gd fmla="*/ 37 h 38" name="T29"/>
                  <a:gd fmla="*/ 35 w 38" name="T30"/>
                  <a:gd fmla="*/ 36 h 38" name="T31"/>
                  <a:gd fmla="*/ 37 w 38" name="T32"/>
                  <a:gd fmla="*/ 33 h 38" name="T33"/>
                  <a:gd fmla="*/ 38 w 38" name="T34"/>
                  <a:gd fmla="*/ 29 h 38" name="T35"/>
                  <a:gd fmla="*/ 38 w 38" name="T36"/>
                  <a:gd fmla="*/ 8 h 38" name="T37"/>
                  <a:gd fmla="*/ 37 w 38" name="T38"/>
                  <a:gd fmla="*/ 5 h 38" name="T39"/>
                  <a:gd fmla="*/ 35 w 38" name="T40"/>
                  <a:gd fmla="*/ 2 h 38" name="T41"/>
                  <a:gd fmla="*/ 28 w 38" name="T42"/>
                  <a:gd fmla="*/ 33 h 38" name="T43"/>
                  <a:gd fmla="*/ 10 w 38" name="T44"/>
                  <a:gd fmla="*/ 33 h 38" name="T45"/>
                  <a:gd fmla="*/ 8 w 38" name="T46"/>
                  <a:gd fmla="*/ 33 h 38" name="T47"/>
                  <a:gd fmla="*/ 6 w 38" name="T48"/>
                  <a:gd fmla="*/ 32 h 38" name="T49"/>
                  <a:gd fmla="*/ 5 w 38" name="T50"/>
                  <a:gd fmla="*/ 31 h 38" name="T51"/>
                  <a:gd fmla="*/ 5 w 38" name="T52"/>
                  <a:gd fmla="*/ 29 h 38" name="T53"/>
                  <a:gd fmla="*/ 5 w 38" name="T54"/>
                  <a:gd fmla="*/ 8 h 38" name="T55"/>
                  <a:gd fmla="*/ 5 w 38" name="T56"/>
                  <a:gd fmla="*/ 7 h 38" name="T57"/>
                  <a:gd fmla="*/ 6 w 38" name="T58"/>
                  <a:gd fmla="*/ 6 h 38" name="T59"/>
                  <a:gd fmla="*/ 8 w 38" name="T60"/>
                  <a:gd fmla="*/ 5 h 38" name="T61"/>
                  <a:gd fmla="*/ 10 w 38" name="T62"/>
                  <a:gd fmla="*/ 5 h 38" name="T63"/>
                  <a:gd fmla="*/ 28 w 38" name="T64"/>
                  <a:gd fmla="*/ 5 h 38" name="T65"/>
                  <a:gd fmla="*/ 30 w 38" name="T66"/>
                  <a:gd fmla="*/ 5 h 38" name="T67"/>
                  <a:gd fmla="*/ 32 w 38" name="T68"/>
                  <a:gd fmla="*/ 6 h 38" name="T69"/>
                  <a:gd fmla="*/ 33 w 38" name="T70"/>
                  <a:gd fmla="*/ 7 h 38" name="T71"/>
                  <a:gd fmla="*/ 33 w 38" name="T72"/>
                  <a:gd fmla="*/ 8 h 38" name="T73"/>
                  <a:gd fmla="*/ 33 w 38" name="T74"/>
                  <a:gd fmla="*/ 29 h 38" name="T75"/>
                  <a:gd fmla="*/ 33 w 38" name="T76"/>
                  <a:gd fmla="*/ 31 h 38" name="T77"/>
                  <a:gd fmla="*/ 32 w 38" name="T78"/>
                  <a:gd fmla="*/ 32 h 38" name="T79"/>
                  <a:gd fmla="*/ 30 w 38" name="T80"/>
                  <a:gd fmla="*/ 33 h 38" name="T81"/>
                  <a:gd fmla="*/ 28 w 38" name="T82"/>
                  <a:gd fmla="*/ 33 h 3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8" w="38">
                    <a:moveTo>
                      <a:pt x="35" y="2"/>
                    </a:moveTo>
                    <a:cubicBezTo>
                      <a:pt x="34" y="2"/>
                      <a:pt x="33" y="1"/>
                      <a:pt x="32" y="1"/>
                    </a:cubicBezTo>
                    <a:cubicBezTo>
                      <a:pt x="31" y="0"/>
                      <a:pt x="29" y="0"/>
                      <a:pt x="28" y="0"/>
                    </a:cubicBezTo>
                    <a:cubicBezTo>
                      <a:pt x="10" y="0"/>
                      <a:pt x="10" y="0"/>
                      <a:pt x="10" y="0"/>
                    </a:cubicBezTo>
                    <a:cubicBezTo>
                      <a:pt x="9" y="0"/>
                      <a:pt x="7" y="0"/>
                      <a:pt x="6" y="1"/>
                    </a:cubicBezTo>
                    <a:cubicBezTo>
                      <a:pt x="5" y="1"/>
                      <a:pt x="4" y="2"/>
                      <a:pt x="3" y="2"/>
                    </a:cubicBezTo>
                    <a:cubicBezTo>
                      <a:pt x="2" y="3"/>
                      <a:pt x="1" y="4"/>
                      <a:pt x="1" y="5"/>
                    </a:cubicBezTo>
                    <a:cubicBezTo>
                      <a:pt x="0" y="6"/>
                      <a:pt x="0" y="7"/>
                      <a:pt x="0" y="8"/>
                    </a:cubicBezTo>
                    <a:cubicBezTo>
                      <a:pt x="0" y="29"/>
                      <a:pt x="0" y="29"/>
                      <a:pt x="0" y="29"/>
                    </a:cubicBezTo>
                    <a:cubicBezTo>
                      <a:pt x="0" y="31"/>
                      <a:pt x="0" y="32"/>
                      <a:pt x="1" y="33"/>
                    </a:cubicBezTo>
                    <a:cubicBezTo>
                      <a:pt x="1" y="34"/>
                      <a:pt x="2" y="35"/>
                      <a:pt x="3" y="35"/>
                    </a:cubicBezTo>
                    <a:cubicBezTo>
                      <a:pt x="4" y="36"/>
                      <a:pt x="5" y="37"/>
                      <a:pt x="6" y="37"/>
                    </a:cubicBezTo>
                    <a:cubicBezTo>
                      <a:pt x="7" y="38"/>
                      <a:pt x="9" y="38"/>
                      <a:pt x="10" y="38"/>
                    </a:cubicBezTo>
                    <a:cubicBezTo>
                      <a:pt x="28" y="38"/>
                      <a:pt x="28" y="38"/>
                      <a:pt x="28" y="38"/>
                    </a:cubicBezTo>
                    <a:cubicBezTo>
                      <a:pt x="29" y="38"/>
                      <a:pt x="31" y="38"/>
                      <a:pt x="32" y="37"/>
                    </a:cubicBezTo>
                    <a:cubicBezTo>
                      <a:pt x="33" y="37"/>
                      <a:pt x="34" y="36"/>
                      <a:pt x="35" y="36"/>
                    </a:cubicBezTo>
                    <a:cubicBezTo>
                      <a:pt x="36" y="35"/>
                      <a:pt x="37" y="34"/>
                      <a:pt x="37" y="33"/>
                    </a:cubicBezTo>
                    <a:cubicBezTo>
                      <a:pt x="38" y="32"/>
                      <a:pt x="38" y="31"/>
                      <a:pt x="38" y="29"/>
                    </a:cubicBezTo>
                    <a:cubicBezTo>
                      <a:pt x="38" y="8"/>
                      <a:pt x="38" y="8"/>
                      <a:pt x="38" y="8"/>
                    </a:cubicBezTo>
                    <a:cubicBezTo>
                      <a:pt x="38" y="7"/>
                      <a:pt x="38" y="6"/>
                      <a:pt x="37" y="5"/>
                    </a:cubicBezTo>
                    <a:cubicBezTo>
                      <a:pt x="37" y="4"/>
                      <a:pt x="36" y="3"/>
                      <a:pt x="35" y="2"/>
                    </a:cubicBezTo>
                    <a:close/>
                    <a:moveTo>
                      <a:pt x="28" y="33"/>
                    </a:moveTo>
                    <a:cubicBezTo>
                      <a:pt x="10" y="33"/>
                      <a:pt x="10" y="33"/>
                      <a:pt x="10" y="33"/>
                    </a:cubicBezTo>
                    <a:cubicBezTo>
                      <a:pt x="9" y="33"/>
                      <a:pt x="9" y="33"/>
                      <a:pt x="8" y="33"/>
                    </a:cubicBezTo>
                    <a:cubicBezTo>
                      <a:pt x="7" y="33"/>
                      <a:pt x="7" y="32"/>
                      <a:pt x="6" y="32"/>
                    </a:cubicBezTo>
                    <a:cubicBezTo>
                      <a:pt x="6" y="32"/>
                      <a:pt x="6" y="31"/>
                      <a:pt x="5" y="31"/>
                    </a:cubicBezTo>
                    <a:cubicBezTo>
                      <a:pt x="5" y="30"/>
                      <a:pt x="5" y="30"/>
                      <a:pt x="5" y="29"/>
                    </a:cubicBezTo>
                    <a:cubicBezTo>
                      <a:pt x="5" y="8"/>
                      <a:pt x="5" y="8"/>
                      <a:pt x="5" y="8"/>
                    </a:cubicBezTo>
                    <a:cubicBezTo>
                      <a:pt x="5" y="8"/>
                      <a:pt x="5" y="7"/>
                      <a:pt x="5" y="7"/>
                    </a:cubicBezTo>
                    <a:cubicBezTo>
                      <a:pt x="6" y="6"/>
                      <a:pt x="6" y="6"/>
                      <a:pt x="6" y="6"/>
                    </a:cubicBezTo>
                    <a:cubicBezTo>
                      <a:pt x="7" y="5"/>
                      <a:pt x="7" y="5"/>
                      <a:pt x="8" y="5"/>
                    </a:cubicBezTo>
                    <a:cubicBezTo>
                      <a:pt x="9" y="5"/>
                      <a:pt x="9" y="5"/>
                      <a:pt x="10" y="5"/>
                    </a:cubicBezTo>
                    <a:cubicBezTo>
                      <a:pt x="28" y="5"/>
                      <a:pt x="28" y="5"/>
                      <a:pt x="28" y="5"/>
                    </a:cubicBezTo>
                    <a:cubicBezTo>
                      <a:pt x="29" y="5"/>
                      <a:pt x="29" y="5"/>
                      <a:pt x="30" y="5"/>
                    </a:cubicBezTo>
                    <a:cubicBezTo>
                      <a:pt x="31" y="5"/>
                      <a:pt x="31" y="5"/>
                      <a:pt x="32" y="6"/>
                    </a:cubicBezTo>
                    <a:cubicBezTo>
                      <a:pt x="32" y="6"/>
                      <a:pt x="32" y="6"/>
                      <a:pt x="33" y="7"/>
                    </a:cubicBezTo>
                    <a:cubicBezTo>
                      <a:pt x="33" y="7"/>
                      <a:pt x="33" y="8"/>
                      <a:pt x="33" y="8"/>
                    </a:cubicBezTo>
                    <a:cubicBezTo>
                      <a:pt x="33" y="29"/>
                      <a:pt x="33" y="29"/>
                      <a:pt x="33" y="29"/>
                    </a:cubicBezTo>
                    <a:cubicBezTo>
                      <a:pt x="33" y="30"/>
                      <a:pt x="33" y="30"/>
                      <a:pt x="33" y="31"/>
                    </a:cubicBezTo>
                    <a:cubicBezTo>
                      <a:pt x="32" y="31"/>
                      <a:pt x="32" y="32"/>
                      <a:pt x="32" y="32"/>
                    </a:cubicBezTo>
                    <a:cubicBezTo>
                      <a:pt x="31" y="32"/>
                      <a:pt x="31" y="33"/>
                      <a:pt x="30" y="33"/>
                    </a:cubicBezTo>
                    <a:cubicBezTo>
                      <a:pt x="29" y="33"/>
                      <a:pt x="29" y="33"/>
                      <a:pt x="28" y="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39" name="Freeform 16">
              <a:extLst>
                <a:ext uri="{FF2B5EF4-FFF2-40B4-BE49-F238E27FC236}">
                  <a16:creationId xmlns:a16="http://schemas.microsoft.com/office/drawing/2014/main" id="{A6FB5051-DDE0-4E10-A582-8F4CC9441710}"/>
                </a:ext>
              </a:extLst>
            </p:cNvPr>
            <p:cNvSpPr>
              <a:spLocks noEditPoints="1"/>
            </p:cNvSpPr>
            <p:nvPr/>
          </p:nvSpPr>
          <p:spPr bwMode="auto">
            <a:xfrm>
              <a:off x="6492535" y="5770152"/>
              <a:ext cx="555471" cy="442971"/>
            </a:xfrm>
            <a:custGeom>
              <a:gdLst>
                <a:gd fmla="*/ 1238 w 1238" name="T0"/>
                <a:gd fmla="*/ 579 h 986" name="T1"/>
                <a:gd fmla="*/ 424 w 1238" name="T2"/>
                <a:gd fmla="*/ 579 h 986" name="T3"/>
                <a:gd fmla="*/ 443 w 1238" name="T4"/>
                <a:gd fmla="*/ 209 h 986" name="T5"/>
                <a:gd fmla="*/ 357 w 1238" name="T6"/>
                <a:gd fmla="*/ 223 h 986" name="T7"/>
                <a:gd fmla="*/ 329 w 1238" name="T8"/>
                <a:gd fmla="*/ 254 h 986" name="T9"/>
                <a:gd fmla="*/ 441 w 1238" name="T10"/>
                <a:gd fmla="*/ 316 h 986" name="T11"/>
                <a:gd fmla="*/ 311 w 1238" name="T12"/>
                <a:gd fmla="*/ 0 h 986" name="T13"/>
                <a:gd fmla="*/ 311 w 1238" name="T14"/>
                <a:gd fmla="*/ 620 h 986" name="T15"/>
                <a:gd fmla="*/ 367 w 1238" name="T16"/>
                <a:gd fmla="*/ 550 h 986" name="T17"/>
                <a:gd fmla="*/ 329 w 1238" name="T18"/>
                <a:gd fmla="*/ 473 h 986" name="T19"/>
                <a:gd fmla="*/ 295 w 1238" name="T20"/>
                <a:gd fmla="*/ 516 h 986" name="T21"/>
                <a:gd fmla="*/ 168 w 1238" name="T22"/>
                <a:gd fmla="*/ 370 h 986" name="T23"/>
                <a:gd fmla="*/ 295 w 1238" name="T24"/>
                <a:gd fmla="*/ 410 h 986" name="T25"/>
                <a:gd fmla="*/ 229 w 1238" name="T26"/>
                <a:gd fmla="*/ 307 h 986" name="T27"/>
                <a:gd fmla="*/ 295 w 1238" name="T28"/>
                <a:gd fmla="*/ 127 h 986" name="T29"/>
                <a:gd fmla="*/ 329 w 1238" name="T30"/>
                <a:gd fmla="*/ 104 h 986" name="T31"/>
                <a:gd fmla="*/ 443 w 1238" name="T32"/>
                <a:gd fmla="*/ 209 h 986" name="T33"/>
                <a:gd fmla="*/ 295 w 1238" name="T34"/>
                <a:gd fmla="*/ 186 h 986" name="T35"/>
                <a:gd fmla="*/ 295 w 1238" name="T36"/>
                <a:gd fmla="*/ 245 h 986" name="T37"/>
                <a:gd fmla="*/ 329 w 1238" name="T38"/>
                <a:gd fmla="*/ 413 h 986" name="T39"/>
                <a:gd fmla="*/ 357 w 1238" name="T40"/>
                <a:gd fmla="*/ 398 h 986" name="T41"/>
                <a:gd fmla="*/ 359 w 1238" name="T42"/>
                <a:gd fmla="*/ 356 h 986" name="T43"/>
                <a:gd fmla="*/ 329 w 1238" name="T44"/>
                <a:gd fmla="*/ 413 h 986" name="T45"/>
                <a:gd fmla="*/ 854 w 1238" name="T46"/>
                <a:gd fmla="*/ 713 h 986" name="T47"/>
                <a:gd fmla="*/ 904 w 1238" name="T48"/>
                <a:gd fmla="*/ 665 h 986" name="T49"/>
                <a:gd fmla="*/ 854 w 1238" name="T50"/>
                <a:gd fmla="*/ 617 h 986" name="T51"/>
                <a:gd fmla="*/ 810 w 1238" name="T52"/>
                <a:gd fmla="*/ 416 h 986" name="T53"/>
                <a:gd fmla="*/ 784 w 1238" name="T54"/>
                <a:gd fmla="*/ 477 h 986" name="T55"/>
                <a:gd fmla="*/ 810 w 1238" name="T56"/>
                <a:gd fmla="*/ 416 h 986" name="T57"/>
                <a:gd fmla="*/ 1004 w 1238" name="T58"/>
                <a:gd fmla="*/ 447 h 986" name="T59"/>
                <a:gd fmla="*/ 854 w 1238" name="T60"/>
                <a:gd fmla="*/ 418 h 986" name="T61"/>
                <a:gd fmla="*/ 977 w 1238" name="T62"/>
                <a:gd fmla="*/ 557 h 986" name="T63"/>
                <a:gd fmla="*/ 854 w 1238" name="T64"/>
                <a:gd fmla="*/ 792 h 986" name="T65"/>
                <a:gd fmla="*/ 810 w 1238" name="T66"/>
                <a:gd fmla="*/ 849 h 986" name="T67"/>
                <a:gd fmla="*/ 643 w 1238" name="T68"/>
                <a:gd fmla="*/ 658 h 986" name="T69"/>
                <a:gd fmla="*/ 810 w 1238" name="T70"/>
                <a:gd fmla="*/ 710 h 986" name="T71"/>
                <a:gd fmla="*/ 724 w 1238" name="T72"/>
                <a:gd fmla="*/ 575 h 986" name="T73"/>
                <a:gd fmla="*/ 810 w 1238" name="T74"/>
                <a:gd fmla="*/ 339 h 986" name="T75"/>
                <a:gd fmla="*/ 854 w 1238" name="T76"/>
                <a:gd fmla="*/ 309 h 986" name="T77"/>
                <a:gd fmla="*/ 1004 w 1238" name="T78"/>
                <a:gd fmla="*/ 447 h 98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85" w="1238">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77983"/>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cs typeface="+mn-ea"/>
                <a:sym typeface="+mn-lt"/>
              </a:endParaRPr>
            </a:p>
          </p:txBody>
        </p:sp>
        <p:sp>
          <p:nvSpPr>
            <p:cNvPr id="40" name="Rectangle 42">
              <a:extLst>
                <a:ext uri="{FF2B5EF4-FFF2-40B4-BE49-F238E27FC236}">
                  <a16:creationId xmlns:a16="http://schemas.microsoft.com/office/drawing/2014/main" id="{72592230-34D3-4696-B8F5-D1F39A2E1DA5}"/>
                </a:ext>
              </a:extLst>
            </p:cNvPr>
            <p:cNvSpPr/>
            <p:nvPr/>
          </p:nvSpPr>
          <p:spPr>
            <a:xfrm flipH="1">
              <a:off x="6444536" y="4610481"/>
              <a:ext cx="1850053" cy="229011"/>
            </a:xfrm>
            <a:prstGeom prst="rect">
              <a:avLst/>
            </a:prstGeom>
            <a:noFill/>
            <a:ln algn="ctr" cap="flat" cmpd="sng" w="12700">
              <a:noFill/>
              <a:prstDash val="solid"/>
            </a:ln>
            <a:effectLst/>
          </p:spPr>
          <p:txBody>
            <a:bodyPr anchor="t" bIns="0" lIns="91440" rIns="91440" rtlCol="0" tIns="0"/>
            <a:lstStyle/>
            <a:p>
              <a:r>
                <a:rPr altLang="en-US" b="1" lang="zh-CN" sz="2000">
                  <a:solidFill>
                    <a:schemeClr val="tx1">
                      <a:lumMod val="65000"/>
                      <a:lumOff val="35000"/>
                    </a:schemeClr>
                  </a:solidFill>
                  <a:cs typeface="+mn-ea"/>
                  <a:sym typeface="+mn-lt"/>
                </a:rPr>
                <a:t>劣势2</a:t>
              </a:r>
            </a:p>
          </p:txBody>
        </p:sp>
      </p:grpSp>
      <p:sp>
        <p:nvSpPr>
          <p:cNvPr id="55" name="TextBox 55">
            <a:extLst>
              <a:ext uri="{FF2B5EF4-FFF2-40B4-BE49-F238E27FC236}">
                <a16:creationId xmlns:a16="http://schemas.microsoft.com/office/drawing/2014/main" id="{7F158694-992E-4A56-BA8D-F453E22F3A98}"/>
              </a:ext>
            </a:extLst>
          </p:cNvPr>
          <p:cNvSpPr txBox="1"/>
          <p:nvPr/>
        </p:nvSpPr>
        <p:spPr>
          <a:xfrm>
            <a:off x="8353151" y="1782179"/>
            <a:ext cx="1198880" cy="396240"/>
          </a:xfrm>
          <a:prstGeom prst="rect">
            <a:avLst/>
          </a:prstGeom>
          <a:noFill/>
        </p:spPr>
        <p:txBody>
          <a:bodyPr rtlCol="0" wrap="none">
            <a:spAutoFit/>
          </a:bodyPr>
          <a:lstStyle/>
          <a:p>
            <a:r>
              <a:rPr altLang="en-US" b="1" lang="zh-CN" sz="2000">
                <a:solidFill>
                  <a:schemeClr val="tx1">
                    <a:lumMod val="75000"/>
                    <a:lumOff val="25000"/>
                  </a:schemeClr>
                </a:solidFill>
                <a:cs typeface="+mn-ea"/>
                <a:sym typeface="+mn-lt"/>
              </a:rPr>
              <a:t>劣势分析</a:t>
            </a:r>
          </a:p>
        </p:txBody>
      </p:sp>
      <p:sp>
        <p:nvSpPr>
          <p:cNvPr id="56" name="TextBox 63">
            <a:extLst>
              <a:ext uri="{FF2B5EF4-FFF2-40B4-BE49-F238E27FC236}">
                <a16:creationId xmlns:a16="http://schemas.microsoft.com/office/drawing/2014/main" id="{E04FDA59-0C98-4FD1-8B46-9F6C9DF290D1}"/>
              </a:ext>
            </a:extLst>
          </p:cNvPr>
          <p:cNvSpPr txBox="1"/>
          <p:nvPr/>
        </p:nvSpPr>
        <p:spPr>
          <a:xfrm>
            <a:off x="8353151" y="4295759"/>
            <a:ext cx="1198880" cy="396240"/>
          </a:xfrm>
          <a:prstGeom prst="rect">
            <a:avLst/>
          </a:prstGeom>
          <a:noFill/>
        </p:spPr>
        <p:txBody>
          <a:bodyPr rtlCol="0" wrap="none">
            <a:spAutoFit/>
          </a:bodyPr>
          <a:lstStyle/>
          <a:p>
            <a:r>
              <a:rPr altLang="en-US" b="1" lang="zh-CN" sz="2000">
                <a:solidFill>
                  <a:schemeClr val="tx1">
                    <a:lumMod val="75000"/>
                    <a:lumOff val="25000"/>
                  </a:schemeClr>
                </a:solidFill>
                <a:cs typeface="+mn-ea"/>
                <a:sym typeface="+mn-lt"/>
              </a:rPr>
              <a:t>风险不足</a:t>
            </a:r>
          </a:p>
        </p:txBody>
      </p:sp>
      <p:sp>
        <p:nvSpPr>
          <p:cNvPr id="57" name="TextBox 65">
            <a:extLst>
              <a:ext uri="{FF2B5EF4-FFF2-40B4-BE49-F238E27FC236}">
                <a16:creationId xmlns:a16="http://schemas.microsoft.com/office/drawing/2014/main" id="{F6EF00BB-EEE9-4689-A602-4F16803FDD1D}"/>
              </a:ext>
            </a:extLst>
          </p:cNvPr>
          <p:cNvSpPr txBox="1"/>
          <p:nvPr/>
        </p:nvSpPr>
        <p:spPr>
          <a:xfrm>
            <a:off x="2366560" y="1782179"/>
            <a:ext cx="1198880" cy="396240"/>
          </a:xfrm>
          <a:prstGeom prst="rect">
            <a:avLst/>
          </a:prstGeom>
          <a:noFill/>
        </p:spPr>
        <p:txBody>
          <a:bodyPr rtlCol="0" wrap="none">
            <a:spAutoFit/>
          </a:bodyPr>
          <a:lstStyle/>
          <a:p>
            <a:pPr algn="r"/>
            <a:r>
              <a:rPr altLang="en-US" b="1" lang="zh-CN" sz="2000">
                <a:solidFill>
                  <a:schemeClr val="tx1">
                    <a:lumMod val="75000"/>
                    <a:lumOff val="25000"/>
                  </a:schemeClr>
                </a:solidFill>
                <a:cs typeface="+mn-ea"/>
                <a:sym typeface="+mn-lt"/>
              </a:rPr>
              <a:t>优势分析</a:t>
            </a:r>
          </a:p>
        </p:txBody>
      </p:sp>
      <p:sp>
        <p:nvSpPr>
          <p:cNvPr id="58" name="TextBox 67">
            <a:extLst>
              <a:ext uri="{FF2B5EF4-FFF2-40B4-BE49-F238E27FC236}">
                <a16:creationId xmlns:a16="http://schemas.microsoft.com/office/drawing/2014/main" id="{B7BA9BBF-ED21-4390-87C9-16E3467A4485}"/>
              </a:ext>
            </a:extLst>
          </p:cNvPr>
          <p:cNvSpPr txBox="1"/>
          <p:nvPr/>
        </p:nvSpPr>
        <p:spPr>
          <a:xfrm>
            <a:off x="2366560" y="4295759"/>
            <a:ext cx="1198880" cy="396240"/>
          </a:xfrm>
          <a:prstGeom prst="rect">
            <a:avLst/>
          </a:prstGeom>
          <a:noFill/>
        </p:spPr>
        <p:txBody>
          <a:bodyPr rtlCol="0" wrap="none">
            <a:spAutoFit/>
          </a:bodyPr>
          <a:lstStyle/>
          <a:p>
            <a:pPr algn="r"/>
            <a:r>
              <a:rPr altLang="en-US" b="1" lang="zh-CN" sz="2000">
                <a:solidFill>
                  <a:schemeClr val="tx1">
                    <a:lumMod val="75000"/>
                    <a:lumOff val="25000"/>
                  </a:schemeClr>
                </a:solidFill>
                <a:cs typeface="+mn-ea"/>
                <a:sym typeface="+mn-lt"/>
              </a:rPr>
              <a:t>机遇挑战</a:t>
            </a:r>
          </a:p>
        </p:txBody>
      </p:sp>
      <p:sp>
        <p:nvSpPr>
          <p:cNvPr id="59" name="矩形 58">
            <a:extLst>
              <a:ext uri="{FF2B5EF4-FFF2-40B4-BE49-F238E27FC236}">
                <a16:creationId xmlns:a16="http://schemas.microsoft.com/office/drawing/2014/main" id="{FE127A4E-FD4D-4398-B6E2-615219BF50E5}"/>
              </a:ext>
            </a:extLst>
          </p:cNvPr>
          <p:cNvSpPr/>
          <p:nvPr/>
        </p:nvSpPr>
        <p:spPr>
          <a:xfrm>
            <a:off x="921398" y="2120598"/>
            <a:ext cx="2646465" cy="914400"/>
          </a:xfrm>
          <a:prstGeom prst="rect">
            <a:avLst/>
          </a:prstGeom>
        </p:spPr>
        <p:txBody>
          <a:bodyPr wrap="square">
            <a:spAutoFit/>
          </a:bodyPr>
          <a:lstStyle/>
          <a:p>
            <a:pPr algn="r">
              <a:lnSpc>
                <a:spcPct val="150000"/>
              </a:lnSpc>
              <a:defRPr/>
            </a:pPr>
            <a:r>
              <a:rPr altLang="en-US" kern="0" lang="zh-CN" sz="120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60" name="矩形 59">
            <a:extLst>
              <a:ext uri="{FF2B5EF4-FFF2-40B4-BE49-F238E27FC236}">
                <a16:creationId xmlns:a16="http://schemas.microsoft.com/office/drawing/2014/main" id="{B4DE5A71-B777-4588-9B9B-31CA34089081}"/>
              </a:ext>
            </a:extLst>
          </p:cNvPr>
          <p:cNvSpPr/>
          <p:nvPr/>
        </p:nvSpPr>
        <p:spPr>
          <a:xfrm>
            <a:off x="921398" y="4594610"/>
            <a:ext cx="2646465" cy="914400"/>
          </a:xfrm>
          <a:prstGeom prst="rect">
            <a:avLst/>
          </a:prstGeom>
        </p:spPr>
        <p:txBody>
          <a:bodyPr wrap="square">
            <a:spAutoFit/>
          </a:bodyPr>
          <a:lstStyle/>
          <a:p>
            <a:pPr algn="r">
              <a:lnSpc>
                <a:spcPct val="150000"/>
              </a:lnSpc>
              <a:defRPr/>
            </a:pPr>
            <a:r>
              <a:rPr altLang="en-US" kern="0" lang="zh-CN" sz="120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61" name="矩形 60">
            <a:extLst>
              <a:ext uri="{FF2B5EF4-FFF2-40B4-BE49-F238E27FC236}">
                <a16:creationId xmlns:a16="http://schemas.microsoft.com/office/drawing/2014/main" id="{18E255C4-8042-4D95-AF50-1128F7719EA0}"/>
              </a:ext>
            </a:extLst>
          </p:cNvPr>
          <p:cNvSpPr/>
          <p:nvPr/>
        </p:nvSpPr>
        <p:spPr>
          <a:xfrm>
            <a:off x="8337608" y="2120598"/>
            <a:ext cx="2646465" cy="914400"/>
          </a:xfrm>
          <a:prstGeom prst="rect">
            <a:avLst/>
          </a:prstGeom>
        </p:spPr>
        <p:txBody>
          <a:bodyPr wrap="square">
            <a:spAutoFit/>
          </a:bodyPr>
          <a:lstStyle/>
          <a:p>
            <a:pPr>
              <a:lnSpc>
                <a:spcPct val="150000"/>
              </a:lnSpc>
              <a:defRPr/>
            </a:pPr>
            <a:r>
              <a:rPr altLang="en-US" kern="0" lang="zh-CN" sz="120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62" name="矩形 61">
            <a:extLst>
              <a:ext uri="{FF2B5EF4-FFF2-40B4-BE49-F238E27FC236}">
                <a16:creationId xmlns:a16="http://schemas.microsoft.com/office/drawing/2014/main" id="{5142C0DF-9242-439E-894D-7DF65C039A76}"/>
              </a:ext>
            </a:extLst>
          </p:cNvPr>
          <p:cNvSpPr/>
          <p:nvPr/>
        </p:nvSpPr>
        <p:spPr>
          <a:xfrm>
            <a:off x="8337608" y="4594610"/>
            <a:ext cx="2646465" cy="914400"/>
          </a:xfrm>
          <a:prstGeom prst="rect">
            <a:avLst/>
          </a:prstGeom>
        </p:spPr>
        <p:txBody>
          <a:bodyPr wrap="square">
            <a:spAutoFit/>
          </a:bodyPr>
          <a:lstStyle/>
          <a:p>
            <a:pPr>
              <a:lnSpc>
                <a:spcPct val="150000"/>
              </a:lnSpc>
              <a:defRPr/>
            </a:pPr>
            <a:r>
              <a:rPr altLang="en-US" kern="0" lang="zh-CN" sz="1200">
                <a:solidFill>
                  <a:schemeClr val="tx1">
                    <a:lumMod val="75000"/>
                    <a:lumOff val="25000"/>
                  </a:schemeClr>
                </a:solidFill>
                <a:cs typeface="+mn-ea"/>
                <a:sym typeface="+mn-lt"/>
              </a:rPr>
              <a:t>用户可以在投影仪或者计算机上进行演示也可以将演示文稿打印出来制作成胶片用户以在投影仪</a:t>
            </a:r>
          </a:p>
        </p:txBody>
      </p:sp>
    </p:spTree>
    <p:extLst>
      <p:ext uri="{BB962C8B-B14F-4D97-AF65-F5344CB8AC3E}">
        <p14:creationId val="70883713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1+#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8">
                                  <p:stCondLst>
                                    <p:cond delay="0"/>
                                  </p:stCondLst>
                                  <p:iterate type="lt">
                                    <p:tmPct val="10000"/>
                                  </p:iterate>
                                  <p:childTnLst>
                                    <p:set>
                                      <p:cBhvr>
                                        <p:cTn dur="1" fill="hold" id="31">
                                          <p:stCondLst>
                                            <p:cond delay="0"/>
                                          </p:stCondLst>
                                        </p:cTn>
                                        <p:tgtEl>
                                          <p:spTgt spid="4"/>
                                        </p:tgtEl>
                                        <p:attrNameLst>
                                          <p:attrName>style.visibility</p:attrName>
                                        </p:attrNameLst>
                                      </p:cBhvr>
                                      <p:to>
                                        <p:strVal val="visible"/>
                                      </p:to>
                                    </p:set>
                                    <p:anim calcmode="lin" valueType="num">
                                      <p:cBhvr additive="base">
                                        <p:cTn dur="500" id="32"/>
                                        <p:tgtEl>
                                          <p:spTgt spid="4"/>
                                        </p:tgtEl>
                                        <p:attrNameLst>
                                          <p:attrName>ppt_x</p:attrName>
                                        </p:attrNameLst>
                                      </p:cBhvr>
                                      <p:tavLst>
                                        <p:tav tm="0">
                                          <p:val>
                                            <p:strVal val="#ppt_x-#ppt_w*1.125000"/>
                                          </p:val>
                                        </p:tav>
                                        <p:tav tm="100000">
                                          <p:val>
                                            <p:strVal val="#ppt_x"/>
                                          </p:val>
                                        </p:tav>
                                      </p:tavLst>
                                    </p:anim>
                                    <p:animEffect filter="wipe(right)" transition="in">
                                      <p:cBhvr>
                                        <p:cTn dur="500" id="33"/>
                                        <p:tgtEl>
                                          <p:spTgt spid="4"/>
                                        </p:tgtEl>
                                      </p:cBhvr>
                                    </p:animEffect>
                                  </p:childTnLst>
                                </p:cTn>
                              </p:par>
                            </p:childTnLst>
                          </p:cTn>
                        </p:par>
                        <p:par>
                          <p:cTn fill="hold" id="34" nodeType="afterGroup">
                            <p:stCondLst>
                              <p:cond delay="1000"/>
                            </p:stCondLst>
                            <p:childTnLst>
                              <p:par>
                                <p:cTn decel="44000" fill="hold" id="35" nodeType="afterEffect" presetClass="entr" presetID="2" presetSubtype="8">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additive="base">
                                        <p:cTn dur="750" fill="hold" id="37"/>
                                        <p:tgtEl>
                                          <p:spTgt spid="11"/>
                                        </p:tgtEl>
                                        <p:attrNameLst>
                                          <p:attrName>ppt_x</p:attrName>
                                        </p:attrNameLst>
                                      </p:cBhvr>
                                      <p:tavLst>
                                        <p:tav tm="0">
                                          <p:val>
                                            <p:strVal val="0-#ppt_w/2"/>
                                          </p:val>
                                        </p:tav>
                                        <p:tav tm="100000">
                                          <p:val>
                                            <p:strVal val="#ppt_x"/>
                                          </p:val>
                                        </p:tav>
                                      </p:tavLst>
                                    </p:anim>
                                    <p:anim calcmode="lin" valueType="num">
                                      <p:cBhvr additive="base">
                                        <p:cTn dur="750" fill="hold" id="38"/>
                                        <p:tgtEl>
                                          <p:spTgt spid="11"/>
                                        </p:tgtEl>
                                        <p:attrNameLst>
                                          <p:attrName>ppt_y</p:attrName>
                                        </p:attrNameLst>
                                      </p:cBhvr>
                                      <p:tavLst>
                                        <p:tav tm="0">
                                          <p:val>
                                            <p:strVal val="#ppt_y"/>
                                          </p:val>
                                        </p:tav>
                                        <p:tav tm="100000">
                                          <p:val>
                                            <p:strVal val="#ppt_y"/>
                                          </p:val>
                                        </p:tav>
                                      </p:tavLst>
                                    </p:anim>
                                  </p:childTnLst>
                                </p:cTn>
                              </p:par>
                              <p:par>
                                <p:cTn decel="44000" fill="hold" id="39" nodeType="withEffect" presetClass="entr" presetID="2" presetSubtype="1">
                                  <p:stCondLst>
                                    <p:cond delay="0"/>
                                  </p:stCondLst>
                                  <p:childTnLst>
                                    <p:set>
                                      <p:cBhvr>
                                        <p:cTn dur="1" fill="hold" id="40">
                                          <p:stCondLst>
                                            <p:cond delay="0"/>
                                          </p:stCondLst>
                                        </p:cTn>
                                        <p:tgtEl>
                                          <p:spTgt spid="27"/>
                                        </p:tgtEl>
                                        <p:attrNameLst>
                                          <p:attrName>style.visibility</p:attrName>
                                        </p:attrNameLst>
                                      </p:cBhvr>
                                      <p:to>
                                        <p:strVal val="visible"/>
                                      </p:to>
                                    </p:set>
                                    <p:anim calcmode="lin" valueType="num">
                                      <p:cBhvr additive="base">
                                        <p:cTn dur="750" fill="hold" id="41"/>
                                        <p:tgtEl>
                                          <p:spTgt spid="27"/>
                                        </p:tgtEl>
                                        <p:attrNameLst>
                                          <p:attrName>ppt_x</p:attrName>
                                        </p:attrNameLst>
                                      </p:cBhvr>
                                      <p:tavLst>
                                        <p:tav tm="0">
                                          <p:val>
                                            <p:strVal val="#ppt_x"/>
                                          </p:val>
                                        </p:tav>
                                        <p:tav tm="100000">
                                          <p:val>
                                            <p:strVal val="#ppt_x"/>
                                          </p:val>
                                        </p:tav>
                                      </p:tavLst>
                                    </p:anim>
                                    <p:anim calcmode="lin" valueType="num">
                                      <p:cBhvr additive="base">
                                        <p:cTn dur="750" fill="hold" id="42"/>
                                        <p:tgtEl>
                                          <p:spTgt spid="27"/>
                                        </p:tgtEl>
                                        <p:attrNameLst>
                                          <p:attrName>ppt_y</p:attrName>
                                        </p:attrNameLst>
                                      </p:cBhvr>
                                      <p:tavLst>
                                        <p:tav tm="0">
                                          <p:val>
                                            <p:strVal val="0-#ppt_h/2"/>
                                          </p:val>
                                        </p:tav>
                                        <p:tav tm="100000">
                                          <p:val>
                                            <p:strVal val="#ppt_y"/>
                                          </p:val>
                                        </p:tav>
                                      </p:tavLst>
                                    </p:anim>
                                  </p:childTnLst>
                                </p:cTn>
                              </p:par>
                              <p:par>
                                <p:cTn decel="44000" fill="hold" id="43" nodeType="withEffect" presetClass="entr" presetID="2" presetSubtype="2">
                                  <p:stCondLst>
                                    <p:cond delay="0"/>
                                  </p:stCondLst>
                                  <p:childTnLst>
                                    <p:set>
                                      <p:cBhvr>
                                        <p:cTn dur="1" fill="hold" id="44">
                                          <p:stCondLst>
                                            <p:cond delay="0"/>
                                          </p:stCondLst>
                                        </p:cTn>
                                        <p:tgtEl>
                                          <p:spTgt spid="35"/>
                                        </p:tgtEl>
                                        <p:attrNameLst>
                                          <p:attrName>style.visibility</p:attrName>
                                        </p:attrNameLst>
                                      </p:cBhvr>
                                      <p:to>
                                        <p:strVal val="visible"/>
                                      </p:to>
                                    </p:set>
                                    <p:anim calcmode="lin" valueType="num">
                                      <p:cBhvr additive="base">
                                        <p:cTn dur="750" fill="hold" id="45"/>
                                        <p:tgtEl>
                                          <p:spTgt spid="35"/>
                                        </p:tgtEl>
                                        <p:attrNameLst>
                                          <p:attrName>ppt_x</p:attrName>
                                        </p:attrNameLst>
                                      </p:cBhvr>
                                      <p:tavLst>
                                        <p:tav tm="0">
                                          <p:val>
                                            <p:strVal val="1+#ppt_w/2"/>
                                          </p:val>
                                        </p:tav>
                                        <p:tav tm="100000">
                                          <p:val>
                                            <p:strVal val="#ppt_x"/>
                                          </p:val>
                                        </p:tav>
                                      </p:tavLst>
                                    </p:anim>
                                    <p:anim calcmode="lin" valueType="num">
                                      <p:cBhvr additive="base">
                                        <p:cTn dur="750" fill="hold" id="46"/>
                                        <p:tgtEl>
                                          <p:spTgt spid="35"/>
                                        </p:tgtEl>
                                        <p:attrNameLst>
                                          <p:attrName>ppt_y</p:attrName>
                                        </p:attrNameLst>
                                      </p:cBhvr>
                                      <p:tavLst>
                                        <p:tav tm="0">
                                          <p:val>
                                            <p:strVal val="#ppt_y"/>
                                          </p:val>
                                        </p:tav>
                                        <p:tav tm="100000">
                                          <p:val>
                                            <p:strVal val="#ppt_y"/>
                                          </p:val>
                                        </p:tav>
                                      </p:tavLst>
                                    </p:anim>
                                  </p:childTnLst>
                                </p:cTn>
                              </p:par>
                              <p:par>
                                <p:cTn decel="44000" fill="hold" id="47" nodeType="withEffect" presetClass="entr" presetID="2" presetSubtype="4">
                                  <p:stCondLst>
                                    <p:cond delay="0"/>
                                  </p:stCondLst>
                                  <p:childTnLst>
                                    <p:set>
                                      <p:cBhvr>
                                        <p:cTn dur="1" fill="hold" id="48">
                                          <p:stCondLst>
                                            <p:cond delay="0"/>
                                          </p:stCondLst>
                                        </p:cTn>
                                        <p:tgtEl>
                                          <p:spTgt spid="19"/>
                                        </p:tgtEl>
                                        <p:attrNameLst>
                                          <p:attrName>style.visibility</p:attrName>
                                        </p:attrNameLst>
                                      </p:cBhvr>
                                      <p:to>
                                        <p:strVal val="visible"/>
                                      </p:to>
                                    </p:set>
                                    <p:anim calcmode="lin" valueType="num">
                                      <p:cBhvr additive="base">
                                        <p:cTn dur="750" fill="hold" id="49"/>
                                        <p:tgtEl>
                                          <p:spTgt spid="19"/>
                                        </p:tgtEl>
                                        <p:attrNameLst>
                                          <p:attrName>ppt_x</p:attrName>
                                        </p:attrNameLst>
                                      </p:cBhvr>
                                      <p:tavLst>
                                        <p:tav tm="0">
                                          <p:val>
                                            <p:strVal val="#ppt_x"/>
                                          </p:val>
                                        </p:tav>
                                        <p:tav tm="100000">
                                          <p:val>
                                            <p:strVal val="#ppt_x"/>
                                          </p:val>
                                        </p:tav>
                                      </p:tavLst>
                                    </p:anim>
                                    <p:anim calcmode="lin" valueType="num">
                                      <p:cBhvr additive="base">
                                        <p:cTn dur="750" fill="hold" id="50"/>
                                        <p:tgtEl>
                                          <p:spTgt spid="19"/>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1750"/>
                            </p:stCondLst>
                            <p:childTnLst>
                              <p:par>
                                <p:cTn fill="hold" grpId="0" id="52" nodeType="afterEffect" presetClass="entr" presetID="10" presetSubtype="0">
                                  <p:stCondLst>
                                    <p:cond delay="0"/>
                                  </p:stCondLst>
                                  <p:childTnLst>
                                    <p:set>
                                      <p:cBhvr>
                                        <p:cTn dur="1" fill="hold" id="53">
                                          <p:stCondLst>
                                            <p:cond delay="0"/>
                                          </p:stCondLst>
                                        </p:cTn>
                                        <p:tgtEl>
                                          <p:spTgt spid="55"/>
                                        </p:tgtEl>
                                        <p:attrNameLst>
                                          <p:attrName>style.visibility</p:attrName>
                                        </p:attrNameLst>
                                      </p:cBhvr>
                                      <p:to>
                                        <p:strVal val="visible"/>
                                      </p:to>
                                    </p:set>
                                    <p:animEffect filter="fade" transition="in">
                                      <p:cBhvr>
                                        <p:cTn dur="500" id="54"/>
                                        <p:tgtEl>
                                          <p:spTgt spid="55"/>
                                        </p:tgtEl>
                                      </p:cBhvr>
                                    </p:animEffect>
                                  </p:childTnLst>
                                </p:cTn>
                              </p:par>
                              <p:par>
                                <p:cTn fill="hold" grpId="0" id="55" nodeType="withEffect" presetClass="entr" presetID="42" presetSubtype="0">
                                  <p:stCondLst>
                                    <p:cond delay="0"/>
                                  </p:stCondLst>
                                  <p:childTnLst>
                                    <p:set>
                                      <p:cBhvr>
                                        <p:cTn dur="1" fill="hold" id="56">
                                          <p:stCondLst>
                                            <p:cond delay="0"/>
                                          </p:stCondLst>
                                        </p:cTn>
                                        <p:tgtEl>
                                          <p:spTgt spid="61"/>
                                        </p:tgtEl>
                                        <p:attrNameLst>
                                          <p:attrName>style.visibility</p:attrName>
                                        </p:attrNameLst>
                                      </p:cBhvr>
                                      <p:to>
                                        <p:strVal val="visible"/>
                                      </p:to>
                                    </p:set>
                                    <p:animEffect filter="fade" transition="in">
                                      <p:cBhvr>
                                        <p:cTn dur="500" id="57"/>
                                        <p:tgtEl>
                                          <p:spTgt spid="61"/>
                                        </p:tgtEl>
                                      </p:cBhvr>
                                    </p:animEffect>
                                    <p:anim calcmode="lin" valueType="num">
                                      <p:cBhvr>
                                        <p:cTn dur="500" fill="hold" id="58"/>
                                        <p:tgtEl>
                                          <p:spTgt spid="61"/>
                                        </p:tgtEl>
                                        <p:attrNameLst>
                                          <p:attrName>ppt_x</p:attrName>
                                        </p:attrNameLst>
                                      </p:cBhvr>
                                      <p:tavLst>
                                        <p:tav tm="0">
                                          <p:val>
                                            <p:strVal val="#ppt_x"/>
                                          </p:val>
                                        </p:tav>
                                        <p:tav tm="100000">
                                          <p:val>
                                            <p:strVal val="#ppt_x"/>
                                          </p:val>
                                        </p:tav>
                                      </p:tavLst>
                                    </p:anim>
                                    <p:anim calcmode="lin" valueType="num">
                                      <p:cBhvr>
                                        <p:cTn dur="500" fill="hold" id="59"/>
                                        <p:tgtEl>
                                          <p:spTgt spid="61"/>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2250"/>
                            </p:stCondLst>
                            <p:childTnLst>
                              <p:par>
                                <p:cTn fill="hold" grpId="0" id="61" nodeType="afterEffect" presetClass="entr" presetID="10" presetSubtype="0">
                                  <p:stCondLst>
                                    <p:cond delay="0"/>
                                  </p:stCondLst>
                                  <p:childTnLst>
                                    <p:set>
                                      <p:cBhvr>
                                        <p:cTn dur="1" fill="hold" id="62">
                                          <p:stCondLst>
                                            <p:cond delay="0"/>
                                          </p:stCondLst>
                                        </p:cTn>
                                        <p:tgtEl>
                                          <p:spTgt spid="56"/>
                                        </p:tgtEl>
                                        <p:attrNameLst>
                                          <p:attrName>style.visibility</p:attrName>
                                        </p:attrNameLst>
                                      </p:cBhvr>
                                      <p:to>
                                        <p:strVal val="visible"/>
                                      </p:to>
                                    </p:set>
                                    <p:animEffect filter="fade" transition="in">
                                      <p:cBhvr>
                                        <p:cTn dur="500" id="63"/>
                                        <p:tgtEl>
                                          <p:spTgt spid="56"/>
                                        </p:tgtEl>
                                      </p:cBhvr>
                                    </p:animEffect>
                                  </p:childTnLst>
                                </p:cTn>
                              </p:par>
                              <p:par>
                                <p:cTn fill="hold" grpId="0" id="64" nodeType="withEffect" presetClass="entr" presetID="42" presetSubtype="0">
                                  <p:stCondLst>
                                    <p:cond delay="0"/>
                                  </p:stCondLst>
                                  <p:childTnLst>
                                    <p:set>
                                      <p:cBhvr>
                                        <p:cTn dur="1" fill="hold" id="65">
                                          <p:stCondLst>
                                            <p:cond delay="0"/>
                                          </p:stCondLst>
                                        </p:cTn>
                                        <p:tgtEl>
                                          <p:spTgt spid="62"/>
                                        </p:tgtEl>
                                        <p:attrNameLst>
                                          <p:attrName>style.visibility</p:attrName>
                                        </p:attrNameLst>
                                      </p:cBhvr>
                                      <p:to>
                                        <p:strVal val="visible"/>
                                      </p:to>
                                    </p:set>
                                    <p:animEffect filter="fade" transition="in">
                                      <p:cBhvr>
                                        <p:cTn dur="500" id="66"/>
                                        <p:tgtEl>
                                          <p:spTgt spid="62"/>
                                        </p:tgtEl>
                                      </p:cBhvr>
                                    </p:animEffect>
                                    <p:anim calcmode="lin" valueType="num">
                                      <p:cBhvr>
                                        <p:cTn dur="500" fill="hold" id="67"/>
                                        <p:tgtEl>
                                          <p:spTgt spid="62"/>
                                        </p:tgtEl>
                                        <p:attrNameLst>
                                          <p:attrName>ppt_x</p:attrName>
                                        </p:attrNameLst>
                                      </p:cBhvr>
                                      <p:tavLst>
                                        <p:tav tm="0">
                                          <p:val>
                                            <p:strVal val="#ppt_x"/>
                                          </p:val>
                                        </p:tav>
                                        <p:tav tm="100000">
                                          <p:val>
                                            <p:strVal val="#ppt_x"/>
                                          </p:val>
                                        </p:tav>
                                      </p:tavLst>
                                    </p:anim>
                                    <p:anim calcmode="lin" valueType="num">
                                      <p:cBhvr>
                                        <p:cTn dur="500" fill="hold" id="68"/>
                                        <p:tgtEl>
                                          <p:spTgt spid="62"/>
                                        </p:tgtEl>
                                        <p:attrNameLst>
                                          <p:attrName>ppt_y</p:attrName>
                                        </p:attrNameLst>
                                      </p:cBhvr>
                                      <p:tavLst>
                                        <p:tav tm="0">
                                          <p:val>
                                            <p:strVal val="#ppt_y+.1"/>
                                          </p:val>
                                        </p:tav>
                                        <p:tav tm="100000">
                                          <p:val>
                                            <p:strVal val="#ppt_y"/>
                                          </p:val>
                                        </p:tav>
                                      </p:tavLst>
                                    </p:anim>
                                  </p:childTnLst>
                                </p:cTn>
                              </p:par>
                            </p:childTnLst>
                          </p:cTn>
                        </p:par>
                        <p:par>
                          <p:cTn fill="hold" id="69" nodeType="afterGroup">
                            <p:stCondLst>
                              <p:cond delay="2750"/>
                            </p:stCondLst>
                            <p:childTnLst>
                              <p:par>
                                <p:cTn fill="hold" grpId="0" id="70" nodeType="afterEffect" presetClass="entr" presetID="10" presetSubtype="0">
                                  <p:stCondLst>
                                    <p:cond delay="0"/>
                                  </p:stCondLst>
                                  <p:childTnLst>
                                    <p:set>
                                      <p:cBhvr>
                                        <p:cTn dur="1" fill="hold" id="71">
                                          <p:stCondLst>
                                            <p:cond delay="0"/>
                                          </p:stCondLst>
                                        </p:cTn>
                                        <p:tgtEl>
                                          <p:spTgt spid="57"/>
                                        </p:tgtEl>
                                        <p:attrNameLst>
                                          <p:attrName>style.visibility</p:attrName>
                                        </p:attrNameLst>
                                      </p:cBhvr>
                                      <p:to>
                                        <p:strVal val="visible"/>
                                      </p:to>
                                    </p:set>
                                    <p:animEffect filter="fade" transition="in">
                                      <p:cBhvr>
                                        <p:cTn dur="500" id="72"/>
                                        <p:tgtEl>
                                          <p:spTgt spid="57"/>
                                        </p:tgtEl>
                                      </p:cBhvr>
                                    </p:animEffect>
                                  </p:childTnLst>
                                </p:cTn>
                              </p:par>
                              <p:par>
                                <p:cTn fill="hold" grpId="0" id="73" nodeType="withEffect" presetClass="entr" presetID="42" presetSubtype="0">
                                  <p:stCondLst>
                                    <p:cond delay="0"/>
                                  </p:stCondLst>
                                  <p:childTnLst>
                                    <p:set>
                                      <p:cBhvr>
                                        <p:cTn dur="1" fill="hold" id="74">
                                          <p:stCondLst>
                                            <p:cond delay="0"/>
                                          </p:stCondLst>
                                        </p:cTn>
                                        <p:tgtEl>
                                          <p:spTgt spid="59"/>
                                        </p:tgtEl>
                                        <p:attrNameLst>
                                          <p:attrName>style.visibility</p:attrName>
                                        </p:attrNameLst>
                                      </p:cBhvr>
                                      <p:to>
                                        <p:strVal val="visible"/>
                                      </p:to>
                                    </p:set>
                                    <p:animEffect filter="fade" transition="in">
                                      <p:cBhvr>
                                        <p:cTn dur="500" id="75"/>
                                        <p:tgtEl>
                                          <p:spTgt spid="59"/>
                                        </p:tgtEl>
                                      </p:cBhvr>
                                    </p:animEffect>
                                    <p:anim calcmode="lin" valueType="num">
                                      <p:cBhvr>
                                        <p:cTn dur="500" fill="hold" id="76"/>
                                        <p:tgtEl>
                                          <p:spTgt spid="59"/>
                                        </p:tgtEl>
                                        <p:attrNameLst>
                                          <p:attrName>ppt_x</p:attrName>
                                        </p:attrNameLst>
                                      </p:cBhvr>
                                      <p:tavLst>
                                        <p:tav tm="0">
                                          <p:val>
                                            <p:strVal val="#ppt_x"/>
                                          </p:val>
                                        </p:tav>
                                        <p:tav tm="100000">
                                          <p:val>
                                            <p:strVal val="#ppt_x"/>
                                          </p:val>
                                        </p:tav>
                                      </p:tavLst>
                                    </p:anim>
                                    <p:anim calcmode="lin" valueType="num">
                                      <p:cBhvr>
                                        <p:cTn dur="500" fill="hold" id="77"/>
                                        <p:tgtEl>
                                          <p:spTgt spid="59"/>
                                        </p:tgtEl>
                                        <p:attrNameLst>
                                          <p:attrName>ppt_y</p:attrName>
                                        </p:attrNameLst>
                                      </p:cBhvr>
                                      <p:tavLst>
                                        <p:tav tm="0">
                                          <p:val>
                                            <p:strVal val="#ppt_y+.1"/>
                                          </p:val>
                                        </p:tav>
                                        <p:tav tm="100000">
                                          <p:val>
                                            <p:strVal val="#ppt_y"/>
                                          </p:val>
                                        </p:tav>
                                      </p:tavLst>
                                    </p:anim>
                                  </p:childTnLst>
                                </p:cTn>
                              </p:par>
                            </p:childTnLst>
                          </p:cTn>
                        </p:par>
                        <p:par>
                          <p:cTn fill="hold" id="78" nodeType="afterGroup">
                            <p:stCondLst>
                              <p:cond delay="3250"/>
                            </p:stCondLst>
                            <p:childTnLst>
                              <p:par>
                                <p:cTn fill="hold" grpId="0" id="79" nodeType="afterEffect" presetClass="entr" presetID="10" presetSubtype="0">
                                  <p:stCondLst>
                                    <p:cond delay="0"/>
                                  </p:stCondLst>
                                  <p:childTnLst>
                                    <p:set>
                                      <p:cBhvr>
                                        <p:cTn dur="1" fill="hold" id="80">
                                          <p:stCondLst>
                                            <p:cond delay="0"/>
                                          </p:stCondLst>
                                        </p:cTn>
                                        <p:tgtEl>
                                          <p:spTgt spid="58"/>
                                        </p:tgtEl>
                                        <p:attrNameLst>
                                          <p:attrName>style.visibility</p:attrName>
                                        </p:attrNameLst>
                                      </p:cBhvr>
                                      <p:to>
                                        <p:strVal val="visible"/>
                                      </p:to>
                                    </p:set>
                                    <p:animEffect filter="fade" transition="in">
                                      <p:cBhvr>
                                        <p:cTn dur="500" id="81"/>
                                        <p:tgtEl>
                                          <p:spTgt spid="58"/>
                                        </p:tgtEl>
                                      </p:cBhvr>
                                    </p:animEffect>
                                  </p:childTnLst>
                                </p:cTn>
                              </p:par>
                              <p:par>
                                <p:cTn fill="hold" grpId="0" id="82" nodeType="withEffect" presetClass="entr" presetID="42" presetSubtype="0">
                                  <p:stCondLst>
                                    <p:cond delay="0"/>
                                  </p:stCondLst>
                                  <p:childTnLst>
                                    <p:set>
                                      <p:cBhvr>
                                        <p:cTn dur="1" fill="hold" id="83">
                                          <p:stCondLst>
                                            <p:cond delay="0"/>
                                          </p:stCondLst>
                                        </p:cTn>
                                        <p:tgtEl>
                                          <p:spTgt spid="60"/>
                                        </p:tgtEl>
                                        <p:attrNameLst>
                                          <p:attrName>style.visibility</p:attrName>
                                        </p:attrNameLst>
                                      </p:cBhvr>
                                      <p:to>
                                        <p:strVal val="visible"/>
                                      </p:to>
                                    </p:set>
                                    <p:animEffect filter="fade" transition="in">
                                      <p:cBhvr>
                                        <p:cTn dur="500" id="84"/>
                                        <p:tgtEl>
                                          <p:spTgt spid="60"/>
                                        </p:tgtEl>
                                      </p:cBhvr>
                                    </p:animEffect>
                                    <p:anim calcmode="lin" valueType="num">
                                      <p:cBhvr>
                                        <p:cTn dur="500" fill="hold" id="85"/>
                                        <p:tgtEl>
                                          <p:spTgt spid="60"/>
                                        </p:tgtEl>
                                        <p:attrNameLst>
                                          <p:attrName>ppt_x</p:attrName>
                                        </p:attrNameLst>
                                      </p:cBhvr>
                                      <p:tavLst>
                                        <p:tav tm="0">
                                          <p:val>
                                            <p:strVal val="#ppt_x"/>
                                          </p:val>
                                        </p:tav>
                                        <p:tav tm="100000">
                                          <p:val>
                                            <p:strVal val="#ppt_x"/>
                                          </p:val>
                                        </p:tav>
                                      </p:tavLst>
                                    </p:anim>
                                    <p:anim calcmode="lin" valueType="num">
                                      <p:cBhvr>
                                        <p:cTn dur="500" fill="hold" id="86"/>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55"/>
      <p:bldP grpId="0" spid="56"/>
      <p:bldP grpId="0" spid="57"/>
      <p:bldP grpId="0" spid="58"/>
      <p:bldP grpId="0" spid="59"/>
      <p:bldP grpId="0" spid="60"/>
      <p:bldP grpId="0" spid="61"/>
      <p:bldP grpId="0" spid="6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椭圆 2">
            <a:extLst>
              <a:ext uri="{FF2B5EF4-FFF2-40B4-BE49-F238E27FC236}">
                <a16:creationId xmlns:a16="http://schemas.microsoft.com/office/drawing/2014/main" id="{BF4573D5-7EF7-44B5-8A01-01B0E82DE2E7}"/>
              </a:ext>
            </a:extLst>
          </p:cNvPr>
          <p:cNvSpPr/>
          <p:nvPr/>
        </p:nvSpPr>
        <p:spPr>
          <a:xfrm>
            <a:off x="3841129" y="563605"/>
            <a:ext cx="4509743" cy="4509743"/>
          </a:xfrm>
          <a:prstGeom prst="ellipse">
            <a:avLst/>
          </a:prstGeom>
          <a:noFill/>
          <a:ln w="28575">
            <a:solidFill>
              <a:schemeClr val="tx1">
                <a:lumMod val="65000"/>
                <a:lumOff val="3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5" name="椭圆 4">
            <a:extLst>
              <a:ext uri="{FF2B5EF4-FFF2-40B4-BE49-F238E27FC236}">
                <a16:creationId xmlns:a16="http://schemas.microsoft.com/office/drawing/2014/main" id="{D647D34F-ADE9-4BEC-B570-EBBF1A87852F}"/>
              </a:ext>
            </a:extLst>
          </p:cNvPr>
          <p:cNvSpPr>
            <a:spLocks noChangeAspect="1"/>
          </p:cNvSpPr>
          <p:nvPr/>
        </p:nvSpPr>
        <p:spPr>
          <a:xfrm>
            <a:off x="4156791" y="864793"/>
            <a:ext cx="3868357" cy="3868357"/>
          </a:xfrm>
          <a:prstGeom prst="ellipse">
            <a:avLst/>
          </a:prstGeom>
          <a:gradFill>
            <a:gsLst>
              <a:gs pos="0">
                <a:schemeClr val="bg1"/>
              </a:gs>
              <a:gs pos="100000">
                <a:srgbClr val="C7C7C7"/>
              </a:gs>
            </a:gsLst>
            <a:lin ang="13200000" scaled="0"/>
          </a:gradFill>
          <a:ln w="22225">
            <a:solidFill>
              <a:schemeClr val="bg1"/>
            </a:solidFill>
          </a:ln>
          <a:effectLst>
            <a:outerShdw algn="tl" blurRad="3937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3" name="文本框 12">
            <a:extLst>
              <a:ext uri="{FF2B5EF4-FFF2-40B4-BE49-F238E27FC236}">
                <a16:creationId xmlns:a16="http://schemas.microsoft.com/office/drawing/2014/main" id="{27ACD412-869F-4747-88CA-37F63365E75E}"/>
              </a:ext>
            </a:extLst>
          </p:cNvPr>
          <p:cNvSpPr txBox="1"/>
          <p:nvPr/>
        </p:nvSpPr>
        <p:spPr>
          <a:xfrm>
            <a:off x="4556759" y="2967335"/>
            <a:ext cx="3078480" cy="914400"/>
          </a:xfrm>
          <a:prstGeom prst="rect">
            <a:avLst/>
          </a:prstGeom>
          <a:noFill/>
        </p:spPr>
        <p:txBody>
          <a:bodyPr rtlCol="0" wrap="none">
            <a:spAutoFit/>
          </a:bodyPr>
          <a:lstStyle/>
          <a:p>
            <a:pPr algn="ctr"/>
            <a:r>
              <a:rPr altLang="en-US" b="1" lang="zh-CN" spc="300" sz="5400">
                <a:solidFill>
                  <a:srgbClr val="F77983"/>
                </a:solidFill>
                <a:cs typeface="+mn-ea"/>
                <a:sym typeface="+mn-lt"/>
              </a:rPr>
              <a:t>环境分析</a:t>
            </a: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7" name="椭圆 16">
            <a:extLst>
              <a:ext uri="{FF2B5EF4-FFF2-40B4-BE49-F238E27FC236}">
                <a16:creationId xmlns:a16="http://schemas.microsoft.com/office/drawing/2014/main" id="{914602A2-8BC7-4343-A2DC-0A4981A81297}"/>
              </a:ext>
            </a:extLst>
          </p:cNvPr>
          <p:cNvSpPr/>
          <p:nvPr/>
        </p:nvSpPr>
        <p:spPr>
          <a:xfrm>
            <a:off x="4813657" y="1726002"/>
            <a:ext cx="380124" cy="380124"/>
          </a:xfrm>
          <a:prstGeom prst="ellipse">
            <a:avLst/>
          </a:prstGeom>
          <a:solidFill>
            <a:srgbClr val="CA6B7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8" name="椭圆 17">
            <a:extLst>
              <a:ext uri="{FF2B5EF4-FFF2-40B4-BE49-F238E27FC236}">
                <a16:creationId xmlns:a16="http://schemas.microsoft.com/office/drawing/2014/main" id="{4E32C67B-DF30-4C95-88BC-2043619D21C1}"/>
              </a:ext>
            </a:extLst>
          </p:cNvPr>
          <p:cNvSpPr/>
          <p:nvPr/>
        </p:nvSpPr>
        <p:spPr>
          <a:xfrm>
            <a:off x="6920547" y="1726002"/>
            <a:ext cx="380124" cy="380124"/>
          </a:xfrm>
          <a:prstGeom prst="ellipse">
            <a:avLst/>
          </a:prstGeom>
          <a:solidFill>
            <a:srgbClr val="F8AD94"/>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1" name="椭圆 20">
            <a:extLst>
              <a:ext uri="{FF2B5EF4-FFF2-40B4-BE49-F238E27FC236}">
                <a16:creationId xmlns:a16="http://schemas.microsoft.com/office/drawing/2014/main" id="{B8C4E9C7-688B-40AD-A764-F94A931797D3}"/>
              </a:ext>
            </a:extLst>
          </p:cNvPr>
          <p:cNvSpPr/>
          <p:nvPr/>
        </p:nvSpPr>
        <p:spPr>
          <a:xfrm>
            <a:off x="6708447" y="620703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2" name="椭圆 21">
            <a:extLst>
              <a:ext uri="{FF2B5EF4-FFF2-40B4-BE49-F238E27FC236}">
                <a16:creationId xmlns:a16="http://schemas.microsoft.com/office/drawing/2014/main" id="{F09ACCD0-C518-4095-8407-F42FE44F8D7C}"/>
              </a:ext>
            </a:extLst>
          </p:cNvPr>
          <p:cNvSpPr/>
          <p:nvPr/>
        </p:nvSpPr>
        <p:spPr>
          <a:xfrm>
            <a:off x="6339229" y="620703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3" name="椭圆 22">
            <a:extLst>
              <a:ext uri="{FF2B5EF4-FFF2-40B4-BE49-F238E27FC236}">
                <a16:creationId xmlns:a16="http://schemas.microsoft.com/office/drawing/2014/main" id="{66910FFF-188B-4DFE-B5AF-69438EFB5444}"/>
              </a:ext>
            </a:extLst>
          </p:cNvPr>
          <p:cNvSpPr/>
          <p:nvPr/>
        </p:nvSpPr>
        <p:spPr>
          <a:xfrm>
            <a:off x="5970011" y="620703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4" name="椭圆 23">
            <a:extLst>
              <a:ext uri="{FF2B5EF4-FFF2-40B4-BE49-F238E27FC236}">
                <a16:creationId xmlns:a16="http://schemas.microsoft.com/office/drawing/2014/main" id="{73E638AC-C627-4A72-9561-C10664B41F8C}"/>
              </a:ext>
            </a:extLst>
          </p:cNvPr>
          <p:cNvSpPr/>
          <p:nvPr/>
        </p:nvSpPr>
        <p:spPr>
          <a:xfrm>
            <a:off x="5600793" y="620703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5" name="椭圆 24">
            <a:extLst>
              <a:ext uri="{FF2B5EF4-FFF2-40B4-BE49-F238E27FC236}">
                <a16:creationId xmlns:a16="http://schemas.microsoft.com/office/drawing/2014/main" id="{4EB9AEF9-5572-4404-A0B8-D2C28768C69A}"/>
              </a:ext>
            </a:extLst>
          </p:cNvPr>
          <p:cNvSpPr/>
          <p:nvPr/>
        </p:nvSpPr>
        <p:spPr>
          <a:xfrm>
            <a:off x="5231881" y="620703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charset="0" panose="020b0604020202020204" pitchFamily="34" typeface="Arial"/>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4" name="Freeform 17">
            <a:extLst>
              <a:ext uri="{FF2B5EF4-FFF2-40B4-BE49-F238E27FC236}">
                <a16:creationId xmlns:a16="http://schemas.microsoft.com/office/drawing/2014/main" id="{82DEA045-A590-4F0A-99DE-282DD1C03D15}"/>
              </a:ext>
            </a:extLst>
          </p:cNvPr>
          <p:cNvSpPr>
            <a:spLocks noChangeAspect="1"/>
          </p:cNvSpPr>
          <p:nvPr/>
        </p:nvSpPr>
        <p:spPr bwMode="auto">
          <a:xfrm>
            <a:off x="5517879" y="1268003"/>
            <a:ext cx="1244837" cy="1268727"/>
          </a:xfrm>
          <a:custGeom>
            <a:gdLst>
              <a:gd fmla="*/ 36 w 39" name="T0"/>
              <a:gd fmla="*/ 27 h 38" name="T1"/>
              <a:gd fmla="*/ 32 w 39" name="T2"/>
              <a:gd fmla="*/ 27 h 38" name="T3"/>
              <a:gd fmla="*/ 32 w 39" name="T4"/>
              <a:gd fmla="*/ 10 h 38" name="T5"/>
              <a:gd fmla="*/ 29 w 39" name="T6"/>
              <a:gd fmla="*/ 8 h 38" name="T7"/>
              <a:gd fmla="*/ 27 w 39" name="T8"/>
              <a:gd fmla="*/ 10 h 38" name="T9"/>
              <a:gd fmla="*/ 27 w 39" name="T10"/>
              <a:gd fmla="*/ 27 h 38" name="T11"/>
              <a:gd fmla="*/ 10 w 39" name="T12"/>
              <a:gd fmla="*/ 27 h 38" name="T13"/>
              <a:gd fmla="*/ 8 w 39" name="T14"/>
              <a:gd fmla="*/ 26 h 38" name="T15"/>
              <a:gd fmla="*/ 7 w 39" name="T16"/>
              <a:gd fmla="*/ 26 h 38" name="T17"/>
              <a:gd fmla="*/ 6 w 39" name="T18"/>
              <a:gd fmla="*/ 24 h 38" name="T19"/>
              <a:gd fmla="*/ 5 w 39" name="T20"/>
              <a:gd fmla="*/ 23 h 38" name="T21"/>
              <a:gd fmla="*/ 9 w 39" name="T22"/>
              <a:gd fmla="*/ 2 h 38" name="T23"/>
              <a:gd fmla="*/ 9 w 39" name="T24"/>
              <a:gd fmla="*/ 2 h 38" name="T25"/>
              <a:gd fmla="*/ 6 w 39" name="T26"/>
              <a:gd fmla="*/ 0 h 38" name="T27"/>
              <a:gd fmla="*/ 4 w 39" name="T28"/>
              <a:gd fmla="*/ 0 h 38" name="T29"/>
              <a:gd fmla="*/ 3 w 39" name="T30"/>
              <a:gd fmla="*/ 2 h 38" name="T31"/>
              <a:gd fmla="*/ 2 w 39" name="T32"/>
              <a:gd fmla="*/ 10 h 38" name="T33"/>
              <a:gd fmla="*/ 1 w 39" name="T34"/>
              <a:gd fmla="*/ 16 h 38" name="T35"/>
              <a:gd fmla="*/ 0 w 39" name="T36"/>
              <a:gd fmla="*/ 19 h 38" name="T37"/>
              <a:gd fmla="*/ 0 w 39" name="T38"/>
              <a:gd fmla="*/ 21 h 38" name="T39"/>
              <a:gd fmla="*/ 0 w 39" name="T40"/>
              <a:gd fmla="*/ 22 h 38" name="T41"/>
              <a:gd fmla="*/ 0 w 39" name="T42"/>
              <a:gd fmla="*/ 22 h 38" name="T43"/>
              <a:gd fmla="*/ 1 w 39" name="T44"/>
              <a:gd fmla="*/ 26 h 38" name="T45"/>
              <a:gd fmla="*/ 3 w 39" name="T46"/>
              <a:gd fmla="*/ 29 h 38" name="T47"/>
              <a:gd fmla="*/ 6 w 39" name="T48"/>
              <a:gd fmla="*/ 31 h 38" name="T49"/>
              <a:gd fmla="*/ 10 w 39" name="T50"/>
              <a:gd fmla="*/ 31 h 38" name="T51"/>
              <a:gd fmla="*/ 27 w 39" name="T52"/>
              <a:gd fmla="*/ 31 h 38" name="T53"/>
              <a:gd fmla="*/ 27 w 39" name="T54"/>
              <a:gd fmla="*/ 35 h 38" name="T55"/>
              <a:gd fmla="*/ 29 w 39" name="T56"/>
              <a:gd fmla="*/ 38 h 38" name="T57"/>
              <a:gd fmla="*/ 32 w 39" name="T58"/>
              <a:gd fmla="*/ 35 h 38" name="T59"/>
              <a:gd fmla="*/ 32 w 39" name="T60"/>
              <a:gd fmla="*/ 31 h 38" name="T61"/>
              <a:gd fmla="*/ 36 w 39" name="T62"/>
              <a:gd fmla="*/ 31 h 38" name="T63"/>
              <a:gd fmla="*/ 39 w 39" name="T64"/>
              <a:gd fmla="*/ 29 h 38" name="T65"/>
              <a:gd fmla="*/ 36 w 39" name="T66"/>
              <a:gd fmla="*/ 27 h 3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8" w="39">
                <a:moveTo>
                  <a:pt x="36" y="27"/>
                </a:moveTo>
                <a:cubicBezTo>
                  <a:pt x="32" y="27"/>
                  <a:pt x="32" y="27"/>
                  <a:pt x="32" y="27"/>
                </a:cubicBezTo>
                <a:cubicBezTo>
                  <a:pt x="32" y="10"/>
                  <a:pt x="32" y="10"/>
                  <a:pt x="32" y="10"/>
                </a:cubicBezTo>
                <a:cubicBezTo>
                  <a:pt x="32" y="9"/>
                  <a:pt x="31" y="8"/>
                  <a:pt x="29" y="8"/>
                </a:cubicBezTo>
                <a:cubicBezTo>
                  <a:pt x="28" y="8"/>
                  <a:pt x="27" y="9"/>
                  <a:pt x="27" y="10"/>
                </a:cubicBezTo>
                <a:cubicBezTo>
                  <a:pt x="27" y="27"/>
                  <a:pt x="27" y="27"/>
                  <a:pt x="27" y="27"/>
                </a:cubicBezTo>
                <a:cubicBezTo>
                  <a:pt x="10" y="27"/>
                  <a:pt x="10" y="27"/>
                  <a:pt x="10" y="27"/>
                </a:cubicBezTo>
                <a:cubicBezTo>
                  <a:pt x="10" y="27"/>
                  <a:pt x="9" y="27"/>
                  <a:pt x="8" y="26"/>
                </a:cubicBezTo>
                <a:cubicBezTo>
                  <a:pt x="8" y="26"/>
                  <a:pt x="7" y="26"/>
                  <a:pt x="7" y="26"/>
                </a:cubicBezTo>
                <a:cubicBezTo>
                  <a:pt x="6" y="25"/>
                  <a:pt x="6" y="25"/>
                  <a:pt x="6" y="24"/>
                </a:cubicBezTo>
                <a:cubicBezTo>
                  <a:pt x="5" y="24"/>
                  <a:pt x="5" y="23"/>
                  <a:pt x="5" y="23"/>
                </a:cubicBezTo>
                <a:cubicBezTo>
                  <a:pt x="9" y="2"/>
                  <a:pt x="9" y="2"/>
                  <a:pt x="9" y="2"/>
                </a:cubicBezTo>
                <a:cubicBezTo>
                  <a:pt x="9" y="2"/>
                  <a:pt x="9" y="2"/>
                  <a:pt x="9" y="2"/>
                </a:cubicBezTo>
                <a:cubicBezTo>
                  <a:pt x="9" y="1"/>
                  <a:pt x="8" y="0"/>
                  <a:pt x="6" y="0"/>
                </a:cubicBezTo>
                <a:cubicBezTo>
                  <a:pt x="5" y="0"/>
                  <a:pt x="5" y="0"/>
                  <a:pt x="4" y="0"/>
                </a:cubicBezTo>
                <a:cubicBezTo>
                  <a:pt x="4" y="0"/>
                  <a:pt x="4" y="1"/>
                  <a:pt x="3" y="2"/>
                </a:cubicBezTo>
                <a:cubicBezTo>
                  <a:pt x="3" y="5"/>
                  <a:pt x="2" y="8"/>
                  <a:pt x="2" y="10"/>
                </a:cubicBezTo>
                <a:cubicBezTo>
                  <a:pt x="1" y="16"/>
                  <a:pt x="1" y="16"/>
                  <a:pt x="1" y="16"/>
                </a:cubicBezTo>
                <a:cubicBezTo>
                  <a:pt x="1" y="17"/>
                  <a:pt x="1" y="18"/>
                  <a:pt x="0" y="19"/>
                </a:cubicBezTo>
                <a:cubicBezTo>
                  <a:pt x="0" y="21"/>
                  <a:pt x="0" y="21"/>
                  <a:pt x="0" y="21"/>
                </a:cubicBezTo>
                <a:cubicBezTo>
                  <a:pt x="0" y="22"/>
                  <a:pt x="0" y="22"/>
                  <a:pt x="0" y="22"/>
                </a:cubicBezTo>
                <a:cubicBezTo>
                  <a:pt x="0" y="22"/>
                  <a:pt x="0" y="22"/>
                  <a:pt x="0" y="22"/>
                </a:cubicBezTo>
                <a:cubicBezTo>
                  <a:pt x="0" y="24"/>
                  <a:pt x="0" y="25"/>
                  <a:pt x="1" y="26"/>
                </a:cubicBezTo>
                <a:cubicBezTo>
                  <a:pt x="1" y="27"/>
                  <a:pt x="2" y="28"/>
                  <a:pt x="3" y="29"/>
                </a:cubicBezTo>
                <a:cubicBezTo>
                  <a:pt x="4" y="30"/>
                  <a:pt x="5" y="30"/>
                  <a:pt x="6" y="31"/>
                </a:cubicBezTo>
                <a:cubicBezTo>
                  <a:pt x="7" y="31"/>
                  <a:pt x="9" y="31"/>
                  <a:pt x="10" y="31"/>
                </a:cubicBezTo>
                <a:cubicBezTo>
                  <a:pt x="27" y="31"/>
                  <a:pt x="27" y="31"/>
                  <a:pt x="27" y="31"/>
                </a:cubicBezTo>
                <a:cubicBezTo>
                  <a:pt x="27" y="35"/>
                  <a:pt x="27" y="35"/>
                  <a:pt x="27" y="35"/>
                </a:cubicBezTo>
                <a:cubicBezTo>
                  <a:pt x="27" y="37"/>
                  <a:pt x="28" y="38"/>
                  <a:pt x="29" y="38"/>
                </a:cubicBezTo>
                <a:cubicBezTo>
                  <a:pt x="31" y="38"/>
                  <a:pt x="32" y="37"/>
                  <a:pt x="32" y="35"/>
                </a:cubicBezTo>
                <a:cubicBezTo>
                  <a:pt x="32" y="31"/>
                  <a:pt x="32" y="31"/>
                  <a:pt x="32" y="31"/>
                </a:cubicBezTo>
                <a:cubicBezTo>
                  <a:pt x="36" y="31"/>
                  <a:pt x="36" y="31"/>
                  <a:pt x="36" y="31"/>
                </a:cubicBezTo>
                <a:cubicBezTo>
                  <a:pt x="38" y="31"/>
                  <a:pt x="39" y="31"/>
                  <a:pt x="39" y="29"/>
                </a:cubicBezTo>
                <a:cubicBezTo>
                  <a:pt x="39" y="28"/>
                  <a:pt x="38" y="27"/>
                  <a:pt x="36" y="27"/>
                </a:cubicBezTo>
                <a:close/>
              </a:path>
            </a:pathLst>
          </a:custGeom>
          <a:solidFill>
            <a:srgbClr val="F77983"/>
          </a:solid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Tree>
    <p:extLst>
      <p:ext uri="{BB962C8B-B14F-4D97-AF65-F5344CB8AC3E}">
        <p14:creationId val="27666057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fill="hold" grpId="0" id="10" nodeType="withEffect" presetClass="entr" presetID="53" presetSubtype="0">
                                  <p:stCondLst>
                                    <p:cond delay="25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grpId="1" id="15" nodeType="withEffect" presetClass="emph" presetID="26" presetSubtype="0">
                                  <p:stCondLst>
                                    <p:cond delay="250"/>
                                  </p:stCondLst>
                                  <p:childTnLst>
                                    <p:animEffect filter="fade" transition="out">
                                      <p:cBhvr>
                                        <p:cTn dur="500" id="16" tmFilter="0, 0; .2, .5; .8, .5; 1, 0"/>
                                        <p:tgtEl>
                                          <p:spTgt spid="5"/>
                                        </p:tgtEl>
                                      </p:cBhvr>
                                    </p:animEffect>
                                    <p:animScale>
                                      <p:cBhvr>
                                        <p:cTn autoRev="1" dur="250" fill="hold" id="17"/>
                                        <p:tgtEl>
                                          <p:spTgt spid="5"/>
                                        </p:tgtEl>
                                      </p:cBhvr>
                                      <p:by x="105000" y="105000"/>
                                    </p:animScale>
                                  </p:childTnLst>
                                </p:cTn>
                              </p:par>
                            </p:childTnLst>
                          </p:cTn>
                        </p:par>
                        <p:par>
                          <p:cTn fill="hold" id="18" nodeType="afterGroup">
                            <p:stCondLst>
                              <p:cond delay="750"/>
                            </p:stCondLst>
                            <p:childTnLst>
                              <p:par>
                                <p:cTn fill="hold" grpId="0" id="19" nodeType="afterEffect" presetClass="entr" presetID="2" presetSubtype="2">
                                  <p:stCondLst>
                                    <p:cond delay="0"/>
                                  </p:stCondLst>
                                  <p:childTnLst>
                                    <p:set>
                                      <p:cBhvr>
                                        <p:cTn dur="1" fill="hold" id="20">
                                          <p:stCondLst>
                                            <p:cond delay="0"/>
                                          </p:stCondLst>
                                        </p:cTn>
                                        <p:tgtEl>
                                          <p:spTgt spid="17"/>
                                        </p:tgtEl>
                                        <p:attrNameLst>
                                          <p:attrName>style.visibility</p:attrName>
                                        </p:attrNameLst>
                                      </p:cBhvr>
                                      <p:to>
                                        <p:strVal val="visible"/>
                                      </p:to>
                                    </p:set>
                                    <p:anim calcmode="lin" valueType="num">
                                      <p:cBhvr additive="base">
                                        <p:cTn dur="500" fill="hold" id="21"/>
                                        <p:tgtEl>
                                          <p:spTgt spid="17"/>
                                        </p:tgtEl>
                                        <p:attrNameLst>
                                          <p:attrName>ppt_x</p:attrName>
                                        </p:attrNameLst>
                                      </p:cBhvr>
                                      <p:tavLst>
                                        <p:tav tm="0">
                                          <p:val>
                                            <p:strVal val="1+#ppt_w/2"/>
                                          </p:val>
                                        </p:tav>
                                        <p:tav tm="100000">
                                          <p:val>
                                            <p:strVal val="#ppt_x"/>
                                          </p:val>
                                        </p:tav>
                                      </p:tavLst>
                                    </p:anim>
                                    <p:anim calcmode="lin" valueType="num">
                                      <p:cBhvr additive="base">
                                        <p:cTn dur="500" fill="hold" id="22"/>
                                        <p:tgtEl>
                                          <p:spTgt spid="17"/>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8">
                                  <p:stCondLst>
                                    <p:cond delay="0"/>
                                  </p:stCondLst>
                                  <p:childTnLst>
                                    <p:set>
                                      <p:cBhvr>
                                        <p:cTn dur="1" fill="hold" id="24">
                                          <p:stCondLst>
                                            <p:cond delay="0"/>
                                          </p:stCondLst>
                                        </p:cTn>
                                        <p:tgtEl>
                                          <p:spTgt spid="18"/>
                                        </p:tgtEl>
                                        <p:attrNameLst>
                                          <p:attrName>style.visibility</p:attrName>
                                        </p:attrNameLst>
                                      </p:cBhvr>
                                      <p:to>
                                        <p:strVal val="visible"/>
                                      </p:to>
                                    </p:set>
                                    <p:anim calcmode="lin" valueType="num">
                                      <p:cBhvr additive="base">
                                        <p:cTn dur="500" fill="hold" id="25"/>
                                        <p:tgtEl>
                                          <p:spTgt spid="18"/>
                                        </p:tgtEl>
                                        <p:attrNameLst>
                                          <p:attrName>ppt_x</p:attrName>
                                        </p:attrNameLst>
                                      </p:cBhvr>
                                      <p:tavLst>
                                        <p:tav tm="0">
                                          <p:val>
                                            <p:strVal val="0-#ppt_w/2"/>
                                          </p:val>
                                        </p:tav>
                                        <p:tav tm="100000">
                                          <p:val>
                                            <p:strVal val="#ppt_x"/>
                                          </p:val>
                                        </p:tav>
                                      </p:tavLst>
                                    </p:anim>
                                    <p:anim calcmode="lin" valueType="num">
                                      <p:cBhvr additive="base">
                                        <p:cTn dur="500" fill="hold" id="26"/>
                                        <p:tgtEl>
                                          <p:spTgt spid="18"/>
                                        </p:tgtEl>
                                        <p:attrNameLst>
                                          <p:attrName>ppt_y</p:attrName>
                                        </p:attrNameLst>
                                      </p:cBhvr>
                                      <p:tavLst>
                                        <p:tav tm="0">
                                          <p:val>
                                            <p:strVal val="#ppt_y"/>
                                          </p:val>
                                        </p:tav>
                                        <p:tav tm="100000">
                                          <p:val>
                                            <p:strVal val="#ppt_y"/>
                                          </p:val>
                                        </p:tav>
                                      </p:tavLst>
                                    </p:anim>
                                  </p:childTnLst>
                                </p:cTn>
                              </p:par>
                              <p:par>
                                <p:cTn fill="hold" grpId="0" id="27" nodeType="withEffect" presetClass="entr" presetID="53" presetSubtype="0">
                                  <p:stCondLst>
                                    <p:cond delay="250"/>
                                  </p:stCondLst>
                                  <p:childTnLst>
                                    <p:set>
                                      <p:cBhvr>
                                        <p:cTn dur="1" fill="hold" id="28">
                                          <p:stCondLst>
                                            <p:cond delay="0"/>
                                          </p:stCondLst>
                                        </p:cTn>
                                        <p:tgtEl>
                                          <p:spTgt spid="14"/>
                                        </p:tgtEl>
                                        <p:attrNameLst>
                                          <p:attrName>style.visibility</p:attrName>
                                        </p:attrNameLst>
                                      </p:cBhvr>
                                      <p:to>
                                        <p:strVal val="visible"/>
                                      </p:to>
                                    </p:set>
                                    <p:anim calcmode="lin" valueType="num">
                                      <p:cBhvr>
                                        <p:cTn dur="500" fill="hold" id="29"/>
                                        <p:tgtEl>
                                          <p:spTgt spid="14"/>
                                        </p:tgtEl>
                                        <p:attrNameLst>
                                          <p:attrName>ppt_w</p:attrName>
                                        </p:attrNameLst>
                                      </p:cBhvr>
                                      <p:tavLst>
                                        <p:tav tm="0">
                                          <p:val>
                                            <p:fltVal val="0"/>
                                          </p:val>
                                        </p:tav>
                                        <p:tav tm="100000">
                                          <p:val>
                                            <p:strVal val="#ppt_w"/>
                                          </p:val>
                                        </p:tav>
                                      </p:tavLst>
                                    </p:anim>
                                    <p:anim calcmode="lin" valueType="num">
                                      <p:cBhvr>
                                        <p:cTn dur="500" fill="hold" id="30"/>
                                        <p:tgtEl>
                                          <p:spTgt spid="14"/>
                                        </p:tgtEl>
                                        <p:attrNameLst>
                                          <p:attrName>ppt_h</p:attrName>
                                        </p:attrNameLst>
                                      </p:cBhvr>
                                      <p:tavLst>
                                        <p:tav tm="0">
                                          <p:val>
                                            <p:fltVal val="0"/>
                                          </p:val>
                                        </p:tav>
                                        <p:tav tm="100000">
                                          <p:val>
                                            <p:strVal val="#ppt_h"/>
                                          </p:val>
                                        </p:tav>
                                      </p:tavLst>
                                    </p:anim>
                                    <p:animEffect filter="fade" transition="in">
                                      <p:cBhvr>
                                        <p:cTn dur="500" id="31"/>
                                        <p:tgtEl>
                                          <p:spTgt spid="14"/>
                                        </p:tgtEl>
                                      </p:cBhvr>
                                    </p:animEffect>
                                  </p:childTnLst>
                                </p:cTn>
                              </p:par>
                            </p:childTnLst>
                          </p:cTn>
                        </p:par>
                        <p:par>
                          <p:cTn fill="hold" id="32" nodeType="afterGroup">
                            <p:stCondLst>
                              <p:cond delay="1500"/>
                            </p:stCondLst>
                            <p:childTnLst>
                              <p:par>
                                <p:cTn decel="100000" fill="hold" grpId="0" id="33" nodeType="afterEffect" presetClass="entr" presetID="50" presetSubtype="0">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p:cTn dur="1000" fill="hold" id="35"/>
                                        <p:tgtEl>
                                          <p:spTgt spid="13"/>
                                        </p:tgtEl>
                                        <p:attrNameLst>
                                          <p:attrName>ppt_w</p:attrName>
                                        </p:attrNameLst>
                                      </p:cBhvr>
                                      <p:tavLst>
                                        <p:tav tm="0">
                                          <p:val>
                                            <p:strVal val="#ppt_w+.3"/>
                                          </p:val>
                                        </p:tav>
                                        <p:tav tm="100000">
                                          <p:val>
                                            <p:strVal val="#ppt_w"/>
                                          </p:val>
                                        </p:tav>
                                      </p:tavLst>
                                    </p:anim>
                                    <p:anim calcmode="lin" valueType="num">
                                      <p:cBhvr>
                                        <p:cTn dur="1000" fill="hold" id="36"/>
                                        <p:tgtEl>
                                          <p:spTgt spid="13"/>
                                        </p:tgtEl>
                                        <p:attrNameLst>
                                          <p:attrName>ppt_h</p:attrName>
                                        </p:attrNameLst>
                                      </p:cBhvr>
                                      <p:tavLst>
                                        <p:tav tm="0">
                                          <p:val>
                                            <p:strVal val="#ppt_h"/>
                                          </p:val>
                                        </p:tav>
                                        <p:tav tm="100000">
                                          <p:val>
                                            <p:strVal val="#ppt_h"/>
                                          </p:val>
                                        </p:tav>
                                      </p:tavLst>
                                    </p:anim>
                                    <p:animEffect filter="fade" transition="in">
                                      <p:cBhvr>
                                        <p:cTn dur="1000" id="37"/>
                                        <p:tgtEl>
                                          <p:spTgt spid="13"/>
                                        </p:tgtEl>
                                      </p:cBhvr>
                                    </p:animEffect>
                                  </p:childTnLst>
                                </p:cTn>
                              </p:par>
                            </p:childTnLst>
                          </p:cTn>
                        </p:par>
                        <p:par>
                          <p:cTn fill="hold" id="38" nodeType="afterGroup">
                            <p:stCondLst>
                              <p:cond delay="2500"/>
                            </p:stCondLst>
                            <p:childTnLst>
                              <p:par>
                                <p:cTn fill="hold" grpId="0" id="39" nodeType="afterEffect" presetClass="entr" presetID="2" presetSubtype="4">
                                  <p:stCondLst>
                                    <p:cond delay="0"/>
                                  </p:stCondLst>
                                  <p:childTnLst>
                                    <p:set>
                                      <p:cBhvr>
                                        <p:cTn dur="1" fill="hold" id="40">
                                          <p:stCondLst>
                                            <p:cond delay="0"/>
                                          </p:stCondLst>
                                        </p:cTn>
                                        <p:tgtEl>
                                          <p:spTgt spid="23"/>
                                        </p:tgtEl>
                                        <p:attrNameLst>
                                          <p:attrName>style.visibility</p:attrName>
                                        </p:attrNameLst>
                                      </p:cBhvr>
                                      <p:to>
                                        <p:strVal val="visible"/>
                                      </p:to>
                                    </p:set>
                                    <p:anim calcmode="lin" valueType="num">
                                      <p:cBhvr additive="base">
                                        <p:cTn dur="250" fill="hold" id="41"/>
                                        <p:tgtEl>
                                          <p:spTgt spid="23"/>
                                        </p:tgtEl>
                                        <p:attrNameLst>
                                          <p:attrName>ppt_x</p:attrName>
                                        </p:attrNameLst>
                                      </p:cBhvr>
                                      <p:tavLst>
                                        <p:tav tm="0">
                                          <p:val>
                                            <p:strVal val="#ppt_x"/>
                                          </p:val>
                                        </p:tav>
                                        <p:tav tm="100000">
                                          <p:val>
                                            <p:strVal val="#ppt_x"/>
                                          </p:val>
                                        </p:tav>
                                      </p:tavLst>
                                    </p:anim>
                                    <p:anim calcmode="lin" valueType="num">
                                      <p:cBhvr additive="base">
                                        <p:cTn dur="250" fill="hold" id="42"/>
                                        <p:tgtEl>
                                          <p:spTgt spid="23"/>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4">
                                  <p:stCondLst>
                                    <p:cond delay="250"/>
                                  </p:stCondLst>
                                  <p:childTnLst>
                                    <p:set>
                                      <p:cBhvr>
                                        <p:cTn dur="1" fill="hold" id="44">
                                          <p:stCondLst>
                                            <p:cond delay="0"/>
                                          </p:stCondLst>
                                        </p:cTn>
                                        <p:tgtEl>
                                          <p:spTgt spid="24"/>
                                        </p:tgtEl>
                                        <p:attrNameLst>
                                          <p:attrName>style.visibility</p:attrName>
                                        </p:attrNameLst>
                                      </p:cBhvr>
                                      <p:to>
                                        <p:strVal val="visible"/>
                                      </p:to>
                                    </p:set>
                                    <p:anim calcmode="lin" valueType="num">
                                      <p:cBhvr additive="base">
                                        <p:cTn dur="250" fill="hold" id="45"/>
                                        <p:tgtEl>
                                          <p:spTgt spid="24"/>
                                        </p:tgtEl>
                                        <p:attrNameLst>
                                          <p:attrName>ppt_x</p:attrName>
                                        </p:attrNameLst>
                                      </p:cBhvr>
                                      <p:tavLst>
                                        <p:tav tm="0">
                                          <p:val>
                                            <p:strVal val="#ppt_x"/>
                                          </p:val>
                                        </p:tav>
                                        <p:tav tm="100000">
                                          <p:val>
                                            <p:strVal val="#ppt_x"/>
                                          </p:val>
                                        </p:tav>
                                      </p:tavLst>
                                    </p:anim>
                                    <p:anim calcmode="lin" valueType="num">
                                      <p:cBhvr additive="base">
                                        <p:cTn dur="250" fill="hold" id="46"/>
                                        <p:tgtEl>
                                          <p:spTgt spid="24"/>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4">
                                  <p:stCondLst>
                                    <p:cond delay="250"/>
                                  </p:stCondLst>
                                  <p:childTnLst>
                                    <p:set>
                                      <p:cBhvr>
                                        <p:cTn dur="1" fill="hold" id="48">
                                          <p:stCondLst>
                                            <p:cond delay="0"/>
                                          </p:stCondLst>
                                        </p:cTn>
                                        <p:tgtEl>
                                          <p:spTgt spid="22"/>
                                        </p:tgtEl>
                                        <p:attrNameLst>
                                          <p:attrName>style.visibility</p:attrName>
                                        </p:attrNameLst>
                                      </p:cBhvr>
                                      <p:to>
                                        <p:strVal val="visible"/>
                                      </p:to>
                                    </p:set>
                                    <p:anim calcmode="lin" valueType="num">
                                      <p:cBhvr additive="base">
                                        <p:cTn dur="250" fill="hold" id="49"/>
                                        <p:tgtEl>
                                          <p:spTgt spid="22"/>
                                        </p:tgtEl>
                                        <p:attrNameLst>
                                          <p:attrName>ppt_x</p:attrName>
                                        </p:attrNameLst>
                                      </p:cBhvr>
                                      <p:tavLst>
                                        <p:tav tm="0">
                                          <p:val>
                                            <p:strVal val="#ppt_x"/>
                                          </p:val>
                                        </p:tav>
                                        <p:tav tm="100000">
                                          <p:val>
                                            <p:strVal val="#ppt_x"/>
                                          </p:val>
                                        </p:tav>
                                      </p:tavLst>
                                    </p:anim>
                                    <p:anim calcmode="lin" valueType="num">
                                      <p:cBhvr additive="base">
                                        <p:cTn dur="250" fill="hold" id="50"/>
                                        <p:tgtEl>
                                          <p:spTgt spid="22"/>
                                        </p:tgtEl>
                                        <p:attrNameLst>
                                          <p:attrName>ppt_y</p:attrName>
                                        </p:attrNameLst>
                                      </p:cBhvr>
                                      <p:tavLst>
                                        <p:tav tm="0">
                                          <p:val>
                                            <p:strVal val="1+#ppt_h/2"/>
                                          </p:val>
                                        </p:tav>
                                        <p:tav tm="100000">
                                          <p:val>
                                            <p:strVal val="#ppt_y"/>
                                          </p:val>
                                        </p:tav>
                                      </p:tavLst>
                                    </p:anim>
                                  </p:childTnLst>
                                </p:cTn>
                              </p:par>
                              <p:par>
                                <p:cTn fill="hold" grpId="0" id="51" nodeType="withEffect" presetClass="entr" presetID="2" presetSubtype="4">
                                  <p:stCondLst>
                                    <p:cond delay="500"/>
                                  </p:stCondLst>
                                  <p:childTnLst>
                                    <p:set>
                                      <p:cBhvr>
                                        <p:cTn dur="1" fill="hold" id="52">
                                          <p:stCondLst>
                                            <p:cond delay="0"/>
                                          </p:stCondLst>
                                        </p:cTn>
                                        <p:tgtEl>
                                          <p:spTgt spid="25"/>
                                        </p:tgtEl>
                                        <p:attrNameLst>
                                          <p:attrName>style.visibility</p:attrName>
                                        </p:attrNameLst>
                                      </p:cBhvr>
                                      <p:to>
                                        <p:strVal val="visible"/>
                                      </p:to>
                                    </p:set>
                                    <p:anim calcmode="lin" valueType="num">
                                      <p:cBhvr additive="base">
                                        <p:cTn dur="250" fill="hold" id="53"/>
                                        <p:tgtEl>
                                          <p:spTgt spid="25"/>
                                        </p:tgtEl>
                                        <p:attrNameLst>
                                          <p:attrName>ppt_x</p:attrName>
                                        </p:attrNameLst>
                                      </p:cBhvr>
                                      <p:tavLst>
                                        <p:tav tm="0">
                                          <p:val>
                                            <p:strVal val="#ppt_x"/>
                                          </p:val>
                                        </p:tav>
                                        <p:tav tm="100000">
                                          <p:val>
                                            <p:strVal val="#ppt_x"/>
                                          </p:val>
                                        </p:tav>
                                      </p:tavLst>
                                    </p:anim>
                                    <p:anim calcmode="lin" valueType="num">
                                      <p:cBhvr additive="base">
                                        <p:cTn dur="250" fill="hold" id="54"/>
                                        <p:tgtEl>
                                          <p:spTgt spid="25"/>
                                        </p:tgtEl>
                                        <p:attrNameLst>
                                          <p:attrName>ppt_y</p:attrName>
                                        </p:attrNameLst>
                                      </p:cBhvr>
                                      <p:tavLst>
                                        <p:tav tm="0">
                                          <p:val>
                                            <p:strVal val="1+#ppt_h/2"/>
                                          </p:val>
                                        </p:tav>
                                        <p:tav tm="100000">
                                          <p:val>
                                            <p:strVal val="#ppt_y"/>
                                          </p:val>
                                        </p:tav>
                                      </p:tavLst>
                                    </p:anim>
                                  </p:childTnLst>
                                </p:cTn>
                              </p:par>
                              <p:par>
                                <p:cTn fill="hold" grpId="0" id="55" nodeType="withEffect" presetClass="entr" presetID="2" presetSubtype="4">
                                  <p:stCondLst>
                                    <p:cond delay="500"/>
                                  </p:stCondLst>
                                  <p:childTnLst>
                                    <p:set>
                                      <p:cBhvr>
                                        <p:cTn dur="1" fill="hold" id="56">
                                          <p:stCondLst>
                                            <p:cond delay="0"/>
                                          </p:stCondLst>
                                        </p:cTn>
                                        <p:tgtEl>
                                          <p:spTgt spid="21"/>
                                        </p:tgtEl>
                                        <p:attrNameLst>
                                          <p:attrName>style.visibility</p:attrName>
                                        </p:attrNameLst>
                                      </p:cBhvr>
                                      <p:to>
                                        <p:strVal val="visible"/>
                                      </p:to>
                                    </p:set>
                                    <p:anim calcmode="lin" valueType="num">
                                      <p:cBhvr additive="base">
                                        <p:cTn dur="250" fill="hold" id="57"/>
                                        <p:tgtEl>
                                          <p:spTgt spid="21"/>
                                        </p:tgtEl>
                                        <p:attrNameLst>
                                          <p:attrName>ppt_x</p:attrName>
                                        </p:attrNameLst>
                                      </p:cBhvr>
                                      <p:tavLst>
                                        <p:tav tm="0">
                                          <p:val>
                                            <p:strVal val="#ppt_x"/>
                                          </p:val>
                                        </p:tav>
                                        <p:tav tm="100000">
                                          <p:val>
                                            <p:strVal val="#ppt_x"/>
                                          </p:val>
                                        </p:tav>
                                      </p:tavLst>
                                    </p:anim>
                                    <p:anim calcmode="lin" valueType="num">
                                      <p:cBhvr additive="base">
                                        <p:cTn dur="250" fill="hold" id="58"/>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1" spid="5"/>
      <p:bldP grpId="0" spid="13"/>
      <p:bldP grpId="0" spid="17"/>
      <p:bldP grpId="0" spid="18"/>
      <p:bldP grpId="0" spid="21"/>
      <p:bldP grpId="0" spid="22"/>
      <p:bldP grpId="0" spid="23"/>
      <p:bldP grpId="0" spid="24"/>
      <p:bldP grpId="0" spid="25"/>
      <p:bldP grpId="0" spid="1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596A7E7E-BE14-43E3-B931-A9C8FB413E39}"/>
              </a:ext>
            </a:extLst>
          </p:cNvPr>
          <p:cNvSpPr/>
          <p:nvPr/>
        </p:nvSpPr>
        <p:spPr>
          <a:xfrm>
            <a:off x="0" y="1026120"/>
            <a:ext cx="12192000" cy="527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 name="圆角矩形 7">
            <a:extLst>
              <a:ext uri="{FF2B5EF4-FFF2-40B4-BE49-F238E27FC236}">
                <a16:creationId xmlns:a16="http://schemas.microsoft.com/office/drawing/2014/main" id="{427515B8-5F07-4474-BD9E-82FCFA183A53}"/>
              </a:ext>
            </a:extLst>
          </p:cNvPr>
          <p:cNvSpPr/>
          <p:nvPr/>
        </p:nvSpPr>
        <p:spPr>
          <a:xfrm>
            <a:off x="0" y="0"/>
            <a:ext cx="12192000" cy="1026120"/>
          </a:xfrm>
          <a:prstGeom prst="roundRect">
            <a:avLst>
              <a:gd fmla="val 0" name="adj"/>
            </a:avLst>
          </a:prstGeom>
          <a:solidFill>
            <a:srgbClr val="355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 name="文本框 3">
            <a:extLst>
              <a:ext uri="{FF2B5EF4-FFF2-40B4-BE49-F238E27FC236}">
                <a16:creationId xmlns:a16="http://schemas.microsoft.com/office/drawing/2014/main" id="{5065B14B-0DCB-4F93-88B2-96C141808D9E}"/>
              </a:ext>
            </a:extLst>
          </p:cNvPr>
          <p:cNvSpPr txBox="1"/>
          <p:nvPr/>
        </p:nvSpPr>
        <p:spPr>
          <a:xfrm>
            <a:off x="1160398" y="133400"/>
            <a:ext cx="2570480" cy="762000"/>
          </a:xfrm>
          <a:prstGeom prst="rect">
            <a:avLst/>
          </a:prstGeom>
          <a:noFill/>
        </p:spPr>
        <p:txBody>
          <a:bodyPr rtlCol="0" wrap="none">
            <a:spAutoFit/>
          </a:bodyPr>
          <a:lstStyle/>
          <a:p>
            <a:r>
              <a:rPr altLang="en-US" b="1" lang="zh-CN" spc="300" sz="4400">
                <a:solidFill>
                  <a:srgbClr val="FEFEFE"/>
                </a:solidFill>
                <a:effectLst>
                  <a:outerShdw algn="tl" blurRad="38100" dir="2700000" dist="38100">
                    <a:srgbClr val="000000">
                      <a:alpha val="43137"/>
                    </a:srgbClr>
                  </a:outerShdw>
                </a:effectLst>
                <a:cs typeface="+mn-ea"/>
                <a:sym typeface="+mn-lt"/>
              </a:rPr>
              <a:t>计划因素</a:t>
            </a:r>
          </a:p>
        </p:txBody>
      </p:sp>
      <p:sp>
        <p:nvSpPr>
          <p:cNvPr id="5" name="圆角矩形 38">
            <a:extLst>
              <a:ext uri="{FF2B5EF4-FFF2-40B4-BE49-F238E27FC236}">
                <a16:creationId xmlns:a16="http://schemas.microsoft.com/office/drawing/2014/main" id="{C68838E2-2A6E-448E-BD4F-1F4624EAAD85}"/>
              </a:ext>
            </a:extLst>
          </p:cNvPr>
          <p:cNvSpPr/>
          <p:nvPr/>
        </p:nvSpPr>
        <p:spPr>
          <a:xfrm rot="572624">
            <a:off x="195140" y="191809"/>
            <a:ext cx="755690" cy="744790"/>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55979"/>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 name="椭圆 5">
            <a:extLst>
              <a:ext uri="{FF2B5EF4-FFF2-40B4-BE49-F238E27FC236}">
                <a16:creationId xmlns:a16="http://schemas.microsoft.com/office/drawing/2014/main" id="{E89EC83F-874C-45F9-B0D3-0EE554138786}"/>
              </a:ext>
            </a:extLst>
          </p:cNvPr>
          <p:cNvSpPr/>
          <p:nvPr/>
        </p:nvSpPr>
        <p:spPr>
          <a:xfrm>
            <a:off x="11734017" y="646680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 name="椭圆 6">
            <a:extLst>
              <a:ext uri="{FF2B5EF4-FFF2-40B4-BE49-F238E27FC236}">
                <a16:creationId xmlns:a16="http://schemas.microsoft.com/office/drawing/2014/main" id="{220FBCDA-E1DD-439D-B7C1-9510528B681E}"/>
              </a:ext>
            </a:extLst>
          </p:cNvPr>
          <p:cNvSpPr/>
          <p:nvPr/>
        </p:nvSpPr>
        <p:spPr>
          <a:xfrm>
            <a:off x="11364799" y="646680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 name="椭圆 7">
            <a:extLst>
              <a:ext uri="{FF2B5EF4-FFF2-40B4-BE49-F238E27FC236}">
                <a16:creationId xmlns:a16="http://schemas.microsoft.com/office/drawing/2014/main" id="{D21F3F9B-498B-4257-B728-1F0CF1C12983}"/>
              </a:ext>
            </a:extLst>
          </p:cNvPr>
          <p:cNvSpPr/>
          <p:nvPr/>
        </p:nvSpPr>
        <p:spPr>
          <a:xfrm>
            <a:off x="10995581" y="646680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 name="椭圆 8">
            <a:extLst>
              <a:ext uri="{FF2B5EF4-FFF2-40B4-BE49-F238E27FC236}">
                <a16:creationId xmlns:a16="http://schemas.microsoft.com/office/drawing/2014/main" id="{B5F9ACEC-95F0-4C5B-A14F-A0C4B05806EA}"/>
              </a:ext>
            </a:extLst>
          </p:cNvPr>
          <p:cNvSpPr/>
          <p:nvPr/>
        </p:nvSpPr>
        <p:spPr>
          <a:xfrm>
            <a:off x="10626363" y="646680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0" name="椭圆 9">
            <a:extLst>
              <a:ext uri="{FF2B5EF4-FFF2-40B4-BE49-F238E27FC236}">
                <a16:creationId xmlns:a16="http://schemas.microsoft.com/office/drawing/2014/main" id="{E7629EF8-F37B-4068-836F-ECE4B680DC4B}"/>
              </a:ext>
            </a:extLst>
          </p:cNvPr>
          <p:cNvSpPr/>
          <p:nvPr/>
        </p:nvSpPr>
        <p:spPr>
          <a:xfrm>
            <a:off x="10257451" y="646680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1" name="组合 10">
            <a:extLst>
              <a:ext uri="{FF2B5EF4-FFF2-40B4-BE49-F238E27FC236}">
                <a16:creationId xmlns:a16="http://schemas.microsoft.com/office/drawing/2014/main" id="{47151F8E-E242-4D3A-B605-34FC5FE49AE5}"/>
              </a:ext>
            </a:extLst>
          </p:cNvPr>
          <p:cNvGrpSpPr/>
          <p:nvPr/>
        </p:nvGrpSpPr>
        <p:grpSpPr>
          <a:xfrm>
            <a:off x="6983801" y="4701115"/>
            <a:ext cx="464997" cy="518585"/>
            <a:chOff x="2881313" y="3959226"/>
            <a:chExt cx="1241426" cy="2063749"/>
          </a:xfrm>
          <a:solidFill>
            <a:schemeClr val="bg1">
              <a:lumMod val="65000"/>
            </a:schemeClr>
          </a:solidFill>
        </p:grpSpPr>
        <p:sp>
          <p:nvSpPr>
            <p:cNvPr id="12" name="Freeform 115">
              <a:extLst>
                <a:ext uri="{FF2B5EF4-FFF2-40B4-BE49-F238E27FC236}">
                  <a16:creationId xmlns:a16="http://schemas.microsoft.com/office/drawing/2014/main" id="{76AB8F53-1E65-4FE0-9F8F-6C5C3B39B32D}"/>
                </a:ext>
              </a:extLst>
            </p:cNvPr>
            <p:cNvSpPr/>
            <p:nvPr/>
          </p:nvSpPr>
          <p:spPr bwMode="auto">
            <a:xfrm>
              <a:off x="3884613" y="3959226"/>
              <a:ext cx="131763" cy="50800"/>
            </a:xfrm>
            <a:custGeom>
              <a:gdLst>
                <a:gd fmla="*/ 4 w 5" name="T0"/>
                <a:gd fmla="*/ 2 h 2" name="T1"/>
                <a:gd fmla="*/ 1 w 5" name="T2"/>
                <a:gd fmla="*/ 2 h 2" name="T3"/>
                <a:gd fmla="*/ 0 w 5" name="T4"/>
                <a:gd fmla="*/ 1 h 2" name="T5"/>
                <a:gd fmla="*/ 1 w 5" name="T6"/>
                <a:gd fmla="*/ 0 h 2" name="T7"/>
                <a:gd fmla="*/ 4 w 5" name="T8"/>
                <a:gd fmla="*/ 0 h 2" name="T9"/>
                <a:gd fmla="*/ 5 w 5" name="T10"/>
                <a:gd fmla="*/ 1 h 2" name="T11"/>
                <a:gd fmla="*/ 4 w 5"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5">
                  <a:moveTo>
                    <a:pt x="4" y="2"/>
                  </a:moveTo>
                  <a:cubicBezTo>
                    <a:pt x="1" y="2"/>
                    <a:pt x="1" y="2"/>
                    <a:pt x="1" y="2"/>
                  </a:cubicBezTo>
                  <a:cubicBezTo>
                    <a:pt x="0" y="2"/>
                    <a:pt x="0" y="2"/>
                    <a:pt x="0" y="1"/>
                  </a:cubicBezTo>
                  <a:cubicBezTo>
                    <a:pt x="0" y="1"/>
                    <a:pt x="0" y="0"/>
                    <a:pt x="1" y="0"/>
                  </a:cubicBezTo>
                  <a:cubicBezTo>
                    <a:pt x="4" y="0"/>
                    <a:pt x="4" y="0"/>
                    <a:pt x="4" y="0"/>
                  </a:cubicBezTo>
                  <a:cubicBezTo>
                    <a:pt x="5" y="0"/>
                    <a:pt x="5" y="1"/>
                    <a:pt x="5" y="1"/>
                  </a:cubicBezTo>
                  <a:cubicBezTo>
                    <a:pt x="5" y="2"/>
                    <a:pt x="5" y="2"/>
                    <a:pt x="4"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3" name="Freeform 116">
              <a:extLst>
                <a:ext uri="{FF2B5EF4-FFF2-40B4-BE49-F238E27FC236}">
                  <a16:creationId xmlns:a16="http://schemas.microsoft.com/office/drawing/2014/main" id="{0E206C88-C668-4BDF-8793-39E664923F8B}"/>
                </a:ext>
              </a:extLst>
            </p:cNvPr>
            <p:cNvSpPr>
              <a:spLocks noEditPoints="1"/>
            </p:cNvSpPr>
            <p:nvPr/>
          </p:nvSpPr>
          <p:spPr bwMode="auto">
            <a:xfrm>
              <a:off x="3146426" y="3959226"/>
              <a:ext cx="606425" cy="50800"/>
            </a:xfrm>
            <a:custGeom>
              <a:gdLst>
                <a:gd fmla="*/ 22 w 23" name="T0"/>
                <a:gd fmla="*/ 2 h 2" name="T1"/>
                <a:gd fmla="*/ 15 w 23" name="T2"/>
                <a:gd fmla="*/ 2 h 2" name="T3"/>
                <a:gd fmla="*/ 14 w 23" name="T4"/>
                <a:gd fmla="*/ 1 h 2" name="T5"/>
                <a:gd fmla="*/ 15 w 23" name="T6"/>
                <a:gd fmla="*/ 0 h 2" name="T7"/>
                <a:gd fmla="*/ 22 w 23" name="T8"/>
                <a:gd fmla="*/ 0 h 2" name="T9"/>
                <a:gd fmla="*/ 23 w 23" name="T10"/>
                <a:gd fmla="*/ 1 h 2" name="T11"/>
                <a:gd fmla="*/ 22 w 23" name="T12"/>
                <a:gd fmla="*/ 2 h 2" name="T13"/>
                <a:gd fmla="*/ 8 w 23" name="T14"/>
                <a:gd fmla="*/ 2 h 2" name="T15"/>
                <a:gd fmla="*/ 1 w 23" name="T16"/>
                <a:gd fmla="*/ 2 h 2" name="T17"/>
                <a:gd fmla="*/ 0 w 23" name="T18"/>
                <a:gd fmla="*/ 1 h 2" name="T19"/>
                <a:gd fmla="*/ 1 w 23" name="T20"/>
                <a:gd fmla="*/ 0 h 2" name="T21"/>
                <a:gd fmla="*/ 8 w 23" name="T22"/>
                <a:gd fmla="*/ 0 h 2" name="T23"/>
                <a:gd fmla="*/ 9 w 23" name="T24"/>
                <a:gd fmla="*/ 1 h 2" name="T25"/>
                <a:gd fmla="*/ 8 w 23" name="T26"/>
                <a:gd fmla="*/ 2 h 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 w="23">
                  <a:moveTo>
                    <a:pt x="22" y="2"/>
                  </a:moveTo>
                  <a:cubicBezTo>
                    <a:pt x="15" y="2"/>
                    <a:pt x="15" y="2"/>
                    <a:pt x="15" y="2"/>
                  </a:cubicBezTo>
                  <a:cubicBezTo>
                    <a:pt x="14" y="2"/>
                    <a:pt x="14" y="2"/>
                    <a:pt x="14" y="1"/>
                  </a:cubicBezTo>
                  <a:cubicBezTo>
                    <a:pt x="14" y="1"/>
                    <a:pt x="14" y="0"/>
                    <a:pt x="15" y="0"/>
                  </a:cubicBezTo>
                  <a:cubicBezTo>
                    <a:pt x="22" y="0"/>
                    <a:pt x="22" y="0"/>
                    <a:pt x="22" y="0"/>
                  </a:cubicBezTo>
                  <a:cubicBezTo>
                    <a:pt x="22" y="0"/>
                    <a:pt x="23" y="1"/>
                    <a:pt x="23" y="1"/>
                  </a:cubicBezTo>
                  <a:cubicBezTo>
                    <a:pt x="23" y="2"/>
                    <a:pt x="22" y="2"/>
                    <a:pt x="22" y="2"/>
                  </a:cubicBezTo>
                  <a:close/>
                  <a:moveTo>
                    <a:pt x="8" y="2"/>
                  </a:moveTo>
                  <a:cubicBezTo>
                    <a:pt x="1" y="2"/>
                    <a:pt x="1" y="2"/>
                    <a:pt x="1" y="2"/>
                  </a:cubicBezTo>
                  <a:cubicBezTo>
                    <a:pt x="0" y="2"/>
                    <a:pt x="0" y="2"/>
                    <a:pt x="0" y="1"/>
                  </a:cubicBezTo>
                  <a:cubicBezTo>
                    <a:pt x="0" y="1"/>
                    <a:pt x="0" y="0"/>
                    <a:pt x="1" y="0"/>
                  </a:cubicBezTo>
                  <a:cubicBezTo>
                    <a:pt x="8" y="0"/>
                    <a:pt x="8" y="0"/>
                    <a:pt x="8" y="0"/>
                  </a:cubicBezTo>
                  <a:cubicBezTo>
                    <a:pt x="8" y="0"/>
                    <a:pt x="9" y="1"/>
                    <a:pt x="9" y="1"/>
                  </a:cubicBezTo>
                  <a:cubicBezTo>
                    <a:pt x="9" y="2"/>
                    <a:pt x="8" y="2"/>
                    <a:pt x="8"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4" name="Freeform 117">
              <a:extLst>
                <a:ext uri="{FF2B5EF4-FFF2-40B4-BE49-F238E27FC236}">
                  <a16:creationId xmlns:a16="http://schemas.microsoft.com/office/drawing/2014/main" id="{D8E15D00-A720-42E4-A477-75A98F32F74E}"/>
                </a:ext>
              </a:extLst>
            </p:cNvPr>
            <p:cNvSpPr/>
            <p:nvPr/>
          </p:nvSpPr>
          <p:spPr bwMode="auto">
            <a:xfrm>
              <a:off x="2881313" y="3959226"/>
              <a:ext cx="133350" cy="128587"/>
            </a:xfrm>
            <a:custGeom>
              <a:gdLst>
                <a:gd fmla="*/ 1 w 5" name="T0"/>
                <a:gd fmla="*/ 5 h 5" name="T1"/>
                <a:gd fmla="*/ 0 w 5" name="T2"/>
                <a:gd fmla="*/ 4 h 5" name="T3"/>
                <a:gd fmla="*/ 0 w 5" name="T4"/>
                <a:gd fmla="*/ 1 h 5" name="T5"/>
                <a:gd fmla="*/ 1 w 5" name="T6"/>
                <a:gd fmla="*/ 0 h 5" name="T7"/>
                <a:gd fmla="*/ 4 w 5" name="T8"/>
                <a:gd fmla="*/ 0 h 5" name="T9"/>
                <a:gd fmla="*/ 5 w 5" name="T10"/>
                <a:gd fmla="*/ 1 h 5" name="T11"/>
                <a:gd fmla="*/ 4 w 5" name="T12"/>
                <a:gd fmla="*/ 2 h 5" name="T13"/>
                <a:gd fmla="*/ 2 w 5" name="T14"/>
                <a:gd fmla="*/ 2 h 5" name="T15"/>
                <a:gd fmla="*/ 2 w 5" name="T16"/>
                <a:gd fmla="*/ 4 h 5" name="T17"/>
                <a:gd fmla="*/ 1 w 5" name="T18"/>
                <a:gd fmla="*/ 5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5">
                  <a:moveTo>
                    <a:pt x="1" y="5"/>
                  </a:moveTo>
                  <a:cubicBezTo>
                    <a:pt x="0" y="5"/>
                    <a:pt x="0" y="5"/>
                    <a:pt x="0" y="4"/>
                  </a:cubicBezTo>
                  <a:cubicBezTo>
                    <a:pt x="0" y="1"/>
                    <a:pt x="0" y="1"/>
                    <a:pt x="0" y="1"/>
                  </a:cubicBezTo>
                  <a:cubicBezTo>
                    <a:pt x="0" y="1"/>
                    <a:pt x="0" y="0"/>
                    <a:pt x="1" y="0"/>
                  </a:cubicBezTo>
                  <a:cubicBezTo>
                    <a:pt x="4" y="0"/>
                    <a:pt x="4" y="0"/>
                    <a:pt x="4" y="0"/>
                  </a:cubicBezTo>
                  <a:cubicBezTo>
                    <a:pt x="4" y="0"/>
                    <a:pt x="5" y="1"/>
                    <a:pt x="5" y="1"/>
                  </a:cubicBezTo>
                  <a:cubicBezTo>
                    <a:pt x="5" y="2"/>
                    <a:pt x="4" y="2"/>
                    <a:pt x="4" y="2"/>
                  </a:cubicBezTo>
                  <a:cubicBezTo>
                    <a:pt x="2" y="2"/>
                    <a:pt x="2" y="2"/>
                    <a:pt x="2" y="2"/>
                  </a:cubicBezTo>
                  <a:cubicBezTo>
                    <a:pt x="2" y="4"/>
                    <a:pt x="2" y="4"/>
                    <a:pt x="2" y="4"/>
                  </a:cubicBezTo>
                  <a:cubicBezTo>
                    <a:pt x="2" y="5"/>
                    <a:pt x="1" y="5"/>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5" name="Freeform 118">
              <a:extLst>
                <a:ext uri="{FF2B5EF4-FFF2-40B4-BE49-F238E27FC236}">
                  <a16:creationId xmlns:a16="http://schemas.microsoft.com/office/drawing/2014/main" id="{BD46D31C-83AD-4550-A350-0C51C7B813D3}"/>
                </a:ext>
              </a:extLst>
            </p:cNvPr>
            <p:cNvSpPr>
              <a:spLocks noEditPoints="1"/>
            </p:cNvSpPr>
            <p:nvPr/>
          </p:nvSpPr>
          <p:spPr bwMode="auto">
            <a:xfrm>
              <a:off x="2881313" y="4191000"/>
              <a:ext cx="53975" cy="1625600"/>
            </a:xfrm>
            <a:custGeom>
              <a:gdLst>
                <a:gd fmla="*/ 1 w 2" name="T0"/>
                <a:gd fmla="*/ 63 h 63" name="T1"/>
                <a:gd fmla="*/ 0 w 2" name="T2"/>
                <a:gd fmla="*/ 62 h 63" name="T3"/>
                <a:gd fmla="*/ 0 w 2" name="T4"/>
                <a:gd fmla="*/ 56 h 63" name="T5"/>
                <a:gd fmla="*/ 1 w 2" name="T6"/>
                <a:gd fmla="*/ 55 h 63" name="T7"/>
                <a:gd fmla="*/ 2 w 2" name="T8"/>
                <a:gd fmla="*/ 56 h 63" name="T9"/>
                <a:gd fmla="*/ 2 w 2" name="T10"/>
                <a:gd fmla="*/ 62 h 63" name="T11"/>
                <a:gd fmla="*/ 1 w 2" name="T12"/>
                <a:gd fmla="*/ 63 h 63" name="T13"/>
                <a:gd fmla="*/ 1 w 2" name="T14"/>
                <a:gd fmla="*/ 52 h 63" name="T15"/>
                <a:gd fmla="*/ 0 w 2" name="T16"/>
                <a:gd fmla="*/ 51 h 63" name="T17"/>
                <a:gd fmla="*/ 0 w 2" name="T18"/>
                <a:gd fmla="*/ 45 h 63" name="T19"/>
                <a:gd fmla="*/ 1 w 2" name="T20"/>
                <a:gd fmla="*/ 44 h 63" name="T21"/>
                <a:gd fmla="*/ 2 w 2" name="T22"/>
                <a:gd fmla="*/ 45 h 63" name="T23"/>
                <a:gd fmla="*/ 2 w 2" name="T24"/>
                <a:gd fmla="*/ 51 h 63" name="T25"/>
                <a:gd fmla="*/ 1 w 2" name="T26"/>
                <a:gd fmla="*/ 52 h 63" name="T27"/>
                <a:gd fmla="*/ 1 w 2" name="T28"/>
                <a:gd fmla="*/ 41 h 63" name="T29"/>
                <a:gd fmla="*/ 0 w 2" name="T30"/>
                <a:gd fmla="*/ 40 h 63" name="T31"/>
                <a:gd fmla="*/ 0 w 2" name="T32"/>
                <a:gd fmla="*/ 34 h 63" name="T33"/>
                <a:gd fmla="*/ 1 w 2" name="T34"/>
                <a:gd fmla="*/ 33 h 63" name="T35"/>
                <a:gd fmla="*/ 2 w 2" name="T36"/>
                <a:gd fmla="*/ 34 h 63" name="T37"/>
                <a:gd fmla="*/ 2 w 2" name="T38"/>
                <a:gd fmla="*/ 40 h 63" name="T39"/>
                <a:gd fmla="*/ 1 w 2" name="T40"/>
                <a:gd fmla="*/ 41 h 63" name="T41"/>
                <a:gd fmla="*/ 1 w 2" name="T42"/>
                <a:gd fmla="*/ 30 h 63" name="T43"/>
                <a:gd fmla="*/ 0 w 2" name="T44"/>
                <a:gd fmla="*/ 29 h 63" name="T45"/>
                <a:gd fmla="*/ 0 w 2" name="T46"/>
                <a:gd fmla="*/ 23 h 63" name="T47"/>
                <a:gd fmla="*/ 1 w 2" name="T48"/>
                <a:gd fmla="*/ 22 h 63" name="T49"/>
                <a:gd fmla="*/ 2 w 2" name="T50"/>
                <a:gd fmla="*/ 23 h 63" name="T51"/>
                <a:gd fmla="*/ 2 w 2" name="T52"/>
                <a:gd fmla="*/ 29 h 63" name="T53"/>
                <a:gd fmla="*/ 1 w 2" name="T54"/>
                <a:gd fmla="*/ 30 h 63" name="T55"/>
                <a:gd fmla="*/ 1 w 2" name="T56"/>
                <a:gd fmla="*/ 19 h 63" name="T57"/>
                <a:gd fmla="*/ 0 w 2" name="T58"/>
                <a:gd fmla="*/ 18 h 63" name="T59"/>
                <a:gd fmla="*/ 0 w 2" name="T60"/>
                <a:gd fmla="*/ 12 h 63" name="T61"/>
                <a:gd fmla="*/ 1 w 2" name="T62"/>
                <a:gd fmla="*/ 11 h 63" name="T63"/>
                <a:gd fmla="*/ 2 w 2" name="T64"/>
                <a:gd fmla="*/ 12 h 63" name="T65"/>
                <a:gd fmla="*/ 2 w 2" name="T66"/>
                <a:gd fmla="*/ 18 h 63" name="T67"/>
                <a:gd fmla="*/ 1 w 2" name="T68"/>
                <a:gd fmla="*/ 19 h 63" name="T69"/>
                <a:gd fmla="*/ 1 w 2" name="T70"/>
                <a:gd fmla="*/ 8 h 63" name="T71"/>
                <a:gd fmla="*/ 0 w 2" name="T72"/>
                <a:gd fmla="*/ 7 h 63" name="T73"/>
                <a:gd fmla="*/ 0 w 2" name="T74"/>
                <a:gd fmla="*/ 1 h 63" name="T75"/>
                <a:gd fmla="*/ 1 w 2" name="T76"/>
                <a:gd fmla="*/ 0 h 63" name="T77"/>
                <a:gd fmla="*/ 2 w 2" name="T78"/>
                <a:gd fmla="*/ 1 h 63" name="T79"/>
                <a:gd fmla="*/ 2 w 2" name="T80"/>
                <a:gd fmla="*/ 7 h 63" name="T81"/>
                <a:gd fmla="*/ 1 w 2" name="T82"/>
                <a:gd fmla="*/ 8 h 6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2" w="2">
                  <a:moveTo>
                    <a:pt x="1" y="63"/>
                  </a:moveTo>
                  <a:cubicBezTo>
                    <a:pt x="0" y="63"/>
                    <a:pt x="0" y="62"/>
                    <a:pt x="0" y="62"/>
                  </a:cubicBezTo>
                  <a:cubicBezTo>
                    <a:pt x="0" y="56"/>
                    <a:pt x="0" y="56"/>
                    <a:pt x="0" y="56"/>
                  </a:cubicBezTo>
                  <a:cubicBezTo>
                    <a:pt x="0" y="56"/>
                    <a:pt x="0" y="55"/>
                    <a:pt x="1" y="55"/>
                  </a:cubicBezTo>
                  <a:cubicBezTo>
                    <a:pt x="1" y="55"/>
                    <a:pt x="2" y="56"/>
                    <a:pt x="2" y="56"/>
                  </a:cubicBezTo>
                  <a:cubicBezTo>
                    <a:pt x="2" y="62"/>
                    <a:pt x="2" y="62"/>
                    <a:pt x="2" y="62"/>
                  </a:cubicBezTo>
                  <a:cubicBezTo>
                    <a:pt x="2" y="62"/>
                    <a:pt x="1" y="63"/>
                    <a:pt x="1" y="63"/>
                  </a:cubicBezTo>
                  <a:close/>
                  <a:moveTo>
                    <a:pt x="1" y="52"/>
                  </a:moveTo>
                  <a:cubicBezTo>
                    <a:pt x="0" y="52"/>
                    <a:pt x="0" y="51"/>
                    <a:pt x="0" y="51"/>
                  </a:cubicBezTo>
                  <a:cubicBezTo>
                    <a:pt x="0" y="45"/>
                    <a:pt x="0" y="45"/>
                    <a:pt x="0" y="45"/>
                  </a:cubicBezTo>
                  <a:cubicBezTo>
                    <a:pt x="0" y="45"/>
                    <a:pt x="0" y="44"/>
                    <a:pt x="1" y="44"/>
                  </a:cubicBezTo>
                  <a:cubicBezTo>
                    <a:pt x="1" y="44"/>
                    <a:pt x="2" y="45"/>
                    <a:pt x="2" y="45"/>
                  </a:cubicBezTo>
                  <a:cubicBezTo>
                    <a:pt x="2" y="51"/>
                    <a:pt x="2" y="51"/>
                    <a:pt x="2" y="51"/>
                  </a:cubicBezTo>
                  <a:cubicBezTo>
                    <a:pt x="2" y="51"/>
                    <a:pt x="1" y="52"/>
                    <a:pt x="1" y="52"/>
                  </a:cubicBezTo>
                  <a:close/>
                  <a:moveTo>
                    <a:pt x="1" y="41"/>
                  </a:moveTo>
                  <a:cubicBezTo>
                    <a:pt x="0" y="41"/>
                    <a:pt x="0" y="40"/>
                    <a:pt x="0" y="40"/>
                  </a:cubicBezTo>
                  <a:cubicBezTo>
                    <a:pt x="0" y="34"/>
                    <a:pt x="0" y="34"/>
                    <a:pt x="0" y="34"/>
                  </a:cubicBezTo>
                  <a:cubicBezTo>
                    <a:pt x="0" y="34"/>
                    <a:pt x="0" y="33"/>
                    <a:pt x="1" y="33"/>
                  </a:cubicBezTo>
                  <a:cubicBezTo>
                    <a:pt x="1" y="33"/>
                    <a:pt x="2" y="34"/>
                    <a:pt x="2" y="34"/>
                  </a:cubicBezTo>
                  <a:cubicBezTo>
                    <a:pt x="2" y="40"/>
                    <a:pt x="2" y="40"/>
                    <a:pt x="2" y="40"/>
                  </a:cubicBezTo>
                  <a:cubicBezTo>
                    <a:pt x="2" y="40"/>
                    <a:pt x="1" y="41"/>
                    <a:pt x="1" y="41"/>
                  </a:cubicBezTo>
                  <a:close/>
                  <a:moveTo>
                    <a:pt x="1" y="30"/>
                  </a:moveTo>
                  <a:cubicBezTo>
                    <a:pt x="0" y="30"/>
                    <a:pt x="0" y="29"/>
                    <a:pt x="0" y="29"/>
                  </a:cubicBezTo>
                  <a:cubicBezTo>
                    <a:pt x="0" y="23"/>
                    <a:pt x="0" y="23"/>
                    <a:pt x="0" y="23"/>
                  </a:cubicBezTo>
                  <a:cubicBezTo>
                    <a:pt x="0" y="23"/>
                    <a:pt x="0" y="22"/>
                    <a:pt x="1" y="22"/>
                  </a:cubicBezTo>
                  <a:cubicBezTo>
                    <a:pt x="1" y="22"/>
                    <a:pt x="2" y="23"/>
                    <a:pt x="2" y="23"/>
                  </a:cubicBezTo>
                  <a:cubicBezTo>
                    <a:pt x="2" y="29"/>
                    <a:pt x="2" y="29"/>
                    <a:pt x="2" y="29"/>
                  </a:cubicBezTo>
                  <a:cubicBezTo>
                    <a:pt x="2" y="29"/>
                    <a:pt x="1" y="30"/>
                    <a:pt x="1" y="30"/>
                  </a:cubicBezTo>
                  <a:close/>
                  <a:moveTo>
                    <a:pt x="1" y="19"/>
                  </a:moveTo>
                  <a:cubicBezTo>
                    <a:pt x="0" y="19"/>
                    <a:pt x="0" y="18"/>
                    <a:pt x="0" y="18"/>
                  </a:cubicBezTo>
                  <a:cubicBezTo>
                    <a:pt x="0" y="12"/>
                    <a:pt x="0" y="12"/>
                    <a:pt x="0" y="12"/>
                  </a:cubicBezTo>
                  <a:cubicBezTo>
                    <a:pt x="0" y="11"/>
                    <a:pt x="0" y="11"/>
                    <a:pt x="1" y="11"/>
                  </a:cubicBezTo>
                  <a:cubicBezTo>
                    <a:pt x="1" y="11"/>
                    <a:pt x="2" y="11"/>
                    <a:pt x="2" y="12"/>
                  </a:cubicBezTo>
                  <a:cubicBezTo>
                    <a:pt x="2" y="18"/>
                    <a:pt x="2" y="18"/>
                    <a:pt x="2" y="18"/>
                  </a:cubicBezTo>
                  <a:cubicBezTo>
                    <a:pt x="2" y="18"/>
                    <a:pt x="1" y="19"/>
                    <a:pt x="1" y="19"/>
                  </a:cubicBezTo>
                  <a:close/>
                  <a:moveTo>
                    <a:pt x="1" y="8"/>
                  </a:moveTo>
                  <a:cubicBezTo>
                    <a:pt x="0" y="8"/>
                    <a:pt x="0" y="7"/>
                    <a:pt x="0" y="7"/>
                  </a:cubicBezTo>
                  <a:cubicBezTo>
                    <a:pt x="0" y="1"/>
                    <a:pt x="0" y="1"/>
                    <a:pt x="0" y="1"/>
                  </a:cubicBezTo>
                  <a:cubicBezTo>
                    <a:pt x="0" y="0"/>
                    <a:pt x="0" y="0"/>
                    <a:pt x="1" y="0"/>
                  </a:cubicBezTo>
                  <a:cubicBezTo>
                    <a:pt x="1" y="0"/>
                    <a:pt x="2" y="0"/>
                    <a:pt x="2" y="1"/>
                  </a:cubicBezTo>
                  <a:cubicBezTo>
                    <a:pt x="2" y="7"/>
                    <a:pt x="2" y="7"/>
                    <a:pt x="2" y="7"/>
                  </a:cubicBezTo>
                  <a:cubicBezTo>
                    <a:pt x="2" y="7"/>
                    <a:pt x="1" y="8"/>
                    <a:pt x="1"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6" name="Freeform 119">
              <a:extLst>
                <a:ext uri="{FF2B5EF4-FFF2-40B4-BE49-F238E27FC236}">
                  <a16:creationId xmlns:a16="http://schemas.microsoft.com/office/drawing/2014/main" id="{4039760E-D1C4-4959-9AA7-56F3DB877D6C}"/>
                </a:ext>
              </a:extLst>
            </p:cNvPr>
            <p:cNvSpPr/>
            <p:nvPr/>
          </p:nvSpPr>
          <p:spPr bwMode="auto">
            <a:xfrm>
              <a:off x="2881313" y="5894388"/>
              <a:ext cx="133350" cy="128587"/>
            </a:xfrm>
            <a:custGeom>
              <a:gdLst>
                <a:gd fmla="*/ 4 w 5" name="T0"/>
                <a:gd fmla="*/ 5 h 5" name="T1"/>
                <a:gd fmla="*/ 1 w 5" name="T2"/>
                <a:gd fmla="*/ 5 h 5" name="T3"/>
                <a:gd fmla="*/ 0 w 5" name="T4"/>
                <a:gd fmla="*/ 4 h 5" name="T5"/>
                <a:gd fmla="*/ 0 w 5" name="T6"/>
                <a:gd fmla="*/ 1 h 5" name="T7"/>
                <a:gd fmla="*/ 1 w 5" name="T8"/>
                <a:gd fmla="*/ 0 h 5" name="T9"/>
                <a:gd fmla="*/ 2 w 5" name="T10"/>
                <a:gd fmla="*/ 1 h 5" name="T11"/>
                <a:gd fmla="*/ 2 w 5" name="T12"/>
                <a:gd fmla="*/ 3 h 5" name="T13"/>
                <a:gd fmla="*/ 4 w 5" name="T14"/>
                <a:gd fmla="*/ 3 h 5" name="T15"/>
                <a:gd fmla="*/ 5 w 5" name="T16"/>
                <a:gd fmla="*/ 4 h 5" name="T17"/>
                <a:gd fmla="*/ 4 w 5" name="T18"/>
                <a:gd fmla="*/ 5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5">
                  <a:moveTo>
                    <a:pt x="4" y="5"/>
                  </a:moveTo>
                  <a:cubicBezTo>
                    <a:pt x="1" y="5"/>
                    <a:pt x="1" y="5"/>
                    <a:pt x="1" y="5"/>
                  </a:cubicBezTo>
                  <a:cubicBezTo>
                    <a:pt x="0" y="5"/>
                    <a:pt x="0" y="5"/>
                    <a:pt x="0" y="4"/>
                  </a:cubicBezTo>
                  <a:cubicBezTo>
                    <a:pt x="0" y="1"/>
                    <a:pt x="0" y="1"/>
                    <a:pt x="0" y="1"/>
                  </a:cubicBezTo>
                  <a:cubicBezTo>
                    <a:pt x="0" y="1"/>
                    <a:pt x="0" y="0"/>
                    <a:pt x="1" y="0"/>
                  </a:cubicBezTo>
                  <a:cubicBezTo>
                    <a:pt x="1" y="0"/>
                    <a:pt x="2" y="1"/>
                    <a:pt x="2" y="1"/>
                  </a:cubicBezTo>
                  <a:cubicBezTo>
                    <a:pt x="2" y="3"/>
                    <a:pt x="2" y="3"/>
                    <a:pt x="2" y="3"/>
                  </a:cubicBezTo>
                  <a:cubicBezTo>
                    <a:pt x="4" y="3"/>
                    <a:pt x="4" y="3"/>
                    <a:pt x="4" y="3"/>
                  </a:cubicBezTo>
                  <a:cubicBezTo>
                    <a:pt x="4" y="3"/>
                    <a:pt x="5" y="4"/>
                    <a:pt x="5" y="4"/>
                  </a:cubicBezTo>
                  <a:cubicBezTo>
                    <a:pt x="5" y="5"/>
                    <a:pt x="4" y="5"/>
                    <a:pt x="4"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7" name="Freeform 120">
              <a:extLst>
                <a:ext uri="{FF2B5EF4-FFF2-40B4-BE49-F238E27FC236}">
                  <a16:creationId xmlns:a16="http://schemas.microsoft.com/office/drawing/2014/main" id="{FA87F2E8-A195-4EBF-B237-8BD1D7C22E8C}"/>
                </a:ext>
              </a:extLst>
            </p:cNvPr>
            <p:cNvSpPr>
              <a:spLocks noEditPoints="1"/>
            </p:cNvSpPr>
            <p:nvPr/>
          </p:nvSpPr>
          <p:spPr bwMode="auto">
            <a:xfrm>
              <a:off x="3092451" y="5972175"/>
              <a:ext cx="792163" cy="50800"/>
            </a:xfrm>
            <a:custGeom>
              <a:gdLst>
                <a:gd fmla="*/ 29 w 30" name="T0"/>
                <a:gd fmla="*/ 2 h 2" name="T1"/>
                <a:gd fmla="*/ 24 w 30" name="T2"/>
                <a:gd fmla="*/ 2 h 2" name="T3"/>
                <a:gd fmla="*/ 23 w 30" name="T4"/>
                <a:gd fmla="*/ 1 h 2" name="T5"/>
                <a:gd fmla="*/ 24 w 30" name="T6"/>
                <a:gd fmla="*/ 0 h 2" name="T7"/>
                <a:gd fmla="*/ 29 w 30" name="T8"/>
                <a:gd fmla="*/ 0 h 2" name="T9"/>
                <a:gd fmla="*/ 30 w 30" name="T10"/>
                <a:gd fmla="*/ 1 h 2" name="T11"/>
                <a:gd fmla="*/ 29 w 30" name="T12"/>
                <a:gd fmla="*/ 2 h 2" name="T13"/>
                <a:gd fmla="*/ 18 w 30" name="T14"/>
                <a:gd fmla="*/ 2 h 2" name="T15"/>
                <a:gd fmla="*/ 12 w 30" name="T16"/>
                <a:gd fmla="*/ 2 h 2" name="T17"/>
                <a:gd fmla="*/ 11 w 30" name="T18"/>
                <a:gd fmla="*/ 1 h 2" name="T19"/>
                <a:gd fmla="*/ 12 w 30" name="T20"/>
                <a:gd fmla="*/ 0 h 2" name="T21"/>
                <a:gd fmla="*/ 18 w 30" name="T22"/>
                <a:gd fmla="*/ 0 h 2" name="T23"/>
                <a:gd fmla="*/ 19 w 30" name="T24"/>
                <a:gd fmla="*/ 1 h 2" name="T25"/>
                <a:gd fmla="*/ 18 w 30" name="T26"/>
                <a:gd fmla="*/ 2 h 2" name="T27"/>
                <a:gd fmla="*/ 7 w 30" name="T28"/>
                <a:gd fmla="*/ 2 h 2" name="T29"/>
                <a:gd fmla="*/ 1 w 30" name="T30"/>
                <a:gd fmla="*/ 2 h 2" name="T31"/>
                <a:gd fmla="*/ 0 w 30" name="T32"/>
                <a:gd fmla="*/ 1 h 2" name="T33"/>
                <a:gd fmla="*/ 1 w 30" name="T34"/>
                <a:gd fmla="*/ 0 h 2" name="T35"/>
                <a:gd fmla="*/ 7 w 30" name="T36"/>
                <a:gd fmla="*/ 0 h 2" name="T37"/>
                <a:gd fmla="*/ 8 w 30" name="T38"/>
                <a:gd fmla="*/ 1 h 2" name="T39"/>
                <a:gd fmla="*/ 7 w 30" name="T40"/>
                <a:gd fmla="*/ 2 h 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 w="30">
                  <a:moveTo>
                    <a:pt x="29" y="2"/>
                  </a:moveTo>
                  <a:cubicBezTo>
                    <a:pt x="24" y="2"/>
                    <a:pt x="24" y="2"/>
                    <a:pt x="24" y="2"/>
                  </a:cubicBezTo>
                  <a:cubicBezTo>
                    <a:pt x="23" y="2"/>
                    <a:pt x="23" y="2"/>
                    <a:pt x="23" y="1"/>
                  </a:cubicBezTo>
                  <a:cubicBezTo>
                    <a:pt x="23" y="1"/>
                    <a:pt x="23" y="0"/>
                    <a:pt x="24" y="0"/>
                  </a:cubicBezTo>
                  <a:cubicBezTo>
                    <a:pt x="29" y="0"/>
                    <a:pt x="29" y="0"/>
                    <a:pt x="29" y="0"/>
                  </a:cubicBezTo>
                  <a:cubicBezTo>
                    <a:pt x="30" y="0"/>
                    <a:pt x="30" y="1"/>
                    <a:pt x="30" y="1"/>
                  </a:cubicBezTo>
                  <a:cubicBezTo>
                    <a:pt x="30" y="2"/>
                    <a:pt x="30" y="2"/>
                    <a:pt x="29" y="2"/>
                  </a:cubicBezTo>
                  <a:close/>
                  <a:moveTo>
                    <a:pt x="18" y="2"/>
                  </a:moveTo>
                  <a:cubicBezTo>
                    <a:pt x="12" y="2"/>
                    <a:pt x="12" y="2"/>
                    <a:pt x="12" y="2"/>
                  </a:cubicBezTo>
                  <a:cubicBezTo>
                    <a:pt x="12" y="2"/>
                    <a:pt x="11" y="2"/>
                    <a:pt x="11" y="1"/>
                  </a:cubicBezTo>
                  <a:cubicBezTo>
                    <a:pt x="11" y="1"/>
                    <a:pt x="12" y="0"/>
                    <a:pt x="12" y="0"/>
                  </a:cubicBezTo>
                  <a:cubicBezTo>
                    <a:pt x="18" y="0"/>
                    <a:pt x="18" y="0"/>
                    <a:pt x="18" y="0"/>
                  </a:cubicBezTo>
                  <a:cubicBezTo>
                    <a:pt x="19" y="0"/>
                    <a:pt x="19" y="1"/>
                    <a:pt x="19" y="1"/>
                  </a:cubicBezTo>
                  <a:cubicBezTo>
                    <a:pt x="19" y="2"/>
                    <a:pt x="19" y="2"/>
                    <a:pt x="18" y="2"/>
                  </a:cubicBezTo>
                  <a:close/>
                  <a:moveTo>
                    <a:pt x="7" y="2"/>
                  </a:moveTo>
                  <a:cubicBezTo>
                    <a:pt x="1" y="2"/>
                    <a:pt x="1" y="2"/>
                    <a:pt x="1" y="2"/>
                  </a:cubicBezTo>
                  <a:cubicBezTo>
                    <a:pt x="1" y="2"/>
                    <a:pt x="0" y="2"/>
                    <a:pt x="0" y="1"/>
                  </a:cubicBezTo>
                  <a:cubicBezTo>
                    <a:pt x="0" y="1"/>
                    <a:pt x="1" y="0"/>
                    <a:pt x="1" y="0"/>
                  </a:cubicBezTo>
                  <a:cubicBezTo>
                    <a:pt x="7" y="0"/>
                    <a:pt x="7" y="0"/>
                    <a:pt x="7" y="0"/>
                  </a:cubicBezTo>
                  <a:cubicBezTo>
                    <a:pt x="7" y="0"/>
                    <a:pt x="8" y="1"/>
                    <a:pt x="8" y="1"/>
                  </a:cubicBezTo>
                  <a:cubicBezTo>
                    <a:pt x="8" y="2"/>
                    <a:pt x="7" y="2"/>
                    <a:pt x="7"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8" name="Freeform 121">
              <a:extLst>
                <a:ext uri="{FF2B5EF4-FFF2-40B4-BE49-F238E27FC236}">
                  <a16:creationId xmlns:a16="http://schemas.microsoft.com/office/drawing/2014/main" id="{2CFB9120-36AB-4D2C-AE4B-A301BFDE8381}"/>
                </a:ext>
              </a:extLst>
            </p:cNvPr>
            <p:cNvSpPr/>
            <p:nvPr/>
          </p:nvSpPr>
          <p:spPr bwMode="auto">
            <a:xfrm>
              <a:off x="3990976" y="5972175"/>
              <a:ext cx="131763" cy="50800"/>
            </a:xfrm>
            <a:custGeom>
              <a:gdLst>
                <a:gd fmla="*/ 4 w 5" name="T0"/>
                <a:gd fmla="*/ 2 h 2" name="T1"/>
                <a:gd fmla="*/ 1 w 5" name="T2"/>
                <a:gd fmla="*/ 2 h 2" name="T3"/>
                <a:gd fmla="*/ 0 w 5" name="T4"/>
                <a:gd fmla="*/ 1 h 2" name="T5"/>
                <a:gd fmla="*/ 1 w 5" name="T6"/>
                <a:gd fmla="*/ 0 h 2" name="T7"/>
                <a:gd fmla="*/ 4 w 5" name="T8"/>
                <a:gd fmla="*/ 0 h 2" name="T9"/>
                <a:gd fmla="*/ 5 w 5" name="T10"/>
                <a:gd fmla="*/ 1 h 2" name="T11"/>
                <a:gd fmla="*/ 4 w 5"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5">
                  <a:moveTo>
                    <a:pt x="4" y="2"/>
                  </a:moveTo>
                  <a:cubicBezTo>
                    <a:pt x="1" y="2"/>
                    <a:pt x="1" y="2"/>
                    <a:pt x="1" y="2"/>
                  </a:cubicBezTo>
                  <a:cubicBezTo>
                    <a:pt x="0" y="2"/>
                    <a:pt x="0" y="2"/>
                    <a:pt x="0" y="1"/>
                  </a:cubicBezTo>
                  <a:cubicBezTo>
                    <a:pt x="0" y="1"/>
                    <a:pt x="0" y="0"/>
                    <a:pt x="1" y="0"/>
                  </a:cubicBezTo>
                  <a:cubicBezTo>
                    <a:pt x="4" y="0"/>
                    <a:pt x="4" y="0"/>
                    <a:pt x="4" y="0"/>
                  </a:cubicBezTo>
                  <a:cubicBezTo>
                    <a:pt x="5" y="0"/>
                    <a:pt x="5" y="1"/>
                    <a:pt x="5" y="1"/>
                  </a:cubicBezTo>
                  <a:cubicBezTo>
                    <a:pt x="5" y="2"/>
                    <a:pt x="5" y="2"/>
                    <a:pt x="4"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9" name="组合 18">
            <a:extLst>
              <a:ext uri="{FF2B5EF4-FFF2-40B4-BE49-F238E27FC236}">
                <a16:creationId xmlns:a16="http://schemas.microsoft.com/office/drawing/2014/main" id="{DBEB6740-F193-4314-8996-389B4561C986}"/>
              </a:ext>
            </a:extLst>
          </p:cNvPr>
          <p:cNvGrpSpPr/>
          <p:nvPr/>
        </p:nvGrpSpPr>
        <p:grpSpPr>
          <a:xfrm>
            <a:off x="6937658" y="2460066"/>
            <a:ext cx="412014" cy="603688"/>
            <a:chOff x="2905126" y="2119313"/>
            <a:chExt cx="798511" cy="1169987"/>
          </a:xfrm>
          <a:solidFill>
            <a:schemeClr val="bg1">
              <a:lumMod val="65000"/>
            </a:schemeClr>
          </a:solidFill>
        </p:grpSpPr>
        <p:sp>
          <p:nvSpPr>
            <p:cNvPr id="20" name="Freeform 99">
              <a:extLst>
                <a:ext uri="{FF2B5EF4-FFF2-40B4-BE49-F238E27FC236}">
                  <a16:creationId xmlns:a16="http://schemas.microsoft.com/office/drawing/2014/main" id="{1281CC70-2DC2-4D35-B9D4-08E636066EA7}"/>
                </a:ext>
              </a:extLst>
            </p:cNvPr>
            <p:cNvSpPr/>
            <p:nvPr/>
          </p:nvSpPr>
          <p:spPr bwMode="auto">
            <a:xfrm>
              <a:off x="2905126" y="3157538"/>
              <a:ext cx="55562" cy="131762"/>
            </a:xfrm>
            <a:custGeom>
              <a:gdLst>
                <a:gd fmla="*/ 1 w 2" name="T0"/>
                <a:gd fmla="*/ 5 h 5" name="T1"/>
                <a:gd fmla="*/ 0 w 2" name="T2"/>
                <a:gd fmla="*/ 4 h 5" name="T3"/>
                <a:gd fmla="*/ 0 w 2" name="T4"/>
                <a:gd fmla="*/ 1 h 5" name="T5"/>
                <a:gd fmla="*/ 1 w 2" name="T6"/>
                <a:gd fmla="*/ 0 h 5" name="T7"/>
                <a:gd fmla="*/ 2 w 2" name="T8"/>
                <a:gd fmla="*/ 1 h 5" name="T9"/>
                <a:gd fmla="*/ 2 w 2" name="T10"/>
                <a:gd fmla="*/ 4 h 5" name="T11"/>
                <a:gd fmla="*/ 1 w 2" name="T12"/>
                <a:gd fmla="*/ 5 h 5" name="T13"/>
              </a:gdLst>
              <a:cxnLst>
                <a:cxn ang="0">
                  <a:pos x="T0" y="T1"/>
                </a:cxn>
                <a:cxn ang="0">
                  <a:pos x="T2" y="T3"/>
                </a:cxn>
                <a:cxn ang="0">
                  <a:pos x="T4" y="T5"/>
                </a:cxn>
                <a:cxn ang="0">
                  <a:pos x="T6" y="T7"/>
                </a:cxn>
                <a:cxn ang="0">
                  <a:pos x="T8" y="T9"/>
                </a:cxn>
                <a:cxn ang="0">
                  <a:pos x="T10" y="T11"/>
                </a:cxn>
                <a:cxn ang="0">
                  <a:pos x="T12" y="T13"/>
                </a:cxn>
              </a:cxnLst>
              <a:rect b="b" l="0" r="r" t="0"/>
              <a:pathLst>
                <a:path h="5" w="2">
                  <a:moveTo>
                    <a:pt x="1" y="5"/>
                  </a:moveTo>
                  <a:cubicBezTo>
                    <a:pt x="1" y="5"/>
                    <a:pt x="0" y="4"/>
                    <a:pt x="0" y="4"/>
                  </a:cubicBezTo>
                  <a:cubicBezTo>
                    <a:pt x="0" y="1"/>
                    <a:pt x="0" y="1"/>
                    <a:pt x="0" y="1"/>
                  </a:cubicBezTo>
                  <a:cubicBezTo>
                    <a:pt x="0" y="0"/>
                    <a:pt x="1" y="0"/>
                    <a:pt x="1" y="0"/>
                  </a:cubicBezTo>
                  <a:cubicBezTo>
                    <a:pt x="2" y="0"/>
                    <a:pt x="2" y="0"/>
                    <a:pt x="2" y="1"/>
                  </a:cubicBezTo>
                  <a:cubicBezTo>
                    <a:pt x="2" y="4"/>
                    <a:pt x="2" y="4"/>
                    <a:pt x="2" y="4"/>
                  </a:cubicBezTo>
                  <a:cubicBezTo>
                    <a:pt x="2" y="4"/>
                    <a:pt x="2" y="5"/>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1" name="Freeform 100">
              <a:extLst>
                <a:ext uri="{FF2B5EF4-FFF2-40B4-BE49-F238E27FC236}">
                  <a16:creationId xmlns:a16="http://schemas.microsoft.com/office/drawing/2014/main" id="{8EC1D240-FDB9-4780-9C6B-8FFE22521E91}"/>
                </a:ext>
              </a:extLst>
            </p:cNvPr>
            <p:cNvSpPr>
              <a:spLocks noEditPoints="1"/>
            </p:cNvSpPr>
            <p:nvPr/>
          </p:nvSpPr>
          <p:spPr bwMode="auto">
            <a:xfrm>
              <a:off x="2905126" y="2384425"/>
              <a:ext cx="55562" cy="639762"/>
            </a:xfrm>
            <a:custGeom>
              <a:gdLst>
                <a:gd fmla="*/ 1 w 2" name="T0"/>
                <a:gd fmla="*/ 24 h 24" name="T1"/>
                <a:gd fmla="*/ 0 w 2" name="T2"/>
                <a:gd fmla="*/ 23 h 24" name="T3"/>
                <a:gd fmla="*/ 0 w 2" name="T4"/>
                <a:gd fmla="*/ 16 h 24" name="T5"/>
                <a:gd fmla="*/ 1 w 2" name="T6"/>
                <a:gd fmla="*/ 15 h 24" name="T7"/>
                <a:gd fmla="*/ 2 w 2" name="T8"/>
                <a:gd fmla="*/ 16 h 24" name="T9"/>
                <a:gd fmla="*/ 2 w 2" name="T10"/>
                <a:gd fmla="*/ 23 h 24" name="T11"/>
                <a:gd fmla="*/ 1 w 2" name="T12"/>
                <a:gd fmla="*/ 24 h 24" name="T13"/>
                <a:gd fmla="*/ 1 w 2" name="T14"/>
                <a:gd fmla="*/ 10 h 24" name="T15"/>
                <a:gd fmla="*/ 0 w 2" name="T16"/>
                <a:gd fmla="*/ 9 h 24" name="T17"/>
                <a:gd fmla="*/ 0 w 2" name="T18"/>
                <a:gd fmla="*/ 1 h 24" name="T19"/>
                <a:gd fmla="*/ 1 w 2" name="T20"/>
                <a:gd fmla="*/ 0 h 24" name="T21"/>
                <a:gd fmla="*/ 2 w 2" name="T22"/>
                <a:gd fmla="*/ 1 h 24" name="T23"/>
                <a:gd fmla="*/ 2 w 2" name="T24"/>
                <a:gd fmla="*/ 9 h 24" name="T25"/>
                <a:gd fmla="*/ 1 w 2" name="T26"/>
                <a:gd fmla="*/ 10 h 2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 w="2">
                  <a:moveTo>
                    <a:pt x="1" y="24"/>
                  </a:moveTo>
                  <a:cubicBezTo>
                    <a:pt x="1" y="24"/>
                    <a:pt x="0" y="23"/>
                    <a:pt x="0" y="23"/>
                  </a:cubicBezTo>
                  <a:cubicBezTo>
                    <a:pt x="0" y="16"/>
                    <a:pt x="0" y="16"/>
                    <a:pt x="0" y="16"/>
                  </a:cubicBezTo>
                  <a:cubicBezTo>
                    <a:pt x="0" y="15"/>
                    <a:pt x="1" y="15"/>
                    <a:pt x="1" y="15"/>
                  </a:cubicBezTo>
                  <a:cubicBezTo>
                    <a:pt x="2" y="15"/>
                    <a:pt x="2" y="15"/>
                    <a:pt x="2" y="16"/>
                  </a:cubicBezTo>
                  <a:cubicBezTo>
                    <a:pt x="2" y="23"/>
                    <a:pt x="2" y="23"/>
                    <a:pt x="2" y="23"/>
                  </a:cubicBezTo>
                  <a:cubicBezTo>
                    <a:pt x="2" y="23"/>
                    <a:pt x="2" y="24"/>
                    <a:pt x="1" y="24"/>
                  </a:cubicBezTo>
                  <a:close/>
                  <a:moveTo>
                    <a:pt x="1" y="10"/>
                  </a:moveTo>
                  <a:cubicBezTo>
                    <a:pt x="1" y="10"/>
                    <a:pt x="0" y="9"/>
                    <a:pt x="0" y="9"/>
                  </a:cubicBezTo>
                  <a:cubicBezTo>
                    <a:pt x="0" y="1"/>
                    <a:pt x="0" y="1"/>
                    <a:pt x="0" y="1"/>
                  </a:cubicBezTo>
                  <a:cubicBezTo>
                    <a:pt x="0" y="1"/>
                    <a:pt x="1" y="0"/>
                    <a:pt x="1" y="0"/>
                  </a:cubicBezTo>
                  <a:cubicBezTo>
                    <a:pt x="2" y="0"/>
                    <a:pt x="2" y="1"/>
                    <a:pt x="2" y="1"/>
                  </a:cubicBezTo>
                  <a:cubicBezTo>
                    <a:pt x="2" y="9"/>
                    <a:pt x="2" y="9"/>
                    <a:pt x="2" y="9"/>
                  </a:cubicBezTo>
                  <a:cubicBezTo>
                    <a:pt x="2" y="9"/>
                    <a:pt x="2" y="10"/>
                    <a:pt x="1"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2" name="Freeform 101">
              <a:extLst>
                <a:ext uri="{FF2B5EF4-FFF2-40B4-BE49-F238E27FC236}">
                  <a16:creationId xmlns:a16="http://schemas.microsoft.com/office/drawing/2014/main" id="{F27E410C-A6DF-4085-BEC0-DBCA6BC2FD57}"/>
                </a:ext>
              </a:extLst>
            </p:cNvPr>
            <p:cNvSpPr/>
            <p:nvPr/>
          </p:nvSpPr>
          <p:spPr bwMode="auto">
            <a:xfrm>
              <a:off x="2905126" y="2119313"/>
              <a:ext cx="138112" cy="131762"/>
            </a:xfrm>
            <a:custGeom>
              <a:gdLst>
                <a:gd fmla="*/ 1 w 5" name="T0"/>
                <a:gd fmla="*/ 5 h 5" name="T1"/>
                <a:gd fmla="*/ 0 w 5" name="T2"/>
                <a:gd fmla="*/ 4 h 5" name="T3"/>
                <a:gd fmla="*/ 0 w 5" name="T4"/>
                <a:gd fmla="*/ 1 h 5" name="T5"/>
                <a:gd fmla="*/ 1 w 5" name="T6"/>
                <a:gd fmla="*/ 0 h 5" name="T7"/>
                <a:gd fmla="*/ 4 w 5" name="T8"/>
                <a:gd fmla="*/ 0 h 5" name="T9"/>
                <a:gd fmla="*/ 5 w 5" name="T10"/>
                <a:gd fmla="*/ 1 h 5" name="T11"/>
                <a:gd fmla="*/ 4 w 5" name="T12"/>
                <a:gd fmla="*/ 2 h 5" name="T13"/>
                <a:gd fmla="*/ 2 w 5" name="T14"/>
                <a:gd fmla="*/ 2 h 5" name="T15"/>
                <a:gd fmla="*/ 2 w 5" name="T16"/>
                <a:gd fmla="*/ 4 h 5" name="T17"/>
                <a:gd fmla="*/ 1 w 5" name="T18"/>
                <a:gd fmla="*/ 5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5">
                  <a:moveTo>
                    <a:pt x="1" y="5"/>
                  </a:moveTo>
                  <a:cubicBezTo>
                    <a:pt x="1" y="5"/>
                    <a:pt x="0" y="5"/>
                    <a:pt x="0" y="4"/>
                  </a:cubicBezTo>
                  <a:cubicBezTo>
                    <a:pt x="0" y="1"/>
                    <a:pt x="0" y="1"/>
                    <a:pt x="0" y="1"/>
                  </a:cubicBezTo>
                  <a:cubicBezTo>
                    <a:pt x="0" y="1"/>
                    <a:pt x="1" y="0"/>
                    <a:pt x="1" y="0"/>
                  </a:cubicBezTo>
                  <a:cubicBezTo>
                    <a:pt x="4" y="0"/>
                    <a:pt x="4" y="0"/>
                    <a:pt x="4" y="0"/>
                  </a:cubicBezTo>
                  <a:cubicBezTo>
                    <a:pt x="5" y="0"/>
                    <a:pt x="5" y="1"/>
                    <a:pt x="5" y="1"/>
                  </a:cubicBezTo>
                  <a:cubicBezTo>
                    <a:pt x="5" y="2"/>
                    <a:pt x="5" y="2"/>
                    <a:pt x="4" y="2"/>
                  </a:cubicBezTo>
                  <a:cubicBezTo>
                    <a:pt x="2" y="2"/>
                    <a:pt x="2" y="2"/>
                    <a:pt x="2" y="2"/>
                  </a:cubicBezTo>
                  <a:cubicBezTo>
                    <a:pt x="2" y="4"/>
                    <a:pt x="2" y="4"/>
                    <a:pt x="2" y="4"/>
                  </a:cubicBezTo>
                  <a:cubicBezTo>
                    <a:pt x="2" y="5"/>
                    <a:pt x="2" y="5"/>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3" name="Freeform 102">
              <a:extLst>
                <a:ext uri="{FF2B5EF4-FFF2-40B4-BE49-F238E27FC236}">
                  <a16:creationId xmlns:a16="http://schemas.microsoft.com/office/drawing/2014/main" id="{7424C45C-F162-402B-8A88-7F9BFAB97110}"/>
                </a:ext>
              </a:extLst>
            </p:cNvPr>
            <p:cNvSpPr/>
            <p:nvPr/>
          </p:nvSpPr>
          <p:spPr bwMode="auto">
            <a:xfrm>
              <a:off x="3179763" y="2119313"/>
              <a:ext cx="247650" cy="52387"/>
            </a:xfrm>
            <a:custGeom>
              <a:gdLst>
                <a:gd fmla="*/ 8 w 9" name="T0"/>
                <a:gd fmla="*/ 2 h 2" name="T1"/>
                <a:gd fmla="*/ 1 w 9" name="T2"/>
                <a:gd fmla="*/ 2 h 2" name="T3"/>
                <a:gd fmla="*/ 0 w 9" name="T4"/>
                <a:gd fmla="*/ 1 h 2" name="T5"/>
                <a:gd fmla="*/ 1 w 9" name="T6"/>
                <a:gd fmla="*/ 0 h 2" name="T7"/>
                <a:gd fmla="*/ 8 w 9" name="T8"/>
                <a:gd fmla="*/ 0 h 2" name="T9"/>
                <a:gd fmla="*/ 9 w 9" name="T10"/>
                <a:gd fmla="*/ 1 h 2" name="T11"/>
                <a:gd fmla="*/ 8 w 9"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9">
                  <a:moveTo>
                    <a:pt x="8" y="2"/>
                  </a:moveTo>
                  <a:cubicBezTo>
                    <a:pt x="1" y="2"/>
                    <a:pt x="1" y="2"/>
                    <a:pt x="1" y="2"/>
                  </a:cubicBezTo>
                  <a:cubicBezTo>
                    <a:pt x="1" y="2"/>
                    <a:pt x="0" y="2"/>
                    <a:pt x="0" y="1"/>
                  </a:cubicBezTo>
                  <a:cubicBezTo>
                    <a:pt x="0" y="1"/>
                    <a:pt x="1" y="0"/>
                    <a:pt x="1" y="0"/>
                  </a:cubicBezTo>
                  <a:cubicBezTo>
                    <a:pt x="8" y="0"/>
                    <a:pt x="8" y="0"/>
                    <a:pt x="8" y="0"/>
                  </a:cubicBezTo>
                  <a:cubicBezTo>
                    <a:pt x="8" y="0"/>
                    <a:pt x="9" y="1"/>
                    <a:pt x="9" y="1"/>
                  </a:cubicBezTo>
                  <a:cubicBezTo>
                    <a:pt x="9" y="2"/>
                    <a:pt x="8" y="2"/>
                    <a:pt x="8"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4" name="Freeform 103">
              <a:extLst>
                <a:ext uri="{FF2B5EF4-FFF2-40B4-BE49-F238E27FC236}">
                  <a16:creationId xmlns:a16="http://schemas.microsoft.com/office/drawing/2014/main" id="{D3AAC878-81FB-47CC-A61C-6F89FAC4EB34}"/>
                </a:ext>
              </a:extLst>
            </p:cNvPr>
            <p:cNvSpPr/>
            <p:nvPr/>
          </p:nvSpPr>
          <p:spPr bwMode="auto">
            <a:xfrm>
              <a:off x="3565525" y="2119313"/>
              <a:ext cx="138112" cy="52387"/>
            </a:xfrm>
            <a:custGeom>
              <a:gdLst>
                <a:gd fmla="*/ 4 w 5" name="T0"/>
                <a:gd fmla="*/ 2 h 2" name="T1"/>
                <a:gd fmla="*/ 1 w 5" name="T2"/>
                <a:gd fmla="*/ 2 h 2" name="T3"/>
                <a:gd fmla="*/ 0 w 5" name="T4"/>
                <a:gd fmla="*/ 1 h 2" name="T5"/>
                <a:gd fmla="*/ 1 w 5" name="T6"/>
                <a:gd fmla="*/ 0 h 2" name="T7"/>
                <a:gd fmla="*/ 4 w 5" name="T8"/>
                <a:gd fmla="*/ 0 h 2" name="T9"/>
                <a:gd fmla="*/ 5 w 5" name="T10"/>
                <a:gd fmla="*/ 1 h 2" name="T11"/>
                <a:gd fmla="*/ 4 w 5"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5">
                  <a:moveTo>
                    <a:pt x="4" y="2"/>
                  </a:moveTo>
                  <a:cubicBezTo>
                    <a:pt x="1" y="2"/>
                    <a:pt x="1" y="2"/>
                    <a:pt x="1" y="2"/>
                  </a:cubicBezTo>
                  <a:cubicBezTo>
                    <a:pt x="0" y="2"/>
                    <a:pt x="0" y="2"/>
                    <a:pt x="0" y="1"/>
                  </a:cubicBezTo>
                  <a:cubicBezTo>
                    <a:pt x="0" y="1"/>
                    <a:pt x="0" y="0"/>
                    <a:pt x="1" y="0"/>
                  </a:cubicBezTo>
                  <a:cubicBezTo>
                    <a:pt x="4" y="0"/>
                    <a:pt x="4" y="0"/>
                    <a:pt x="4" y="0"/>
                  </a:cubicBezTo>
                  <a:cubicBezTo>
                    <a:pt x="4" y="0"/>
                    <a:pt x="5" y="1"/>
                    <a:pt x="5" y="1"/>
                  </a:cubicBezTo>
                  <a:cubicBezTo>
                    <a:pt x="5" y="2"/>
                    <a:pt x="4" y="2"/>
                    <a:pt x="4"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5" name="组合 24">
            <a:extLst>
              <a:ext uri="{FF2B5EF4-FFF2-40B4-BE49-F238E27FC236}">
                <a16:creationId xmlns:a16="http://schemas.microsoft.com/office/drawing/2014/main" id="{51FE35A9-9746-4163-AB87-C654A44268CB}"/>
              </a:ext>
            </a:extLst>
          </p:cNvPr>
          <p:cNvGrpSpPr/>
          <p:nvPr/>
        </p:nvGrpSpPr>
        <p:grpSpPr>
          <a:xfrm>
            <a:off x="7356886" y="3561579"/>
            <a:ext cx="1393219" cy="1395640"/>
            <a:chOff x="7356886" y="3871070"/>
            <a:chExt cx="1393219" cy="1395640"/>
          </a:xfrm>
        </p:grpSpPr>
        <p:grpSp>
          <p:nvGrpSpPr>
            <p:cNvPr id="26" name="组合 25">
              <a:extLst>
                <a:ext uri="{FF2B5EF4-FFF2-40B4-BE49-F238E27FC236}">
                  <a16:creationId xmlns:a16="http://schemas.microsoft.com/office/drawing/2014/main" id="{7C3BAC85-10C9-4B75-B494-CDFB09A66251}"/>
                </a:ext>
              </a:extLst>
            </p:cNvPr>
            <p:cNvGrpSpPr/>
            <p:nvPr/>
          </p:nvGrpSpPr>
          <p:grpSpPr>
            <a:xfrm flipH="1">
              <a:off x="7356886" y="3871070"/>
              <a:ext cx="1393219" cy="1395640"/>
              <a:chOff x="3719415" y="2667004"/>
              <a:chExt cx="1656000" cy="1658877"/>
            </a:xfrm>
          </p:grpSpPr>
          <p:sp>
            <p:nvSpPr>
              <p:cNvPr id="28" name="任意多边形 29">
                <a:extLst>
                  <a:ext uri="{FF2B5EF4-FFF2-40B4-BE49-F238E27FC236}">
                    <a16:creationId xmlns:a16="http://schemas.microsoft.com/office/drawing/2014/main" id="{D14BBFC6-8384-4916-825D-01F6EB057401}"/>
                  </a:ext>
                </a:extLst>
              </p:cNvPr>
              <p:cNvSpPr/>
              <p:nvPr/>
            </p:nvSpPr>
            <p:spPr>
              <a:xfrm>
                <a:off x="3719415" y="2667004"/>
                <a:ext cx="1656000" cy="1658877"/>
              </a:xfrm>
              <a:custGeom>
                <a:gdLst>
                  <a:gd fmla="*/ 0 w 1656000" name="connsiteX0"/>
                  <a:gd fmla="*/ 0 h 1658877" name="connsiteY0"/>
                  <a:gd fmla="*/ 404726 w 1656000" name="connsiteX1"/>
                  <a:gd fmla="*/ 0 h 1658877" name="connsiteY1"/>
                  <a:gd fmla="*/ 583096 w 1656000" name="connsiteX2"/>
                  <a:gd fmla="*/ 0 h 1658877" name="connsiteY2"/>
                  <a:gd fmla="*/ 1251274 w 1656000" name="connsiteX3"/>
                  <a:gd fmla="*/ 0 h 1658877" name="connsiteY3"/>
                  <a:gd fmla="*/ 1656000 w 1656000" name="connsiteX4"/>
                  <a:gd fmla="*/ 404726 h 1658877" name="connsiteY4"/>
                  <a:gd fmla="*/ 1656000 w 1656000" name="connsiteX5"/>
                  <a:gd fmla="*/ 1251274 h 1658877" name="connsiteY5"/>
                  <a:gd fmla="*/ 1652796 w 1656000" name="connsiteX6"/>
                  <a:gd fmla="*/ 1283057 h 1658877" name="connsiteY6"/>
                  <a:gd fmla="*/ 1652796 w 1656000" name="connsiteX7"/>
                  <a:gd fmla="*/ 1658877 h 1658877" name="connsiteY7"/>
                  <a:gd fmla="*/ 1069700 w 1656000" name="connsiteX8"/>
                  <a:gd fmla="*/ 1658877 h 1658877" name="connsiteY8"/>
                  <a:gd fmla="*/ 1069700 w 1656000" name="connsiteX9"/>
                  <a:gd fmla="*/ 1656000 h 1658877" name="connsiteY9"/>
                  <a:gd fmla="*/ 404726 w 1656000" name="connsiteX10"/>
                  <a:gd fmla="*/ 1656000 h 1658877" name="connsiteY10"/>
                  <a:gd fmla="*/ 0 w 1656000" name="connsiteX11"/>
                  <a:gd fmla="*/ 1251274 h 1658877" name="connsiteY11"/>
                  <a:gd fmla="*/ 0 w 1656000" name="connsiteX12"/>
                  <a:gd fmla="*/ 838080 h 1658877" name="connsiteY12"/>
                  <a:gd fmla="*/ 0 w 1656000" name="connsiteX13"/>
                  <a:gd fmla="*/ 404726 h 1658877"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658877" w="1656000">
                    <a:moveTo>
                      <a:pt x="0" y="0"/>
                    </a:moveTo>
                    <a:lnTo>
                      <a:pt x="404726" y="0"/>
                    </a:lnTo>
                    <a:lnTo>
                      <a:pt x="583096" y="0"/>
                    </a:lnTo>
                    <a:lnTo>
                      <a:pt x="1251274" y="0"/>
                    </a:lnTo>
                    <a:cubicBezTo>
                      <a:pt x="1474798" y="0"/>
                      <a:pt x="1656000" y="181202"/>
                      <a:pt x="1656000" y="404726"/>
                    </a:cubicBezTo>
                    <a:lnTo>
                      <a:pt x="1656000" y="1251274"/>
                    </a:lnTo>
                    <a:lnTo>
                      <a:pt x="1652796" y="1283057"/>
                    </a:lnTo>
                    <a:lnTo>
                      <a:pt x="1652796" y="1658877"/>
                    </a:lnTo>
                    <a:lnTo>
                      <a:pt x="1069700" y="1658877"/>
                    </a:lnTo>
                    <a:lnTo>
                      <a:pt x="1069700" y="1656000"/>
                    </a:lnTo>
                    <a:lnTo>
                      <a:pt x="404726" y="1656000"/>
                    </a:lnTo>
                    <a:cubicBezTo>
                      <a:pt x="181202" y="1656000"/>
                      <a:pt x="0" y="1474798"/>
                      <a:pt x="0" y="1251274"/>
                    </a:cubicBezTo>
                    <a:lnTo>
                      <a:pt x="0" y="838080"/>
                    </a:lnTo>
                    <a:lnTo>
                      <a:pt x="0" y="404726"/>
                    </a:lnTo>
                    <a:close/>
                  </a:path>
                </a:pathLst>
              </a:custGeom>
              <a:solidFill>
                <a:srgbClr val="F779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id="29" name="任意多边形 30">
                <a:extLst>
                  <a:ext uri="{FF2B5EF4-FFF2-40B4-BE49-F238E27FC236}">
                    <a16:creationId xmlns:a16="http://schemas.microsoft.com/office/drawing/2014/main" id="{541CC8E0-46AE-45EA-9B0E-A3412F6F1B47}"/>
                  </a:ext>
                </a:extLst>
              </p:cNvPr>
              <p:cNvSpPr>
                <a:spLocks noChangeAspect="1"/>
              </p:cNvSpPr>
              <p:nvPr/>
            </p:nvSpPr>
            <p:spPr>
              <a:xfrm>
                <a:off x="3954445" y="2902442"/>
                <a:ext cx="1185940" cy="1188000"/>
              </a:xfrm>
              <a:custGeom>
                <a:gdLst>
                  <a:gd fmla="*/ 0 w 1656000" name="connsiteX0"/>
                  <a:gd fmla="*/ 0 h 1658877" name="connsiteY0"/>
                  <a:gd fmla="*/ 404726 w 1656000" name="connsiteX1"/>
                  <a:gd fmla="*/ 0 h 1658877" name="connsiteY1"/>
                  <a:gd fmla="*/ 583096 w 1656000" name="connsiteX2"/>
                  <a:gd fmla="*/ 0 h 1658877" name="connsiteY2"/>
                  <a:gd fmla="*/ 1251274 w 1656000" name="connsiteX3"/>
                  <a:gd fmla="*/ 0 h 1658877" name="connsiteY3"/>
                  <a:gd fmla="*/ 1656000 w 1656000" name="connsiteX4"/>
                  <a:gd fmla="*/ 404726 h 1658877" name="connsiteY4"/>
                  <a:gd fmla="*/ 1656000 w 1656000" name="connsiteX5"/>
                  <a:gd fmla="*/ 1251274 h 1658877" name="connsiteY5"/>
                  <a:gd fmla="*/ 1652796 w 1656000" name="connsiteX6"/>
                  <a:gd fmla="*/ 1283057 h 1658877" name="connsiteY6"/>
                  <a:gd fmla="*/ 1652796 w 1656000" name="connsiteX7"/>
                  <a:gd fmla="*/ 1658877 h 1658877" name="connsiteY7"/>
                  <a:gd fmla="*/ 1069700 w 1656000" name="connsiteX8"/>
                  <a:gd fmla="*/ 1658877 h 1658877" name="connsiteY8"/>
                  <a:gd fmla="*/ 1069700 w 1656000" name="connsiteX9"/>
                  <a:gd fmla="*/ 1656000 h 1658877" name="connsiteY9"/>
                  <a:gd fmla="*/ 404726 w 1656000" name="connsiteX10"/>
                  <a:gd fmla="*/ 1656000 h 1658877" name="connsiteY10"/>
                  <a:gd fmla="*/ 0 w 1656000" name="connsiteX11"/>
                  <a:gd fmla="*/ 1251274 h 1658877" name="connsiteY11"/>
                  <a:gd fmla="*/ 0 w 1656000" name="connsiteX12"/>
                  <a:gd fmla="*/ 838080 h 1658877" name="connsiteY12"/>
                  <a:gd fmla="*/ 0 w 1656000" name="connsiteX13"/>
                  <a:gd fmla="*/ 404726 h 1658877"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658877" w="1656000">
                    <a:moveTo>
                      <a:pt x="0" y="0"/>
                    </a:moveTo>
                    <a:lnTo>
                      <a:pt x="404726" y="0"/>
                    </a:lnTo>
                    <a:lnTo>
                      <a:pt x="583096" y="0"/>
                    </a:lnTo>
                    <a:lnTo>
                      <a:pt x="1251274" y="0"/>
                    </a:lnTo>
                    <a:cubicBezTo>
                      <a:pt x="1474798" y="0"/>
                      <a:pt x="1656000" y="181202"/>
                      <a:pt x="1656000" y="404726"/>
                    </a:cubicBezTo>
                    <a:lnTo>
                      <a:pt x="1656000" y="1251274"/>
                    </a:lnTo>
                    <a:lnTo>
                      <a:pt x="1652796" y="1283057"/>
                    </a:lnTo>
                    <a:lnTo>
                      <a:pt x="1652796" y="1658877"/>
                    </a:lnTo>
                    <a:lnTo>
                      <a:pt x="1069700" y="1658877"/>
                    </a:lnTo>
                    <a:lnTo>
                      <a:pt x="1069700" y="1656000"/>
                    </a:lnTo>
                    <a:lnTo>
                      <a:pt x="404726" y="1656000"/>
                    </a:lnTo>
                    <a:cubicBezTo>
                      <a:pt x="181202" y="1656000"/>
                      <a:pt x="0" y="1474798"/>
                      <a:pt x="0" y="1251274"/>
                    </a:cubicBezTo>
                    <a:lnTo>
                      <a:pt x="0" y="838080"/>
                    </a:lnTo>
                    <a:lnTo>
                      <a:pt x="0" y="404726"/>
                    </a:lnTo>
                    <a:close/>
                  </a:path>
                </a:pathLst>
              </a:custGeom>
              <a:gradFill>
                <a:gsLst>
                  <a:gs pos="100000">
                    <a:schemeClr val="bg1">
                      <a:lumMod val="85000"/>
                    </a:schemeClr>
                  </a:gs>
                  <a:gs pos="0">
                    <a:schemeClr val="bg1"/>
                  </a:gs>
                </a:gsLst>
                <a:lin ang="13200000" scaled="0"/>
              </a:gradFill>
              <a:ln>
                <a:no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grpSp>
        <p:sp>
          <p:nvSpPr>
            <p:cNvPr id="27" name="Freeform 16">
              <a:extLst>
                <a:ext uri="{FF2B5EF4-FFF2-40B4-BE49-F238E27FC236}">
                  <a16:creationId xmlns:a16="http://schemas.microsoft.com/office/drawing/2014/main" id="{304E11C6-DEE3-48F1-B54F-8A8946C0061A}"/>
                </a:ext>
              </a:extLst>
            </p:cNvPr>
            <p:cNvSpPr>
              <a:spLocks noEditPoints="1"/>
            </p:cNvSpPr>
            <p:nvPr/>
          </p:nvSpPr>
          <p:spPr bwMode="auto">
            <a:xfrm>
              <a:off x="7870013" y="4440114"/>
              <a:ext cx="441326" cy="351944"/>
            </a:xfrm>
            <a:custGeom>
              <a:gdLst>
                <a:gd fmla="*/ 1238 w 1238" name="T0"/>
                <a:gd fmla="*/ 579 h 986" name="T1"/>
                <a:gd fmla="*/ 424 w 1238" name="T2"/>
                <a:gd fmla="*/ 579 h 986" name="T3"/>
                <a:gd fmla="*/ 443 w 1238" name="T4"/>
                <a:gd fmla="*/ 209 h 986" name="T5"/>
                <a:gd fmla="*/ 357 w 1238" name="T6"/>
                <a:gd fmla="*/ 223 h 986" name="T7"/>
                <a:gd fmla="*/ 329 w 1238" name="T8"/>
                <a:gd fmla="*/ 254 h 986" name="T9"/>
                <a:gd fmla="*/ 441 w 1238" name="T10"/>
                <a:gd fmla="*/ 316 h 986" name="T11"/>
                <a:gd fmla="*/ 311 w 1238" name="T12"/>
                <a:gd fmla="*/ 0 h 986" name="T13"/>
                <a:gd fmla="*/ 311 w 1238" name="T14"/>
                <a:gd fmla="*/ 620 h 986" name="T15"/>
                <a:gd fmla="*/ 367 w 1238" name="T16"/>
                <a:gd fmla="*/ 550 h 986" name="T17"/>
                <a:gd fmla="*/ 329 w 1238" name="T18"/>
                <a:gd fmla="*/ 473 h 986" name="T19"/>
                <a:gd fmla="*/ 295 w 1238" name="T20"/>
                <a:gd fmla="*/ 516 h 986" name="T21"/>
                <a:gd fmla="*/ 168 w 1238" name="T22"/>
                <a:gd fmla="*/ 370 h 986" name="T23"/>
                <a:gd fmla="*/ 295 w 1238" name="T24"/>
                <a:gd fmla="*/ 410 h 986" name="T25"/>
                <a:gd fmla="*/ 229 w 1238" name="T26"/>
                <a:gd fmla="*/ 307 h 986" name="T27"/>
                <a:gd fmla="*/ 295 w 1238" name="T28"/>
                <a:gd fmla="*/ 127 h 986" name="T29"/>
                <a:gd fmla="*/ 329 w 1238" name="T30"/>
                <a:gd fmla="*/ 104 h 986" name="T31"/>
                <a:gd fmla="*/ 443 w 1238" name="T32"/>
                <a:gd fmla="*/ 209 h 986" name="T33"/>
                <a:gd fmla="*/ 295 w 1238" name="T34"/>
                <a:gd fmla="*/ 186 h 986" name="T35"/>
                <a:gd fmla="*/ 295 w 1238" name="T36"/>
                <a:gd fmla="*/ 245 h 986" name="T37"/>
                <a:gd fmla="*/ 329 w 1238" name="T38"/>
                <a:gd fmla="*/ 413 h 986" name="T39"/>
                <a:gd fmla="*/ 357 w 1238" name="T40"/>
                <a:gd fmla="*/ 398 h 986" name="T41"/>
                <a:gd fmla="*/ 359 w 1238" name="T42"/>
                <a:gd fmla="*/ 356 h 986" name="T43"/>
                <a:gd fmla="*/ 329 w 1238" name="T44"/>
                <a:gd fmla="*/ 413 h 986" name="T45"/>
                <a:gd fmla="*/ 854 w 1238" name="T46"/>
                <a:gd fmla="*/ 713 h 986" name="T47"/>
                <a:gd fmla="*/ 904 w 1238" name="T48"/>
                <a:gd fmla="*/ 665 h 986" name="T49"/>
                <a:gd fmla="*/ 854 w 1238" name="T50"/>
                <a:gd fmla="*/ 617 h 986" name="T51"/>
                <a:gd fmla="*/ 810 w 1238" name="T52"/>
                <a:gd fmla="*/ 416 h 986" name="T53"/>
                <a:gd fmla="*/ 784 w 1238" name="T54"/>
                <a:gd fmla="*/ 477 h 986" name="T55"/>
                <a:gd fmla="*/ 810 w 1238" name="T56"/>
                <a:gd fmla="*/ 416 h 986" name="T57"/>
                <a:gd fmla="*/ 1004 w 1238" name="T58"/>
                <a:gd fmla="*/ 447 h 986" name="T59"/>
                <a:gd fmla="*/ 854 w 1238" name="T60"/>
                <a:gd fmla="*/ 418 h 986" name="T61"/>
                <a:gd fmla="*/ 977 w 1238" name="T62"/>
                <a:gd fmla="*/ 557 h 986" name="T63"/>
                <a:gd fmla="*/ 854 w 1238" name="T64"/>
                <a:gd fmla="*/ 792 h 986" name="T65"/>
                <a:gd fmla="*/ 810 w 1238" name="T66"/>
                <a:gd fmla="*/ 849 h 986" name="T67"/>
                <a:gd fmla="*/ 643 w 1238" name="T68"/>
                <a:gd fmla="*/ 658 h 986" name="T69"/>
                <a:gd fmla="*/ 810 w 1238" name="T70"/>
                <a:gd fmla="*/ 710 h 986" name="T71"/>
                <a:gd fmla="*/ 724 w 1238" name="T72"/>
                <a:gd fmla="*/ 575 h 986" name="T73"/>
                <a:gd fmla="*/ 810 w 1238" name="T74"/>
                <a:gd fmla="*/ 339 h 986" name="T75"/>
                <a:gd fmla="*/ 854 w 1238" name="T76"/>
                <a:gd fmla="*/ 309 h 986" name="T77"/>
                <a:gd fmla="*/ 1004 w 1238" name="T78"/>
                <a:gd fmla="*/ 447 h 98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85" w="1238">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77983"/>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cs typeface="+mn-ea"/>
                <a:sym typeface="+mn-lt"/>
              </a:endParaRP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0" name="组合 29">
            <a:extLst>
              <a:ext uri="{FF2B5EF4-FFF2-40B4-BE49-F238E27FC236}">
                <a16:creationId xmlns:a16="http://schemas.microsoft.com/office/drawing/2014/main" id="{E233256D-6DCC-4134-B691-E22004016CCA}"/>
              </a:ext>
            </a:extLst>
          </p:cNvPr>
          <p:cNvGrpSpPr/>
          <p:nvPr/>
        </p:nvGrpSpPr>
        <p:grpSpPr>
          <a:xfrm>
            <a:off x="6207015" y="2917185"/>
            <a:ext cx="1550610" cy="1553304"/>
            <a:chOff x="6207015" y="3226676"/>
            <a:chExt cx="1550610" cy="1553304"/>
          </a:xfrm>
        </p:grpSpPr>
        <p:grpSp>
          <p:nvGrpSpPr>
            <p:cNvPr id="31" name="组合 30">
              <a:extLst>
                <a:ext uri="{FF2B5EF4-FFF2-40B4-BE49-F238E27FC236}">
                  <a16:creationId xmlns:a16="http://schemas.microsoft.com/office/drawing/2014/main" id="{2FCC95C7-635E-4ED2-AA73-DF56758B2FD0}"/>
                </a:ext>
              </a:extLst>
            </p:cNvPr>
            <p:cNvGrpSpPr/>
            <p:nvPr/>
          </p:nvGrpSpPr>
          <p:grpSpPr>
            <a:xfrm flipH="1">
              <a:off x="6207015" y="3226676"/>
              <a:ext cx="1550610" cy="1553304"/>
              <a:chOff x="3719415" y="2667004"/>
              <a:chExt cx="1656000" cy="1658877"/>
            </a:xfrm>
          </p:grpSpPr>
          <p:sp>
            <p:nvSpPr>
              <p:cNvPr id="33" name="任意多边形 21">
                <a:extLst>
                  <a:ext uri="{FF2B5EF4-FFF2-40B4-BE49-F238E27FC236}">
                    <a16:creationId xmlns:a16="http://schemas.microsoft.com/office/drawing/2014/main" id="{C7E00E24-EA34-4926-8423-593CF5ECED15}"/>
                  </a:ext>
                </a:extLst>
              </p:cNvPr>
              <p:cNvSpPr/>
              <p:nvPr/>
            </p:nvSpPr>
            <p:spPr>
              <a:xfrm>
                <a:off x="3719415" y="2667004"/>
                <a:ext cx="1656000" cy="1658877"/>
              </a:xfrm>
              <a:custGeom>
                <a:gdLst>
                  <a:gd fmla="*/ 0 w 1656000" name="connsiteX0"/>
                  <a:gd fmla="*/ 0 h 1658877" name="connsiteY0"/>
                  <a:gd fmla="*/ 404726 w 1656000" name="connsiteX1"/>
                  <a:gd fmla="*/ 0 h 1658877" name="connsiteY1"/>
                  <a:gd fmla="*/ 583096 w 1656000" name="connsiteX2"/>
                  <a:gd fmla="*/ 0 h 1658877" name="connsiteY2"/>
                  <a:gd fmla="*/ 1251274 w 1656000" name="connsiteX3"/>
                  <a:gd fmla="*/ 0 h 1658877" name="connsiteY3"/>
                  <a:gd fmla="*/ 1656000 w 1656000" name="connsiteX4"/>
                  <a:gd fmla="*/ 404726 h 1658877" name="connsiteY4"/>
                  <a:gd fmla="*/ 1656000 w 1656000" name="connsiteX5"/>
                  <a:gd fmla="*/ 1251274 h 1658877" name="connsiteY5"/>
                  <a:gd fmla="*/ 1652796 w 1656000" name="connsiteX6"/>
                  <a:gd fmla="*/ 1283057 h 1658877" name="connsiteY6"/>
                  <a:gd fmla="*/ 1652796 w 1656000" name="connsiteX7"/>
                  <a:gd fmla="*/ 1658877 h 1658877" name="connsiteY7"/>
                  <a:gd fmla="*/ 1069700 w 1656000" name="connsiteX8"/>
                  <a:gd fmla="*/ 1658877 h 1658877" name="connsiteY8"/>
                  <a:gd fmla="*/ 1069700 w 1656000" name="connsiteX9"/>
                  <a:gd fmla="*/ 1656000 h 1658877" name="connsiteY9"/>
                  <a:gd fmla="*/ 404726 w 1656000" name="connsiteX10"/>
                  <a:gd fmla="*/ 1656000 h 1658877" name="connsiteY10"/>
                  <a:gd fmla="*/ 0 w 1656000" name="connsiteX11"/>
                  <a:gd fmla="*/ 1251274 h 1658877" name="connsiteY11"/>
                  <a:gd fmla="*/ 0 w 1656000" name="connsiteX12"/>
                  <a:gd fmla="*/ 838080 h 1658877" name="connsiteY12"/>
                  <a:gd fmla="*/ 0 w 1656000" name="connsiteX13"/>
                  <a:gd fmla="*/ 404726 h 1658877"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658877" w="1656000">
                    <a:moveTo>
                      <a:pt x="0" y="0"/>
                    </a:moveTo>
                    <a:lnTo>
                      <a:pt x="404726" y="0"/>
                    </a:lnTo>
                    <a:lnTo>
                      <a:pt x="583096" y="0"/>
                    </a:lnTo>
                    <a:lnTo>
                      <a:pt x="1251274" y="0"/>
                    </a:lnTo>
                    <a:cubicBezTo>
                      <a:pt x="1474798" y="0"/>
                      <a:pt x="1656000" y="181202"/>
                      <a:pt x="1656000" y="404726"/>
                    </a:cubicBezTo>
                    <a:lnTo>
                      <a:pt x="1656000" y="1251274"/>
                    </a:lnTo>
                    <a:lnTo>
                      <a:pt x="1652796" y="1283057"/>
                    </a:lnTo>
                    <a:lnTo>
                      <a:pt x="1652796" y="1658877"/>
                    </a:lnTo>
                    <a:lnTo>
                      <a:pt x="1069700" y="1658877"/>
                    </a:lnTo>
                    <a:lnTo>
                      <a:pt x="1069700" y="1656000"/>
                    </a:lnTo>
                    <a:lnTo>
                      <a:pt x="404726" y="1656000"/>
                    </a:lnTo>
                    <a:cubicBezTo>
                      <a:pt x="181202" y="1656000"/>
                      <a:pt x="0" y="1474798"/>
                      <a:pt x="0" y="1251274"/>
                    </a:cubicBezTo>
                    <a:lnTo>
                      <a:pt x="0" y="838080"/>
                    </a:lnTo>
                    <a:lnTo>
                      <a:pt x="0" y="404726"/>
                    </a:lnTo>
                    <a:close/>
                  </a:path>
                </a:pathLst>
              </a:custGeom>
              <a:solidFill>
                <a:srgbClr val="D06F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id="34" name="任意多边形 22">
                <a:extLst>
                  <a:ext uri="{FF2B5EF4-FFF2-40B4-BE49-F238E27FC236}">
                    <a16:creationId xmlns:a16="http://schemas.microsoft.com/office/drawing/2014/main" id="{7F3F4975-B109-4EF2-BC75-3C344F0CB862}"/>
                  </a:ext>
                </a:extLst>
              </p:cNvPr>
              <p:cNvSpPr>
                <a:spLocks noChangeAspect="1"/>
              </p:cNvSpPr>
              <p:nvPr/>
            </p:nvSpPr>
            <p:spPr>
              <a:xfrm>
                <a:off x="3954445" y="2902442"/>
                <a:ext cx="1185940" cy="1188000"/>
              </a:xfrm>
              <a:custGeom>
                <a:gdLst>
                  <a:gd fmla="*/ 0 w 1656000" name="connsiteX0"/>
                  <a:gd fmla="*/ 0 h 1658877" name="connsiteY0"/>
                  <a:gd fmla="*/ 404726 w 1656000" name="connsiteX1"/>
                  <a:gd fmla="*/ 0 h 1658877" name="connsiteY1"/>
                  <a:gd fmla="*/ 583096 w 1656000" name="connsiteX2"/>
                  <a:gd fmla="*/ 0 h 1658877" name="connsiteY2"/>
                  <a:gd fmla="*/ 1251274 w 1656000" name="connsiteX3"/>
                  <a:gd fmla="*/ 0 h 1658877" name="connsiteY3"/>
                  <a:gd fmla="*/ 1656000 w 1656000" name="connsiteX4"/>
                  <a:gd fmla="*/ 404726 h 1658877" name="connsiteY4"/>
                  <a:gd fmla="*/ 1656000 w 1656000" name="connsiteX5"/>
                  <a:gd fmla="*/ 1251274 h 1658877" name="connsiteY5"/>
                  <a:gd fmla="*/ 1652796 w 1656000" name="connsiteX6"/>
                  <a:gd fmla="*/ 1283057 h 1658877" name="connsiteY6"/>
                  <a:gd fmla="*/ 1652796 w 1656000" name="connsiteX7"/>
                  <a:gd fmla="*/ 1658877 h 1658877" name="connsiteY7"/>
                  <a:gd fmla="*/ 1069700 w 1656000" name="connsiteX8"/>
                  <a:gd fmla="*/ 1658877 h 1658877" name="connsiteY8"/>
                  <a:gd fmla="*/ 1069700 w 1656000" name="connsiteX9"/>
                  <a:gd fmla="*/ 1656000 h 1658877" name="connsiteY9"/>
                  <a:gd fmla="*/ 404726 w 1656000" name="connsiteX10"/>
                  <a:gd fmla="*/ 1656000 h 1658877" name="connsiteY10"/>
                  <a:gd fmla="*/ 0 w 1656000" name="connsiteX11"/>
                  <a:gd fmla="*/ 1251274 h 1658877" name="connsiteY11"/>
                  <a:gd fmla="*/ 0 w 1656000" name="connsiteX12"/>
                  <a:gd fmla="*/ 838080 h 1658877" name="connsiteY12"/>
                  <a:gd fmla="*/ 0 w 1656000" name="connsiteX13"/>
                  <a:gd fmla="*/ 404726 h 1658877"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658877" w="1656000">
                    <a:moveTo>
                      <a:pt x="0" y="0"/>
                    </a:moveTo>
                    <a:lnTo>
                      <a:pt x="404726" y="0"/>
                    </a:lnTo>
                    <a:lnTo>
                      <a:pt x="583096" y="0"/>
                    </a:lnTo>
                    <a:lnTo>
                      <a:pt x="1251274" y="0"/>
                    </a:lnTo>
                    <a:cubicBezTo>
                      <a:pt x="1474798" y="0"/>
                      <a:pt x="1656000" y="181202"/>
                      <a:pt x="1656000" y="404726"/>
                    </a:cubicBezTo>
                    <a:lnTo>
                      <a:pt x="1656000" y="1251274"/>
                    </a:lnTo>
                    <a:lnTo>
                      <a:pt x="1652796" y="1283057"/>
                    </a:lnTo>
                    <a:lnTo>
                      <a:pt x="1652796" y="1658877"/>
                    </a:lnTo>
                    <a:lnTo>
                      <a:pt x="1069700" y="1658877"/>
                    </a:lnTo>
                    <a:lnTo>
                      <a:pt x="1069700" y="1656000"/>
                    </a:lnTo>
                    <a:lnTo>
                      <a:pt x="404726" y="1656000"/>
                    </a:lnTo>
                    <a:cubicBezTo>
                      <a:pt x="181202" y="1656000"/>
                      <a:pt x="0" y="1474798"/>
                      <a:pt x="0" y="1251274"/>
                    </a:cubicBezTo>
                    <a:lnTo>
                      <a:pt x="0" y="838080"/>
                    </a:lnTo>
                    <a:lnTo>
                      <a:pt x="0" y="404726"/>
                    </a:lnTo>
                    <a:close/>
                  </a:path>
                </a:pathLst>
              </a:custGeom>
              <a:gradFill>
                <a:gsLst>
                  <a:gs pos="100000">
                    <a:schemeClr val="bg1">
                      <a:lumMod val="85000"/>
                    </a:schemeClr>
                  </a:gs>
                  <a:gs pos="0">
                    <a:schemeClr val="bg1"/>
                  </a:gs>
                </a:gsLst>
                <a:lin ang="13200000" scaled="0"/>
              </a:gradFill>
              <a:ln>
                <a:no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grpSp>
        <p:sp>
          <p:nvSpPr>
            <p:cNvPr id="32" name="Freeform 31">
              <a:extLst>
                <a:ext uri="{FF2B5EF4-FFF2-40B4-BE49-F238E27FC236}">
                  <a16:creationId xmlns:a16="http://schemas.microsoft.com/office/drawing/2014/main" id="{E3150C95-C8B7-450F-B10D-3215A848AA2D}"/>
                </a:ext>
              </a:extLst>
            </p:cNvPr>
            <p:cNvSpPr>
              <a:spLocks noEditPoints="1"/>
            </p:cNvSpPr>
            <p:nvPr/>
          </p:nvSpPr>
          <p:spPr bwMode="auto">
            <a:xfrm>
              <a:off x="6790880" y="3781198"/>
              <a:ext cx="377553" cy="474802"/>
            </a:xfrm>
            <a:custGeom>
              <a:gdLst>
                <a:gd fmla="*/ 82 w 484" name="T0"/>
                <a:gd fmla="*/ 166 h 606" name="T1"/>
                <a:gd fmla="*/ 82 w 484" name="T2"/>
                <a:gd fmla="*/ 186 h 606" name="T3"/>
                <a:gd fmla="*/ 331 w 484" name="T4"/>
                <a:gd fmla="*/ 193 h 606" name="T5"/>
                <a:gd fmla="*/ 331 w 484" name="T6"/>
                <a:gd fmla="*/ 173 h 606" name="T7"/>
                <a:gd fmla="*/ 387 w 484" name="T8"/>
                <a:gd fmla="*/ 556 h 606" name="T9"/>
                <a:gd fmla="*/ 388 w 484" name="T10"/>
                <a:gd fmla="*/ 564 h 606" name="T11"/>
                <a:gd fmla="*/ 418 w 484" name="T12"/>
                <a:gd fmla="*/ 594 h 606" name="T13"/>
                <a:gd fmla="*/ 474 w 484" name="T14"/>
                <a:gd fmla="*/ 581 h 606" name="T15"/>
                <a:gd fmla="*/ 474 w 484" name="T16"/>
                <a:gd fmla="*/ 531 h 606" name="T17"/>
                <a:gd fmla="*/ 444 w 484" name="T18"/>
                <a:gd fmla="*/ 501 h 606" name="T19"/>
                <a:gd fmla="*/ 418 w 484" name="T20"/>
                <a:gd fmla="*/ 519 h 606" name="T21"/>
                <a:gd fmla="*/ 384 w 484" name="T22"/>
                <a:gd fmla="*/ 553 h 606" name="T23"/>
                <a:gd fmla="*/ 218 w 484" name="T24"/>
                <a:gd fmla="*/ 354 h 606" name="T25"/>
                <a:gd fmla="*/ 229 w 484" name="T26"/>
                <a:gd fmla="*/ 336 h 606" name="T27"/>
                <a:gd fmla="*/ 207 w 484" name="T28"/>
                <a:gd fmla="*/ 320 h 606" name="T29"/>
                <a:gd fmla="*/ 207 w 484" name="T30"/>
                <a:gd fmla="*/ 327 h 606" name="T31"/>
                <a:gd fmla="*/ 246 w 484" name="T32"/>
                <a:gd fmla="*/ 422 h 606" name="T33"/>
                <a:gd fmla="*/ 297 w 484" name="T34"/>
                <a:gd fmla="*/ 364 h 606" name="T35"/>
                <a:gd fmla="*/ 296 w 484" name="T36"/>
                <a:gd fmla="*/ 357 h 606" name="T37"/>
                <a:gd fmla="*/ 224 w 484" name="T38"/>
                <a:gd fmla="*/ 362 h 606" name="T39"/>
                <a:gd fmla="*/ 224 w 484" name="T40"/>
                <a:gd fmla="*/ 368 h 606" name="T41"/>
                <a:gd fmla="*/ 246 w 484" name="T42"/>
                <a:gd fmla="*/ 422 h 606" name="T43"/>
                <a:gd fmla="*/ 429 w 484" name="T44"/>
                <a:gd fmla="*/ 493 h 606" name="T45"/>
                <a:gd fmla="*/ 429 w 484" name="T46"/>
                <a:gd fmla="*/ 487 h 606" name="T47"/>
                <a:gd fmla="*/ 394 w 484" name="T48"/>
                <a:gd fmla="*/ 451 h 606" name="T49"/>
                <a:gd fmla="*/ 256 w 484" name="T50"/>
                <a:gd fmla="*/ 425 h 606" name="T51"/>
                <a:gd fmla="*/ 256 w 484" name="T52"/>
                <a:gd fmla="*/ 432 h 606" name="T53"/>
                <a:gd fmla="*/ 354 w 484" name="T54"/>
                <a:gd fmla="*/ 530 h 606" name="T55"/>
                <a:gd fmla="*/ 395 w 484" name="T56"/>
                <a:gd fmla="*/ 528 h 606" name="T57"/>
                <a:gd fmla="*/ 20 w 484" name="T58"/>
                <a:gd fmla="*/ 150 h 606" name="T59"/>
                <a:gd fmla="*/ 89 w 484" name="T60"/>
                <a:gd fmla="*/ 152 h 606" name="T61"/>
                <a:gd fmla="*/ 141 w 484" name="T62"/>
                <a:gd fmla="*/ 100 h 606" name="T63"/>
                <a:gd fmla="*/ 141 w 484" name="T64"/>
                <a:gd fmla="*/ 93 h 606" name="T65"/>
                <a:gd fmla="*/ 383 w 484" name="T66"/>
                <a:gd fmla="*/ 27 h 606" name="T67"/>
                <a:gd fmla="*/ 394 w 484" name="T68"/>
                <a:gd fmla="*/ 422 h 606" name="T69"/>
                <a:gd fmla="*/ 414 w 484" name="T70"/>
                <a:gd fmla="*/ 449 h 606" name="T71"/>
                <a:gd fmla="*/ 414 w 484" name="T72"/>
                <a:gd fmla="*/ 39 h 606" name="T73"/>
                <a:gd fmla="*/ 383 w 484" name="T74"/>
                <a:gd fmla="*/ 0 h 606" name="T75"/>
                <a:gd fmla="*/ 121 w 484" name="T76"/>
                <a:gd fmla="*/ 2 h 606" name="T77"/>
                <a:gd fmla="*/ 0 w 484" name="T78"/>
                <a:gd fmla="*/ 123 h 606" name="T79"/>
                <a:gd fmla="*/ 0 w 484" name="T80"/>
                <a:gd fmla="*/ 492 h 606" name="T81"/>
                <a:gd fmla="*/ 32 w 484" name="T82"/>
                <a:gd fmla="*/ 530 h 606" name="T83"/>
                <a:gd fmla="*/ 319 w 484" name="T84"/>
                <a:gd fmla="*/ 524 h 606" name="T85"/>
                <a:gd fmla="*/ 305 w 484" name="T86"/>
                <a:gd fmla="*/ 503 h 606" name="T87"/>
                <a:gd fmla="*/ 20 w 484" name="T88"/>
                <a:gd fmla="*/ 492 h 606" name="T89"/>
                <a:gd fmla="*/ 20 w 484" name="T90"/>
                <a:gd fmla="*/ 150 h 606" name="T91"/>
                <a:gd fmla="*/ 156 w 484" name="T92"/>
                <a:gd fmla="*/ 321 h 606" name="T93"/>
                <a:gd fmla="*/ 156 w 484" name="T94"/>
                <a:gd fmla="*/ 301 h 606" name="T95"/>
                <a:gd fmla="*/ 82 w 484" name="T96"/>
                <a:gd fmla="*/ 294 h 606" name="T97"/>
                <a:gd fmla="*/ 82 w 484" name="T98"/>
                <a:gd fmla="*/ 315 h 606" name="T99"/>
                <a:gd fmla="*/ 82 w 484" name="T100"/>
                <a:gd fmla="*/ 272 h 606" name="T101"/>
                <a:gd fmla="*/ 331 w 484" name="T102"/>
                <a:gd fmla="*/ 279 h 606" name="T103"/>
                <a:gd fmla="*/ 331 w 484" name="T104"/>
                <a:gd fmla="*/ 258 h 606" name="T105"/>
                <a:gd fmla="*/ 82 w 484" name="T106"/>
                <a:gd fmla="*/ 252 h 606" name="T107"/>
                <a:gd fmla="*/ 82 w 484" name="T108"/>
                <a:gd fmla="*/ 272 h 606" name="T109"/>
                <a:gd fmla="*/ 82 w 484" name="T110"/>
                <a:gd fmla="*/ 236 h 606" name="T111"/>
                <a:gd fmla="*/ 331 w 484" name="T112"/>
                <a:gd fmla="*/ 229 h 606" name="T113"/>
                <a:gd fmla="*/ 331 w 484" name="T114"/>
                <a:gd fmla="*/ 209 h 606" name="T115"/>
                <a:gd fmla="*/ 82 w 484" name="T116"/>
                <a:gd fmla="*/ 216 h 60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06" w="483">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D06F83"/>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cs typeface="+mn-ea"/>
                <a:sym typeface="+mn-lt"/>
              </a:endParaRP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5" name="组合 34">
            <a:extLst>
              <a:ext uri="{FF2B5EF4-FFF2-40B4-BE49-F238E27FC236}">
                <a16:creationId xmlns:a16="http://schemas.microsoft.com/office/drawing/2014/main" id="{3E2E196C-22CC-464F-AF80-5A9DA23E0474}"/>
              </a:ext>
            </a:extLst>
          </p:cNvPr>
          <p:cNvGrpSpPr/>
          <p:nvPr/>
        </p:nvGrpSpPr>
        <p:grpSpPr>
          <a:xfrm>
            <a:off x="5428402" y="1819171"/>
            <a:ext cx="367303" cy="1792519"/>
            <a:chOff x="6011863" y="2119313"/>
            <a:chExt cx="700087" cy="2570163"/>
          </a:xfrm>
          <a:solidFill>
            <a:schemeClr val="bg1">
              <a:lumMod val="65000"/>
            </a:schemeClr>
          </a:solidFill>
        </p:grpSpPr>
        <p:sp>
          <p:nvSpPr>
            <p:cNvPr id="36" name="Freeform 89">
              <a:extLst>
                <a:ext uri="{FF2B5EF4-FFF2-40B4-BE49-F238E27FC236}">
                  <a16:creationId xmlns:a16="http://schemas.microsoft.com/office/drawing/2014/main" id="{42D729E5-4616-41AE-A938-C3173C04B243}"/>
                </a:ext>
              </a:extLst>
            </p:cNvPr>
            <p:cNvSpPr/>
            <p:nvPr/>
          </p:nvSpPr>
          <p:spPr bwMode="auto">
            <a:xfrm>
              <a:off x="6011863" y="4584701"/>
              <a:ext cx="46037" cy="104775"/>
            </a:xfrm>
            <a:custGeom>
              <a:gdLst>
                <a:gd fmla="*/ 1 w 2" name="T0"/>
                <a:gd fmla="*/ 5 h 5" name="T1"/>
                <a:gd fmla="*/ 0 w 2" name="T2"/>
                <a:gd fmla="*/ 4 h 5" name="T3"/>
                <a:gd fmla="*/ 0 w 2" name="T4"/>
                <a:gd fmla="*/ 1 h 5" name="T5"/>
                <a:gd fmla="*/ 1 w 2" name="T6"/>
                <a:gd fmla="*/ 0 h 5" name="T7"/>
                <a:gd fmla="*/ 2 w 2" name="T8"/>
                <a:gd fmla="*/ 1 h 5" name="T9"/>
                <a:gd fmla="*/ 2 w 2" name="T10"/>
                <a:gd fmla="*/ 4 h 5" name="T11"/>
                <a:gd fmla="*/ 1 w 2" name="T12"/>
                <a:gd fmla="*/ 5 h 5" name="T13"/>
              </a:gdLst>
              <a:cxnLst>
                <a:cxn ang="0">
                  <a:pos x="T0" y="T1"/>
                </a:cxn>
                <a:cxn ang="0">
                  <a:pos x="T2" y="T3"/>
                </a:cxn>
                <a:cxn ang="0">
                  <a:pos x="T4" y="T5"/>
                </a:cxn>
                <a:cxn ang="0">
                  <a:pos x="T6" y="T7"/>
                </a:cxn>
                <a:cxn ang="0">
                  <a:pos x="T8" y="T9"/>
                </a:cxn>
                <a:cxn ang="0">
                  <a:pos x="T10" y="T11"/>
                </a:cxn>
                <a:cxn ang="0">
                  <a:pos x="T12" y="T13"/>
                </a:cxn>
              </a:cxnLst>
              <a:rect b="b" l="0" r="r" t="0"/>
              <a:pathLst>
                <a:path h="5" w="2">
                  <a:moveTo>
                    <a:pt x="1" y="5"/>
                  </a:moveTo>
                  <a:cubicBezTo>
                    <a:pt x="1" y="5"/>
                    <a:pt x="0" y="4"/>
                    <a:pt x="0" y="4"/>
                  </a:cubicBezTo>
                  <a:cubicBezTo>
                    <a:pt x="0" y="1"/>
                    <a:pt x="0" y="1"/>
                    <a:pt x="0" y="1"/>
                  </a:cubicBezTo>
                  <a:cubicBezTo>
                    <a:pt x="0" y="0"/>
                    <a:pt x="1" y="0"/>
                    <a:pt x="1" y="0"/>
                  </a:cubicBezTo>
                  <a:cubicBezTo>
                    <a:pt x="2" y="0"/>
                    <a:pt x="2" y="0"/>
                    <a:pt x="2" y="1"/>
                  </a:cubicBezTo>
                  <a:cubicBezTo>
                    <a:pt x="2" y="4"/>
                    <a:pt x="2" y="4"/>
                    <a:pt x="2" y="4"/>
                  </a:cubicBezTo>
                  <a:cubicBezTo>
                    <a:pt x="2" y="4"/>
                    <a:pt x="2" y="5"/>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7" name="Freeform 90">
              <a:extLst>
                <a:ext uri="{FF2B5EF4-FFF2-40B4-BE49-F238E27FC236}">
                  <a16:creationId xmlns:a16="http://schemas.microsoft.com/office/drawing/2014/main" id="{8F04B19C-30A7-4F90-AE7B-B3EFBB8FE2DE}"/>
                </a:ext>
              </a:extLst>
            </p:cNvPr>
            <p:cNvSpPr>
              <a:spLocks noEditPoints="1"/>
            </p:cNvSpPr>
            <p:nvPr/>
          </p:nvSpPr>
          <p:spPr bwMode="auto">
            <a:xfrm>
              <a:off x="6011863" y="3889376"/>
              <a:ext cx="46037" cy="611188"/>
            </a:xfrm>
            <a:custGeom>
              <a:gdLst>
                <a:gd fmla="*/ 1 w 2" name="T0"/>
                <a:gd fmla="*/ 29 h 29" name="T1"/>
                <a:gd fmla="*/ 0 w 2" name="T2"/>
                <a:gd fmla="*/ 28 h 29" name="T3"/>
                <a:gd fmla="*/ 0 w 2" name="T4"/>
                <a:gd fmla="*/ 23 h 29" name="T5"/>
                <a:gd fmla="*/ 1 w 2" name="T6"/>
                <a:gd fmla="*/ 22 h 29" name="T7"/>
                <a:gd fmla="*/ 2 w 2" name="T8"/>
                <a:gd fmla="*/ 23 h 29" name="T9"/>
                <a:gd fmla="*/ 2 w 2" name="T10"/>
                <a:gd fmla="*/ 28 h 29" name="T11"/>
                <a:gd fmla="*/ 1 w 2" name="T12"/>
                <a:gd fmla="*/ 29 h 29" name="T13"/>
                <a:gd fmla="*/ 1 w 2" name="T14"/>
                <a:gd fmla="*/ 18 h 29" name="T15"/>
                <a:gd fmla="*/ 0 w 2" name="T16"/>
                <a:gd fmla="*/ 17 h 29" name="T17"/>
                <a:gd fmla="*/ 0 w 2" name="T18"/>
                <a:gd fmla="*/ 12 h 29" name="T19"/>
                <a:gd fmla="*/ 1 w 2" name="T20"/>
                <a:gd fmla="*/ 11 h 29" name="T21"/>
                <a:gd fmla="*/ 2 w 2" name="T22"/>
                <a:gd fmla="*/ 12 h 29" name="T23"/>
                <a:gd fmla="*/ 2 w 2" name="T24"/>
                <a:gd fmla="*/ 17 h 29" name="T25"/>
                <a:gd fmla="*/ 1 w 2" name="T26"/>
                <a:gd fmla="*/ 18 h 29" name="T27"/>
                <a:gd fmla="*/ 1 w 2" name="T28"/>
                <a:gd fmla="*/ 7 h 29" name="T29"/>
                <a:gd fmla="*/ 0 w 2" name="T30"/>
                <a:gd fmla="*/ 6 h 29" name="T31"/>
                <a:gd fmla="*/ 0 w 2" name="T32"/>
                <a:gd fmla="*/ 1 h 29" name="T33"/>
                <a:gd fmla="*/ 1 w 2" name="T34"/>
                <a:gd fmla="*/ 0 h 29" name="T35"/>
                <a:gd fmla="*/ 2 w 2" name="T36"/>
                <a:gd fmla="*/ 1 h 29" name="T37"/>
                <a:gd fmla="*/ 2 w 2" name="T38"/>
                <a:gd fmla="*/ 6 h 29" name="T39"/>
                <a:gd fmla="*/ 1 w 2" name="T40"/>
                <a:gd fmla="*/ 7 h 2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8" w="2">
                  <a:moveTo>
                    <a:pt x="1" y="29"/>
                  </a:moveTo>
                  <a:cubicBezTo>
                    <a:pt x="1" y="29"/>
                    <a:pt x="0" y="29"/>
                    <a:pt x="0" y="28"/>
                  </a:cubicBezTo>
                  <a:cubicBezTo>
                    <a:pt x="0" y="23"/>
                    <a:pt x="0" y="23"/>
                    <a:pt x="0" y="23"/>
                  </a:cubicBezTo>
                  <a:cubicBezTo>
                    <a:pt x="0" y="22"/>
                    <a:pt x="1" y="22"/>
                    <a:pt x="1" y="22"/>
                  </a:cubicBezTo>
                  <a:cubicBezTo>
                    <a:pt x="2" y="22"/>
                    <a:pt x="2" y="22"/>
                    <a:pt x="2" y="23"/>
                  </a:cubicBezTo>
                  <a:cubicBezTo>
                    <a:pt x="2" y="28"/>
                    <a:pt x="2" y="28"/>
                    <a:pt x="2" y="28"/>
                  </a:cubicBezTo>
                  <a:cubicBezTo>
                    <a:pt x="2" y="29"/>
                    <a:pt x="2" y="29"/>
                    <a:pt x="1" y="29"/>
                  </a:cubicBezTo>
                  <a:close/>
                  <a:moveTo>
                    <a:pt x="1" y="18"/>
                  </a:moveTo>
                  <a:cubicBezTo>
                    <a:pt x="1" y="18"/>
                    <a:pt x="0" y="18"/>
                    <a:pt x="0" y="17"/>
                  </a:cubicBezTo>
                  <a:cubicBezTo>
                    <a:pt x="0" y="12"/>
                    <a:pt x="0" y="12"/>
                    <a:pt x="0" y="12"/>
                  </a:cubicBezTo>
                  <a:cubicBezTo>
                    <a:pt x="0" y="11"/>
                    <a:pt x="1" y="11"/>
                    <a:pt x="1" y="11"/>
                  </a:cubicBezTo>
                  <a:cubicBezTo>
                    <a:pt x="2" y="11"/>
                    <a:pt x="2" y="11"/>
                    <a:pt x="2" y="12"/>
                  </a:cubicBezTo>
                  <a:cubicBezTo>
                    <a:pt x="2" y="17"/>
                    <a:pt x="2" y="17"/>
                    <a:pt x="2" y="17"/>
                  </a:cubicBezTo>
                  <a:cubicBezTo>
                    <a:pt x="2" y="18"/>
                    <a:pt x="2" y="18"/>
                    <a:pt x="1" y="18"/>
                  </a:cubicBezTo>
                  <a:close/>
                  <a:moveTo>
                    <a:pt x="1" y="7"/>
                  </a:moveTo>
                  <a:cubicBezTo>
                    <a:pt x="1" y="7"/>
                    <a:pt x="0" y="7"/>
                    <a:pt x="0" y="6"/>
                  </a:cubicBezTo>
                  <a:cubicBezTo>
                    <a:pt x="0" y="1"/>
                    <a:pt x="0" y="1"/>
                    <a:pt x="0" y="1"/>
                  </a:cubicBezTo>
                  <a:cubicBezTo>
                    <a:pt x="0" y="0"/>
                    <a:pt x="1" y="0"/>
                    <a:pt x="1" y="0"/>
                  </a:cubicBezTo>
                  <a:cubicBezTo>
                    <a:pt x="2" y="0"/>
                    <a:pt x="2" y="0"/>
                    <a:pt x="2" y="1"/>
                  </a:cubicBezTo>
                  <a:cubicBezTo>
                    <a:pt x="2" y="6"/>
                    <a:pt x="2" y="6"/>
                    <a:pt x="2" y="6"/>
                  </a:cubicBezTo>
                  <a:cubicBezTo>
                    <a:pt x="2" y="7"/>
                    <a:pt x="2" y="7"/>
                    <a:pt x="1"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8" name="Freeform 91">
              <a:extLst>
                <a:ext uri="{FF2B5EF4-FFF2-40B4-BE49-F238E27FC236}">
                  <a16:creationId xmlns:a16="http://schemas.microsoft.com/office/drawing/2014/main" id="{16533440-710A-4467-87FF-F4D007688806}"/>
                </a:ext>
              </a:extLst>
            </p:cNvPr>
            <p:cNvSpPr/>
            <p:nvPr/>
          </p:nvSpPr>
          <p:spPr bwMode="auto">
            <a:xfrm>
              <a:off x="6011863" y="3698876"/>
              <a:ext cx="112712" cy="106363"/>
            </a:xfrm>
            <a:custGeom>
              <a:gdLst>
                <a:gd fmla="*/ 1 w 5" name="T0"/>
                <a:gd fmla="*/ 5 h 5" name="T1"/>
                <a:gd fmla="*/ 0 w 5" name="T2"/>
                <a:gd fmla="*/ 4 h 5" name="T3"/>
                <a:gd fmla="*/ 0 w 5" name="T4"/>
                <a:gd fmla="*/ 1 h 5" name="T5"/>
                <a:gd fmla="*/ 1 w 5" name="T6"/>
                <a:gd fmla="*/ 0 h 5" name="T7"/>
                <a:gd fmla="*/ 4 w 5" name="T8"/>
                <a:gd fmla="*/ 0 h 5" name="T9"/>
                <a:gd fmla="*/ 5 w 5" name="T10"/>
                <a:gd fmla="*/ 1 h 5" name="T11"/>
                <a:gd fmla="*/ 4 w 5" name="T12"/>
                <a:gd fmla="*/ 2 h 5" name="T13"/>
                <a:gd fmla="*/ 2 w 5" name="T14"/>
                <a:gd fmla="*/ 2 h 5" name="T15"/>
                <a:gd fmla="*/ 2 w 5" name="T16"/>
                <a:gd fmla="*/ 4 h 5" name="T17"/>
                <a:gd fmla="*/ 1 w 5" name="T18"/>
                <a:gd fmla="*/ 5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5">
                  <a:moveTo>
                    <a:pt x="1" y="5"/>
                  </a:moveTo>
                  <a:cubicBezTo>
                    <a:pt x="1" y="5"/>
                    <a:pt x="0" y="5"/>
                    <a:pt x="0" y="4"/>
                  </a:cubicBezTo>
                  <a:cubicBezTo>
                    <a:pt x="0" y="1"/>
                    <a:pt x="0" y="1"/>
                    <a:pt x="0" y="1"/>
                  </a:cubicBezTo>
                  <a:cubicBezTo>
                    <a:pt x="0" y="1"/>
                    <a:pt x="1" y="0"/>
                    <a:pt x="1" y="0"/>
                  </a:cubicBezTo>
                  <a:cubicBezTo>
                    <a:pt x="4" y="0"/>
                    <a:pt x="4" y="0"/>
                    <a:pt x="4" y="0"/>
                  </a:cubicBezTo>
                  <a:cubicBezTo>
                    <a:pt x="5" y="0"/>
                    <a:pt x="5" y="1"/>
                    <a:pt x="5" y="1"/>
                  </a:cubicBezTo>
                  <a:cubicBezTo>
                    <a:pt x="5" y="2"/>
                    <a:pt x="5" y="2"/>
                    <a:pt x="4" y="2"/>
                  </a:cubicBezTo>
                  <a:cubicBezTo>
                    <a:pt x="2" y="2"/>
                    <a:pt x="2" y="2"/>
                    <a:pt x="2" y="2"/>
                  </a:cubicBezTo>
                  <a:cubicBezTo>
                    <a:pt x="2" y="4"/>
                    <a:pt x="2" y="4"/>
                    <a:pt x="2" y="4"/>
                  </a:cubicBezTo>
                  <a:cubicBezTo>
                    <a:pt x="2" y="5"/>
                    <a:pt x="2" y="5"/>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9" name="Freeform 92">
              <a:extLst>
                <a:ext uri="{FF2B5EF4-FFF2-40B4-BE49-F238E27FC236}">
                  <a16:creationId xmlns:a16="http://schemas.microsoft.com/office/drawing/2014/main" id="{40445412-7DBC-45FF-A49E-42B24D06DB43}"/>
                </a:ext>
              </a:extLst>
            </p:cNvPr>
            <p:cNvSpPr/>
            <p:nvPr/>
          </p:nvSpPr>
          <p:spPr bwMode="auto">
            <a:xfrm>
              <a:off x="6259513" y="3698876"/>
              <a:ext cx="203200" cy="42863"/>
            </a:xfrm>
            <a:custGeom>
              <a:gdLst>
                <a:gd fmla="*/ 8 w 9" name="T0"/>
                <a:gd fmla="*/ 2 h 2" name="T1"/>
                <a:gd fmla="*/ 1 w 9" name="T2"/>
                <a:gd fmla="*/ 2 h 2" name="T3"/>
                <a:gd fmla="*/ 0 w 9" name="T4"/>
                <a:gd fmla="*/ 1 h 2" name="T5"/>
                <a:gd fmla="*/ 1 w 9" name="T6"/>
                <a:gd fmla="*/ 0 h 2" name="T7"/>
                <a:gd fmla="*/ 8 w 9" name="T8"/>
                <a:gd fmla="*/ 0 h 2" name="T9"/>
                <a:gd fmla="*/ 9 w 9" name="T10"/>
                <a:gd fmla="*/ 1 h 2" name="T11"/>
                <a:gd fmla="*/ 8 w 9"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9">
                  <a:moveTo>
                    <a:pt x="8" y="2"/>
                  </a:moveTo>
                  <a:cubicBezTo>
                    <a:pt x="1" y="2"/>
                    <a:pt x="1" y="2"/>
                    <a:pt x="1" y="2"/>
                  </a:cubicBezTo>
                  <a:cubicBezTo>
                    <a:pt x="0" y="2"/>
                    <a:pt x="0" y="2"/>
                    <a:pt x="0" y="1"/>
                  </a:cubicBezTo>
                  <a:cubicBezTo>
                    <a:pt x="0" y="1"/>
                    <a:pt x="0" y="0"/>
                    <a:pt x="1" y="0"/>
                  </a:cubicBezTo>
                  <a:cubicBezTo>
                    <a:pt x="8" y="0"/>
                    <a:pt x="8" y="0"/>
                    <a:pt x="8" y="0"/>
                  </a:cubicBezTo>
                  <a:cubicBezTo>
                    <a:pt x="9" y="0"/>
                    <a:pt x="9" y="1"/>
                    <a:pt x="9" y="1"/>
                  </a:cubicBezTo>
                  <a:cubicBezTo>
                    <a:pt x="9" y="2"/>
                    <a:pt x="9" y="2"/>
                    <a:pt x="8"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0" name="Freeform 93">
              <a:extLst>
                <a:ext uri="{FF2B5EF4-FFF2-40B4-BE49-F238E27FC236}">
                  <a16:creationId xmlns:a16="http://schemas.microsoft.com/office/drawing/2014/main" id="{0E7D2A8D-E5E4-4B5A-8067-B3A7A23118C1}"/>
                </a:ext>
              </a:extLst>
            </p:cNvPr>
            <p:cNvSpPr/>
            <p:nvPr/>
          </p:nvSpPr>
          <p:spPr bwMode="auto">
            <a:xfrm>
              <a:off x="6599238" y="3636963"/>
              <a:ext cx="112712" cy="104775"/>
            </a:xfrm>
            <a:custGeom>
              <a:gdLst>
                <a:gd fmla="*/ 4 w 5" name="T0"/>
                <a:gd fmla="*/ 5 h 5" name="T1"/>
                <a:gd fmla="*/ 1 w 5" name="T2"/>
                <a:gd fmla="*/ 5 h 5" name="T3"/>
                <a:gd fmla="*/ 0 w 5" name="T4"/>
                <a:gd fmla="*/ 4 h 5" name="T5"/>
                <a:gd fmla="*/ 1 w 5" name="T6"/>
                <a:gd fmla="*/ 3 h 5" name="T7"/>
                <a:gd fmla="*/ 3 w 5" name="T8"/>
                <a:gd fmla="*/ 3 h 5" name="T9"/>
                <a:gd fmla="*/ 3 w 5" name="T10"/>
                <a:gd fmla="*/ 1 h 5" name="T11"/>
                <a:gd fmla="*/ 4 w 5" name="T12"/>
                <a:gd fmla="*/ 0 h 5" name="T13"/>
                <a:gd fmla="*/ 5 w 5" name="T14"/>
                <a:gd fmla="*/ 1 h 5" name="T15"/>
                <a:gd fmla="*/ 5 w 5" name="T16"/>
                <a:gd fmla="*/ 4 h 5" name="T17"/>
                <a:gd fmla="*/ 4 w 5" name="T18"/>
                <a:gd fmla="*/ 5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5">
                  <a:moveTo>
                    <a:pt x="4" y="5"/>
                  </a:moveTo>
                  <a:cubicBezTo>
                    <a:pt x="1" y="5"/>
                    <a:pt x="1" y="5"/>
                    <a:pt x="1" y="5"/>
                  </a:cubicBezTo>
                  <a:cubicBezTo>
                    <a:pt x="0" y="5"/>
                    <a:pt x="0" y="5"/>
                    <a:pt x="0" y="4"/>
                  </a:cubicBezTo>
                  <a:cubicBezTo>
                    <a:pt x="0" y="4"/>
                    <a:pt x="0" y="3"/>
                    <a:pt x="1" y="3"/>
                  </a:cubicBezTo>
                  <a:cubicBezTo>
                    <a:pt x="3" y="3"/>
                    <a:pt x="3" y="3"/>
                    <a:pt x="3" y="3"/>
                  </a:cubicBezTo>
                  <a:cubicBezTo>
                    <a:pt x="3" y="1"/>
                    <a:pt x="3" y="1"/>
                    <a:pt x="3" y="1"/>
                  </a:cubicBezTo>
                  <a:cubicBezTo>
                    <a:pt x="3" y="1"/>
                    <a:pt x="3" y="0"/>
                    <a:pt x="4" y="0"/>
                  </a:cubicBezTo>
                  <a:cubicBezTo>
                    <a:pt x="4" y="0"/>
                    <a:pt x="5" y="1"/>
                    <a:pt x="5" y="1"/>
                  </a:cubicBezTo>
                  <a:cubicBezTo>
                    <a:pt x="5" y="4"/>
                    <a:pt x="5" y="4"/>
                    <a:pt x="5" y="4"/>
                  </a:cubicBezTo>
                  <a:cubicBezTo>
                    <a:pt x="5" y="5"/>
                    <a:pt x="4" y="5"/>
                    <a:pt x="4"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1" name="Freeform 94">
              <a:extLst>
                <a:ext uri="{FF2B5EF4-FFF2-40B4-BE49-F238E27FC236}">
                  <a16:creationId xmlns:a16="http://schemas.microsoft.com/office/drawing/2014/main" id="{D7460023-6C16-44E2-88EA-1044A1163B1D}"/>
                </a:ext>
              </a:extLst>
            </p:cNvPr>
            <p:cNvSpPr>
              <a:spLocks noEditPoints="1"/>
            </p:cNvSpPr>
            <p:nvPr/>
          </p:nvSpPr>
          <p:spPr bwMode="auto">
            <a:xfrm>
              <a:off x="6665913" y="2330451"/>
              <a:ext cx="46037" cy="1220788"/>
            </a:xfrm>
            <a:custGeom>
              <a:gdLst>
                <a:gd fmla="*/ 1 w 2" name="T0"/>
                <a:gd fmla="*/ 58 h 58" name="T1"/>
                <a:gd fmla="*/ 0 w 2" name="T2"/>
                <a:gd fmla="*/ 57 h 58" name="T3"/>
                <a:gd fmla="*/ 0 w 2" name="T4"/>
                <a:gd fmla="*/ 51 h 58" name="T5"/>
                <a:gd fmla="*/ 1 w 2" name="T6"/>
                <a:gd fmla="*/ 50 h 58" name="T7"/>
                <a:gd fmla="*/ 2 w 2" name="T8"/>
                <a:gd fmla="*/ 51 h 58" name="T9"/>
                <a:gd fmla="*/ 2 w 2" name="T10"/>
                <a:gd fmla="*/ 57 h 58" name="T11"/>
                <a:gd fmla="*/ 1 w 2" name="T12"/>
                <a:gd fmla="*/ 58 h 58" name="T13"/>
                <a:gd fmla="*/ 1 w 2" name="T14"/>
                <a:gd fmla="*/ 45 h 58" name="T15"/>
                <a:gd fmla="*/ 0 w 2" name="T16"/>
                <a:gd fmla="*/ 44 h 58" name="T17"/>
                <a:gd fmla="*/ 0 w 2" name="T18"/>
                <a:gd fmla="*/ 38 h 58" name="T19"/>
                <a:gd fmla="*/ 1 w 2" name="T20"/>
                <a:gd fmla="*/ 37 h 58" name="T21"/>
                <a:gd fmla="*/ 2 w 2" name="T22"/>
                <a:gd fmla="*/ 38 h 58" name="T23"/>
                <a:gd fmla="*/ 2 w 2" name="T24"/>
                <a:gd fmla="*/ 44 h 58" name="T25"/>
                <a:gd fmla="*/ 1 w 2" name="T26"/>
                <a:gd fmla="*/ 45 h 58" name="T27"/>
                <a:gd fmla="*/ 1 w 2" name="T28"/>
                <a:gd fmla="*/ 33 h 58" name="T29"/>
                <a:gd fmla="*/ 0 w 2" name="T30"/>
                <a:gd fmla="*/ 32 h 58" name="T31"/>
                <a:gd fmla="*/ 0 w 2" name="T32"/>
                <a:gd fmla="*/ 26 h 58" name="T33"/>
                <a:gd fmla="*/ 1 w 2" name="T34"/>
                <a:gd fmla="*/ 25 h 58" name="T35"/>
                <a:gd fmla="*/ 2 w 2" name="T36"/>
                <a:gd fmla="*/ 26 h 58" name="T37"/>
                <a:gd fmla="*/ 2 w 2" name="T38"/>
                <a:gd fmla="*/ 32 h 58" name="T39"/>
                <a:gd fmla="*/ 1 w 2" name="T40"/>
                <a:gd fmla="*/ 33 h 58" name="T41"/>
                <a:gd fmla="*/ 1 w 2" name="T42"/>
                <a:gd fmla="*/ 20 h 58" name="T43"/>
                <a:gd fmla="*/ 0 w 2" name="T44"/>
                <a:gd fmla="*/ 19 h 58" name="T45"/>
                <a:gd fmla="*/ 0 w 2" name="T46"/>
                <a:gd fmla="*/ 13 h 58" name="T47"/>
                <a:gd fmla="*/ 1 w 2" name="T48"/>
                <a:gd fmla="*/ 12 h 58" name="T49"/>
                <a:gd fmla="*/ 2 w 2" name="T50"/>
                <a:gd fmla="*/ 13 h 58" name="T51"/>
                <a:gd fmla="*/ 2 w 2" name="T52"/>
                <a:gd fmla="*/ 19 h 58" name="T53"/>
                <a:gd fmla="*/ 1 w 2" name="T54"/>
                <a:gd fmla="*/ 20 h 58" name="T55"/>
                <a:gd fmla="*/ 1 w 2" name="T56"/>
                <a:gd fmla="*/ 8 h 58" name="T57"/>
                <a:gd fmla="*/ 0 w 2" name="T58"/>
                <a:gd fmla="*/ 7 h 58" name="T59"/>
                <a:gd fmla="*/ 0 w 2" name="T60"/>
                <a:gd fmla="*/ 1 h 58" name="T61"/>
                <a:gd fmla="*/ 1 w 2" name="T62"/>
                <a:gd fmla="*/ 0 h 58" name="T63"/>
                <a:gd fmla="*/ 2 w 2" name="T64"/>
                <a:gd fmla="*/ 1 h 58" name="T65"/>
                <a:gd fmla="*/ 2 w 2" name="T66"/>
                <a:gd fmla="*/ 7 h 58" name="T67"/>
                <a:gd fmla="*/ 1 w 2" name="T68"/>
                <a:gd fmla="*/ 8 h 5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7" w="2">
                  <a:moveTo>
                    <a:pt x="1" y="58"/>
                  </a:moveTo>
                  <a:cubicBezTo>
                    <a:pt x="0" y="58"/>
                    <a:pt x="0" y="57"/>
                    <a:pt x="0" y="57"/>
                  </a:cubicBezTo>
                  <a:cubicBezTo>
                    <a:pt x="0" y="51"/>
                    <a:pt x="0" y="51"/>
                    <a:pt x="0" y="51"/>
                  </a:cubicBezTo>
                  <a:cubicBezTo>
                    <a:pt x="0" y="50"/>
                    <a:pt x="0" y="50"/>
                    <a:pt x="1" y="50"/>
                  </a:cubicBezTo>
                  <a:cubicBezTo>
                    <a:pt x="1" y="50"/>
                    <a:pt x="2" y="50"/>
                    <a:pt x="2" y="51"/>
                  </a:cubicBezTo>
                  <a:cubicBezTo>
                    <a:pt x="2" y="57"/>
                    <a:pt x="2" y="57"/>
                    <a:pt x="2" y="57"/>
                  </a:cubicBezTo>
                  <a:cubicBezTo>
                    <a:pt x="2" y="57"/>
                    <a:pt x="1" y="58"/>
                    <a:pt x="1" y="58"/>
                  </a:cubicBezTo>
                  <a:close/>
                  <a:moveTo>
                    <a:pt x="1" y="45"/>
                  </a:moveTo>
                  <a:cubicBezTo>
                    <a:pt x="0" y="45"/>
                    <a:pt x="0" y="45"/>
                    <a:pt x="0" y="44"/>
                  </a:cubicBezTo>
                  <a:cubicBezTo>
                    <a:pt x="0" y="38"/>
                    <a:pt x="0" y="38"/>
                    <a:pt x="0" y="38"/>
                  </a:cubicBezTo>
                  <a:cubicBezTo>
                    <a:pt x="0" y="38"/>
                    <a:pt x="0" y="37"/>
                    <a:pt x="1" y="37"/>
                  </a:cubicBezTo>
                  <a:cubicBezTo>
                    <a:pt x="1" y="37"/>
                    <a:pt x="2" y="38"/>
                    <a:pt x="2" y="38"/>
                  </a:cubicBezTo>
                  <a:cubicBezTo>
                    <a:pt x="2" y="44"/>
                    <a:pt x="2" y="44"/>
                    <a:pt x="2" y="44"/>
                  </a:cubicBezTo>
                  <a:cubicBezTo>
                    <a:pt x="2" y="45"/>
                    <a:pt x="1" y="45"/>
                    <a:pt x="1" y="45"/>
                  </a:cubicBezTo>
                  <a:close/>
                  <a:moveTo>
                    <a:pt x="1" y="33"/>
                  </a:moveTo>
                  <a:cubicBezTo>
                    <a:pt x="0" y="33"/>
                    <a:pt x="0" y="32"/>
                    <a:pt x="0" y="32"/>
                  </a:cubicBezTo>
                  <a:cubicBezTo>
                    <a:pt x="0" y="26"/>
                    <a:pt x="0" y="26"/>
                    <a:pt x="0" y="26"/>
                  </a:cubicBezTo>
                  <a:cubicBezTo>
                    <a:pt x="0" y="25"/>
                    <a:pt x="0" y="25"/>
                    <a:pt x="1" y="25"/>
                  </a:cubicBezTo>
                  <a:cubicBezTo>
                    <a:pt x="1" y="25"/>
                    <a:pt x="2" y="25"/>
                    <a:pt x="2" y="26"/>
                  </a:cubicBezTo>
                  <a:cubicBezTo>
                    <a:pt x="2" y="32"/>
                    <a:pt x="2" y="32"/>
                    <a:pt x="2" y="32"/>
                  </a:cubicBezTo>
                  <a:cubicBezTo>
                    <a:pt x="2" y="32"/>
                    <a:pt x="1" y="33"/>
                    <a:pt x="1" y="33"/>
                  </a:cubicBezTo>
                  <a:close/>
                  <a:moveTo>
                    <a:pt x="1" y="20"/>
                  </a:moveTo>
                  <a:cubicBezTo>
                    <a:pt x="0" y="20"/>
                    <a:pt x="0" y="20"/>
                    <a:pt x="0" y="19"/>
                  </a:cubicBezTo>
                  <a:cubicBezTo>
                    <a:pt x="0" y="13"/>
                    <a:pt x="0" y="13"/>
                    <a:pt x="0" y="13"/>
                  </a:cubicBezTo>
                  <a:cubicBezTo>
                    <a:pt x="0" y="12"/>
                    <a:pt x="0" y="12"/>
                    <a:pt x="1" y="12"/>
                  </a:cubicBezTo>
                  <a:cubicBezTo>
                    <a:pt x="1" y="12"/>
                    <a:pt x="2" y="12"/>
                    <a:pt x="2" y="13"/>
                  </a:cubicBezTo>
                  <a:cubicBezTo>
                    <a:pt x="2" y="19"/>
                    <a:pt x="2" y="19"/>
                    <a:pt x="2" y="19"/>
                  </a:cubicBezTo>
                  <a:cubicBezTo>
                    <a:pt x="2" y="20"/>
                    <a:pt x="1" y="20"/>
                    <a:pt x="1" y="20"/>
                  </a:cubicBezTo>
                  <a:close/>
                  <a:moveTo>
                    <a:pt x="1" y="8"/>
                  </a:moveTo>
                  <a:cubicBezTo>
                    <a:pt x="0" y="8"/>
                    <a:pt x="0" y="7"/>
                    <a:pt x="0" y="7"/>
                  </a:cubicBezTo>
                  <a:cubicBezTo>
                    <a:pt x="0" y="1"/>
                    <a:pt x="0" y="1"/>
                    <a:pt x="0" y="1"/>
                  </a:cubicBezTo>
                  <a:cubicBezTo>
                    <a:pt x="0" y="0"/>
                    <a:pt x="0" y="0"/>
                    <a:pt x="1" y="0"/>
                  </a:cubicBezTo>
                  <a:cubicBezTo>
                    <a:pt x="1" y="0"/>
                    <a:pt x="2" y="0"/>
                    <a:pt x="2" y="1"/>
                  </a:cubicBezTo>
                  <a:cubicBezTo>
                    <a:pt x="2" y="7"/>
                    <a:pt x="2" y="7"/>
                    <a:pt x="2" y="7"/>
                  </a:cubicBezTo>
                  <a:cubicBezTo>
                    <a:pt x="2" y="7"/>
                    <a:pt x="1" y="8"/>
                    <a:pt x="1"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2" name="Freeform 95">
              <a:extLst>
                <a:ext uri="{FF2B5EF4-FFF2-40B4-BE49-F238E27FC236}">
                  <a16:creationId xmlns:a16="http://schemas.microsoft.com/office/drawing/2014/main" id="{53163372-80DD-4C53-B7AA-E38F362E05BD}"/>
                </a:ext>
              </a:extLst>
            </p:cNvPr>
            <p:cNvSpPr/>
            <p:nvPr/>
          </p:nvSpPr>
          <p:spPr bwMode="auto">
            <a:xfrm>
              <a:off x="6665913" y="2119313"/>
              <a:ext cx="46037" cy="104775"/>
            </a:xfrm>
            <a:custGeom>
              <a:gdLst>
                <a:gd fmla="*/ 1 w 2" name="T0"/>
                <a:gd fmla="*/ 5 h 5" name="T1"/>
                <a:gd fmla="*/ 0 w 2" name="T2"/>
                <a:gd fmla="*/ 4 h 5" name="T3"/>
                <a:gd fmla="*/ 0 w 2" name="T4"/>
                <a:gd fmla="*/ 1 h 5" name="T5"/>
                <a:gd fmla="*/ 1 w 2" name="T6"/>
                <a:gd fmla="*/ 0 h 5" name="T7"/>
                <a:gd fmla="*/ 2 w 2" name="T8"/>
                <a:gd fmla="*/ 1 h 5" name="T9"/>
                <a:gd fmla="*/ 2 w 2" name="T10"/>
                <a:gd fmla="*/ 4 h 5" name="T11"/>
                <a:gd fmla="*/ 1 w 2" name="T12"/>
                <a:gd fmla="*/ 5 h 5" name="T13"/>
              </a:gdLst>
              <a:cxnLst>
                <a:cxn ang="0">
                  <a:pos x="T0" y="T1"/>
                </a:cxn>
                <a:cxn ang="0">
                  <a:pos x="T2" y="T3"/>
                </a:cxn>
                <a:cxn ang="0">
                  <a:pos x="T4" y="T5"/>
                </a:cxn>
                <a:cxn ang="0">
                  <a:pos x="T6" y="T7"/>
                </a:cxn>
                <a:cxn ang="0">
                  <a:pos x="T8" y="T9"/>
                </a:cxn>
                <a:cxn ang="0">
                  <a:pos x="T10" y="T11"/>
                </a:cxn>
                <a:cxn ang="0">
                  <a:pos x="T12" y="T13"/>
                </a:cxn>
              </a:cxnLst>
              <a:rect b="b" l="0" r="r" t="0"/>
              <a:pathLst>
                <a:path h="5" w="2">
                  <a:moveTo>
                    <a:pt x="1" y="5"/>
                  </a:moveTo>
                  <a:cubicBezTo>
                    <a:pt x="0" y="5"/>
                    <a:pt x="0" y="5"/>
                    <a:pt x="0" y="4"/>
                  </a:cubicBezTo>
                  <a:cubicBezTo>
                    <a:pt x="0" y="1"/>
                    <a:pt x="0" y="1"/>
                    <a:pt x="0" y="1"/>
                  </a:cubicBezTo>
                  <a:cubicBezTo>
                    <a:pt x="0" y="1"/>
                    <a:pt x="0" y="0"/>
                    <a:pt x="1" y="0"/>
                  </a:cubicBezTo>
                  <a:cubicBezTo>
                    <a:pt x="1" y="0"/>
                    <a:pt x="2" y="1"/>
                    <a:pt x="2" y="1"/>
                  </a:cubicBezTo>
                  <a:cubicBezTo>
                    <a:pt x="2" y="4"/>
                    <a:pt x="2" y="4"/>
                    <a:pt x="2" y="4"/>
                  </a:cubicBezTo>
                  <a:cubicBezTo>
                    <a:pt x="2" y="5"/>
                    <a:pt x="1" y="5"/>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3" name="组合 42">
            <a:extLst>
              <a:ext uri="{FF2B5EF4-FFF2-40B4-BE49-F238E27FC236}">
                <a16:creationId xmlns:a16="http://schemas.microsoft.com/office/drawing/2014/main" id="{F5C883ED-BE2A-4A47-A9B7-612EEA88A2D1}"/>
              </a:ext>
            </a:extLst>
          </p:cNvPr>
          <p:cNvGrpSpPr/>
          <p:nvPr/>
        </p:nvGrpSpPr>
        <p:grpSpPr>
          <a:xfrm>
            <a:off x="3706130" y="3918676"/>
            <a:ext cx="678136" cy="855640"/>
            <a:chOff x="8477251" y="1703388"/>
            <a:chExt cx="1485900" cy="1874838"/>
          </a:xfrm>
          <a:solidFill>
            <a:schemeClr val="bg1">
              <a:lumMod val="65000"/>
            </a:schemeClr>
          </a:solidFill>
        </p:grpSpPr>
        <p:sp>
          <p:nvSpPr>
            <p:cNvPr id="44" name="Freeform 107">
              <a:extLst>
                <a:ext uri="{FF2B5EF4-FFF2-40B4-BE49-F238E27FC236}">
                  <a16:creationId xmlns:a16="http://schemas.microsoft.com/office/drawing/2014/main" id="{614BBC93-B944-4126-BC32-A64AA9043F55}"/>
                </a:ext>
              </a:extLst>
            </p:cNvPr>
            <p:cNvSpPr/>
            <p:nvPr/>
          </p:nvSpPr>
          <p:spPr bwMode="auto">
            <a:xfrm>
              <a:off x="9909176" y="1703388"/>
              <a:ext cx="53975" cy="134938"/>
            </a:xfrm>
            <a:custGeom>
              <a:gdLst>
                <a:gd fmla="*/ 1 w 2" name="T0"/>
                <a:gd fmla="*/ 5 h 5" name="T1"/>
                <a:gd fmla="*/ 0 w 2" name="T2"/>
                <a:gd fmla="*/ 4 h 5" name="T3"/>
                <a:gd fmla="*/ 0 w 2" name="T4"/>
                <a:gd fmla="*/ 1 h 5" name="T5"/>
                <a:gd fmla="*/ 1 w 2" name="T6"/>
                <a:gd fmla="*/ 0 h 5" name="T7"/>
                <a:gd fmla="*/ 2 w 2" name="T8"/>
                <a:gd fmla="*/ 1 h 5" name="T9"/>
                <a:gd fmla="*/ 2 w 2" name="T10"/>
                <a:gd fmla="*/ 4 h 5" name="T11"/>
                <a:gd fmla="*/ 1 w 2" name="T12"/>
                <a:gd fmla="*/ 5 h 5" name="T13"/>
              </a:gdLst>
              <a:cxnLst>
                <a:cxn ang="0">
                  <a:pos x="T0" y="T1"/>
                </a:cxn>
                <a:cxn ang="0">
                  <a:pos x="T2" y="T3"/>
                </a:cxn>
                <a:cxn ang="0">
                  <a:pos x="T4" y="T5"/>
                </a:cxn>
                <a:cxn ang="0">
                  <a:pos x="T6" y="T7"/>
                </a:cxn>
                <a:cxn ang="0">
                  <a:pos x="T8" y="T9"/>
                </a:cxn>
                <a:cxn ang="0">
                  <a:pos x="T10" y="T11"/>
                </a:cxn>
                <a:cxn ang="0">
                  <a:pos x="T12" y="T13"/>
                </a:cxn>
              </a:cxnLst>
              <a:rect b="b" l="0" r="r" t="0"/>
              <a:pathLst>
                <a:path h="5" w="2">
                  <a:moveTo>
                    <a:pt x="1" y="5"/>
                  </a:moveTo>
                  <a:cubicBezTo>
                    <a:pt x="0" y="5"/>
                    <a:pt x="0" y="4"/>
                    <a:pt x="0" y="4"/>
                  </a:cubicBezTo>
                  <a:cubicBezTo>
                    <a:pt x="0" y="1"/>
                    <a:pt x="0" y="1"/>
                    <a:pt x="0" y="1"/>
                  </a:cubicBezTo>
                  <a:cubicBezTo>
                    <a:pt x="0" y="0"/>
                    <a:pt x="0" y="0"/>
                    <a:pt x="1" y="0"/>
                  </a:cubicBezTo>
                  <a:cubicBezTo>
                    <a:pt x="1" y="0"/>
                    <a:pt x="2" y="0"/>
                    <a:pt x="2" y="1"/>
                  </a:cubicBezTo>
                  <a:cubicBezTo>
                    <a:pt x="2" y="4"/>
                    <a:pt x="2" y="4"/>
                    <a:pt x="2" y="4"/>
                  </a:cubicBezTo>
                  <a:cubicBezTo>
                    <a:pt x="2" y="4"/>
                    <a:pt x="1" y="5"/>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5" name="Freeform 108">
              <a:extLst>
                <a:ext uri="{FF2B5EF4-FFF2-40B4-BE49-F238E27FC236}">
                  <a16:creationId xmlns:a16="http://schemas.microsoft.com/office/drawing/2014/main" id="{CFBB13EE-03D8-4954-BE03-0432C502A103}"/>
                </a:ext>
              </a:extLst>
            </p:cNvPr>
            <p:cNvSpPr>
              <a:spLocks noEditPoints="1"/>
            </p:cNvSpPr>
            <p:nvPr/>
          </p:nvSpPr>
          <p:spPr bwMode="auto">
            <a:xfrm>
              <a:off x="9909176" y="1917701"/>
              <a:ext cx="53975" cy="1446213"/>
            </a:xfrm>
            <a:custGeom>
              <a:gdLst>
                <a:gd fmla="*/ 1 w 2" name="T0"/>
                <a:gd fmla="*/ 54 h 54" name="T1"/>
                <a:gd fmla="*/ 0 w 2" name="T2"/>
                <a:gd fmla="*/ 53 h 54" name="T3"/>
                <a:gd fmla="*/ 0 w 2" name="T4"/>
                <a:gd fmla="*/ 47 h 54" name="T5"/>
                <a:gd fmla="*/ 1 w 2" name="T6"/>
                <a:gd fmla="*/ 46 h 54" name="T7"/>
                <a:gd fmla="*/ 2 w 2" name="T8"/>
                <a:gd fmla="*/ 47 h 54" name="T9"/>
                <a:gd fmla="*/ 2 w 2" name="T10"/>
                <a:gd fmla="*/ 53 h 54" name="T11"/>
                <a:gd fmla="*/ 1 w 2" name="T12"/>
                <a:gd fmla="*/ 54 h 54" name="T13"/>
                <a:gd fmla="*/ 1 w 2" name="T14"/>
                <a:gd fmla="*/ 42 h 54" name="T15"/>
                <a:gd fmla="*/ 0 w 2" name="T16"/>
                <a:gd fmla="*/ 41 h 54" name="T17"/>
                <a:gd fmla="*/ 0 w 2" name="T18"/>
                <a:gd fmla="*/ 36 h 54" name="T19"/>
                <a:gd fmla="*/ 1 w 2" name="T20"/>
                <a:gd fmla="*/ 35 h 54" name="T21"/>
                <a:gd fmla="*/ 2 w 2" name="T22"/>
                <a:gd fmla="*/ 36 h 54" name="T23"/>
                <a:gd fmla="*/ 2 w 2" name="T24"/>
                <a:gd fmla="*/ 41 h 54" name="T25"/>
                <a:gd fmla="*/ 1 w 2" name="T26"/>
                <a:gd fmla="*/ 42 h 54" name="T27"/>
                <a:gd fmla="*/ 1 w 2" name="T28"/>
                <a:gd fmla="*/ 31 h 54" name="T29"/>
                <a:gd fmla="*/ 0 w 2" name="T30"/>
                <a:gd fmla="*/ 30 h 54" name="T31"/>
                <a:gd fmla="*/ 0 w 2" name="T32"/>
                <a:gd fmla="*/ 24 h 54" name="T33"/>
                <a:gd fmla="*/ 1 w 2" name="T34"/>
                <a:gd fmla="*/ 23 h 54" name="T35"/>
                <a:gd fmla="*/ 2 w 2" name="T36"/>
                <a:gd fmla="*/ 24 h 54" name="T37"/>
                <a:gd fmla="*/ 2 w 2" name="T38"/>
                <a:gd fmla="*/ 30 h 54" name="T39"/>
                <a:gd fmla="*/ 1 w 2" name="T40"/>
                <a:gd fmla="*/ 31 h 54" name="T41"/>
                <a:gd fmla="*/ 1 w 2" name="T42"/>
                <a:gd fmla="*/ 19 h 54" name="T43"/>
                <a:gd fmla="*/ 0 w 2" name="T44"/>
                <a:gd fmla="*/ 18 h 54" name="T45"/>
                <a:gd fmla="*/ 0 w 2" name="T46"/>
                <a:gd fmla="*/ 13 h 54" name="T47"/>
                <a:gd fmla="*/ 1 w 2" name="T48"/>
                <a:gd fmla="*/ 12 h 54" name="T49"/>
                <a:gd fmla="*/ 2 w 2" name="T50"/>
                <a:gd fmla="*/ 13 h 54" name="T51"/>
                <a:gd fmla="*/ 2 w 2" name="T52"/>
                <a:gd fmla="*/ 18 h 54" name="T53"/>
                <a:gd fmla="*/ 1 w 2" name="T54"/>
                <a:gd fmla="*/ 19 h 54" name="T55"/>
                <a:gd fmla="*/ 1 w 2" name="T56"/>
                <a:gd fmla="*/ 8 h 54" name="T57"/>
                <a:gd fmla="*/ 0 w 2" name="T58"/>
                <a:gd fmla="*/ 7 h 54" name="T59"/>
                <a:gd fmla="*/ 0 w 2" name="T60"/>
                <a:gd fmla="*/ 1 h 54" name="T61"/>
                <a:gd fmla="*/ 1 w 2" name="T62"/>
                <a:gd fmla="*/ 0 h 54" name="T63"/>
                <a:gd fmla="*/ 2 w 2" name="T64"/>
                <a:gd fmla="*/ 1 h 54" name="T65"/>
                <a:gd fmla="*/ 2 w 2" name="T66"/>
                <a:gd fmla="*/ 7 h 54" name="T67"/>
                <a:gd fmla="*/ 1 w 2" name="T68"/>
                <a:gd fmla="*/ 8 h 5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4" w="2">
                  <a:moveTo>
                    <a:pt x="1" y="54"/>
                  </a:moveTo>
                  <a:cubicBezTo>
                    <a:pt x="0" y="54"/>
                    <a:pt x="0" y="53"/>
                    <a:pt x="0" y="53"/>
                  </a:cubicBezTo>
                  <a:cubicBezTo>
                    <a:pt x="0" y="47"/>
                    <a:pt x="0" y="47"/>
                    <a:pt x="0" y="47"/>
                  </a:cubicBezTo>
                  <a:cubicBezTo>
                    <a:pt x="0" y="46"/>
                    <a:pt x="0" y="46"/>
                    <a:pt x="1" y="46"/>
                  </a:cubicBezTo>
                  <a:cubicBezTo>
                    <a:pt x="1" y="46"/>
                    <a:pt x="2" y="46"/>
                    <a:pt x="2" y="47"/>
                  </a:cubicBezTo>
                  <a:cubicBezTo>
                    <a:pt x="2" y="53"/>
                    <a:pt x="2" y="53"/>
                    <a:pt x="2" y="53"/>
                  </a:cubicBezTo>
                  <a:cubicBezTo>
                    <a:pt x="2" y="53"/>
                    <a:pt x="1" y="54"/>
                    <a:pt x="1" y="54"/>
                  </a:cubicBezTo>
                  <a:close/>
                  <a:moveTo>
                    <a:pt x="1" y="42"/>
                  </a:moveTo>
                  <a:cubicBezTo>
                    <a:pt x="0" y="42"/>
                    <a:pt x="0" y="42"/>
                    <a:pt x="0" y="41"/>
                  </a:cubicBezTo>
                  <a:cubicBezTo>
                    <a:pt x="0" y="36"/>
                    <a:pt x="0" y="36"/>
                    <a:pt x="0" y="36"/>
                  </a:cubicBezTo>
                  <a:cubicBezTo>
                    <a:pt x="0" y="35"/>
                    <a:pt x="0" y="35"/>
                    <a:pt x="1" y="35"/>
                  </a:cubicBezTo>
                  <a:cubicBezTo>
                    <a:pt x="1" y="35"/>
                    <a:pt x="2" y="35"/>
                    <a:pt x="2" y="36"/>
                  </a:cubicBezTo>
                  <a:cubicBezTo>
                    <a:pt x="2" y="41"/>
                    <a:pt x="2" y="41"/>
                    <a:pt x="2" y="41"/>
                  </a:cubicBezTo>
                  <a:cubicBezTo>
                    <a:pt x="2" y="42"/>
                    <a:pt x="1" y="42"/>
                    <a:pt x="1" y="42"/>
                  </a:cubicBezTo>
                  <a:close/>
                  <a:moveTo>
                    <a:pt x="1" y="31"/>
                  </a:moveTo>
                  <a:cubicBezTo>
                    <a:pt x="0" y="31"/>
                    <a:pt x="0" y="30"/>
                    <a:pt x="0" y="30"/>
                  </a:cubicBezTo>
                  <a:cubicBezTo>
                    <a:pt x="0" y="24"/>
                    <a:pt x="0" y="24"/>
                    <a:pt x="0" y="24"/>
                  </a:cubicBezTo>
                  <a:cubicBezTo>
                    <a:pt x="0" y="24"/>
                    <a:pt x="0" y="23"/>
                    <a:pt x="1" y="23"/>
                  </a:cubicBezTo>
                  <a:cubicBezTo>
                    <a:pt x="1" y="23"/>
                    <a:pt x="2" y="24"/>
                    <a:pt x="2" y="24"/>
                  </a:cubicBezTo>
                  <a:cubicBezTo>
                    <a:pt x="2" y="30"/>
                    <a:pt x="2" y="30"/>
                    <a:pt x="2" y="30"/>
                  </a:cubicBezTo>
                  <a:cubicBezTo>
                    <a:pt x="2" y="30"/>
                    <a:pt x="1" y="31"/>
                    <a:pt x="1" y="31"/>
                  </a:cubicBezTo>
                  <a:close/>
                  <a:moveTo>
                    <a:pt x="1" y="19"/>
                  </a:moveTo>
                  <a:cubicBezTo>
                    <a:pt x="0" y="19"/>
                    <a:pt x="0" y="19"/>
                    <a:pt x="0" y="18"/>
                  </a:cubicBezTo>
                  <a:cubicBezTo>
                    <a:pt x="0" y="13"/>
                    <a:pt x="0" y="13"/>
                    <a:pt x="0" y="13"/>
                  </a:cubicBezTo>
                  <a:cubicBezTo>
                    <a:pt x="0" y="12"/>
                    <a:pt x="0" y="12"/>
                    <a:pt x="1" y="12"/>
                  </a:cubicBezTo>
                  <a:cubicBezTo>
                    <a:pt x="1" y="12"/>
                    <a:pt x="2" y="12"/>
                    <a:pt x="2" y="13"/>
                  </a:cubicBezTo>
                  <a:cubicBezTo>
                    <a:pt x="2" y="18"/>
                    <a:pt x="2" y="18"/>
                    <a:pt x="2" y="18"/>
                  </a:cubicBezTo>
                  <a:cubicBezTo>
                    <a:pt x="2" y="19"/>
                    <a:pt x="1" y="19"/>
                    <a:pt x="1" y="19"/>
                  </a:cubicBezTo>
                  <a:close/>
                  <a:moveTo>
                    <a:pt x="1" y="8"/>
                  </a:moveTo>
                  <a:cubicBezTo>
                    <a:pt x="0" y="8"/>
                    <a:pt x="0" y="8"/>
                    <a:pt x="0" y="7"/>
                  </a:cubicBezTo>
                  <a:cubicBezTo>
                    <a:pt x="0" y="1"/>
                    <a:pt x="0" y="1"/>
                    <a:pt x="0" y="1"/>
                  </a:cubicBezTo>
                  <a:cubicBezTo>
                    <a:pt x="0" y="1"/>
                    <a:pt x="0" y="0"/>
                    <a:pt x="1" y="0"/>
                  </a:cubicBezTo>
                  <a:cubicBezTo>
                    <a:pt x="1" y="0"/>
                    <a:pt x="2" y="1"/>
                    <a:pt x="2" y="1"/>
                  </a:cubicBezTo>
                  <a:cubicBezTo>
                    <a:pt x="2" y="7"/>
                    <a:pt x="2" y="7"/>
                    <a:pt x="2" y="7"/>
                  </a:cubicBezTo>
                  <a:cubicBezTo>
                    <a:pt x="2" y="8"/>
                    <a:pt x="1" y="8"/>
                    <a:pt x="1"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6" name="Freeform 109">
              <a:extLst>
                <a:ext uri="{FF2B5EF4-FFF2-40B4-BE49-F238E27FC236}">
                  <a16:creationId xmlns:a16="http://schemas.microsoft.com/office/drawing/2014/main" id="{5CE2DE08-B719-4451-8974-D2F73A4EC75D}"/>
                </a:ext>
              </a:extLst>
            </p:cNvPr>
            <p:cNvSpPr/>
            <p:nvPr/>
          </p:nvSpPr>
          <p:spPr bwMode="auto">
            <a:xfrm>
              <a:off x="9828213" y="3444876"/>
              <a:ext cx="134938" cy="133350"/>
            </a:xfrm>
            <a:custGeom>
              <a:gdLst>
                <a:gd fmla="*/ 4 w 5" name="T0"/>
                <a:gd fmla="*/ 5 h 5" name="T1"/>
                <a:gd fmla="*/ 1 w 5" name="T2"/>
                <a:gd fmla="*/ 5 h 5" name="T3"/>
                <a:gd fmla="*/ 0 w 5" name="T4"/>
                <a:gd fmla="*/ 4 h 5" name="T5"/>
                <a:gd fmla="*/ 1 w 5" name="T6"/>
                <a:gd fmla="*/ 3 h 5" name="T7"/>
                <a:gd fmla="*/ 3 w 5" name="T8"/>
                <a:gd fmla="*/ 3 h 5" name="T9"/>
                <a:gd fmla="*/ 3 w 5" name="T10"/>
                <a:gd fmla="*/ 1 h 5" name="T11"/>
                <a:gd fmla="*/ 4 w 5" name="T12"/>
                <a:gd fmla="*/ 0 h 5" name="T13"/>
                <a:gd fmla="*/ 5 w 5" name="T14"/>
                <a:gd fmla="*/ 1 h 5" name="T15"/>
                <a:gd fmla="*/ 5 w 5" name="T16"/>
                <a:gd fmla="*/ 4 h 5" name="T17"/>
                <a:gd fmla="*/ 4 w 5" name="T18"/>
                <a:gd fmla="*/ 5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5">
                  <a:moveTo>
                    <a:pt x="4" y="5"/>
                  </a:moveTo>
                  <a:cubicBezTo>
                    <a:pt x="1" y="5"/>
                    <a:pt x="1" y="5"/>
                    <a:pt x="1" y="5"/>
                  </a:cubicBezTo>
                  <a:cubicBezTo>
                    <a:pt x="0" y="5"/>
                    <a:pt x="0" y="5"/>
                    <a:pt x="0" y="4"/>
                  </a:cubicBezTo>
                  <a:cubicBezTo>
                    <a:pt x="0" y="4"/>
                    <a:pt x="0" y="3"/>
                    <a:pt x="1" y="3"/>
                  </a:cubicBezTo>
                  <a:cubicBezTo>
                    <a:pt x="3" y="3"/>
                    <a:pt x="3" y="3"/>
                    <a:pt x="3" y="3"/>
                  </a:cubicBezTo>
                  <a:cubicBezTo>
                    <a:pt x="3" y="1"/>
                    <a:pt x="3" y="1"/>
                    <a:pt x="3" y="1"/>
                  </a:cubicBezTo>
                  <a:cubicBezTo>
                    <a:pt x="3" y="1"/>
                    <a:pt x="3" y="0"/>
                    <a:pt x="4" y="0"/>
                  </a:cubicBezTo>
                  <a:cubicBezTo>
                    <a:pt x="4" y="0"/>
                    <a:pt x="5" y="1"/>
                    <a:pt x="5" y="1"/>
                  </a:cubicBezTo>
                  <a:cubicBezTo>
                    <a:pt x="5" y="4"/>
                    <a:pt x="5" y="4"/>
                    <a:pt x="5" y="4"/>
                  </a:cubicBezTo>
                  <a:cubicBezTo>
                    <a:pt x="5" y="5"/>
                    <a:pt x="4" y="5"/>
                    <a:pt x="4"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7" name="Freeform 110">
              <a:extLst>
                <a:ext uri="{FF2B5EF4-FFF2-40B4-BE49-F238E27FC236}">
                  <a16:creationId xmlns:a16="http://schemas.microsoft.com/office/drawing/2014/main" id="{22240D2D-CC0A-4A18-96BA-FDFCB339279F}"/>
                </a:ext>
              </a:extLst>
            </p:cNvPr>
            <p:cNvSpPr>
              <a:spLocks noEditPoints="1"/>
            </p:cNvSpPr>
            <p:nvPr/>
          </p:nvSpPr>
          <p:spPr bwMode="auto">
            <a:xfrm>
              <a:off x="8747126" y="3524251"/>
              <a:ext cx="946150" cy="53975"/>
            </a:xfrm>
            <a:custGeom>
              <a:gdLst>
                <a:gd fmla="*/ 34 w 35" name="T0"/>
                <a:gd fmla="*/ 2 h 2" name="T1"/>
                <a:gd fmla="*/ 28 w 35" name="T2"/>
                <a:gd fmla="*/ 2 h 2" name="T3"/>
                <a:gd fmla="*/ 27 w 35" name="T4"/>
                <a:gd fmla="*/ 1 h 2" name="T5"/>
                <a:gd fmla="*/ 28 w 35" name="T6"/>
                <a:gd fmla="*/ 0 h 2" name="T7"/>
                <a:gd fmla="*/ 34 w 35" name="T8"/>
                <a:gd fmla="*/ 0 h 2" name="T9"/>
                <a:gd fmla="*/ 35 w 35" name="T10"/>
                <a:gd fmla="*/ 1 h 2" name="T11"/>
                <a:gd fmla="*/ 34 w 35" name="T12"/>
                <a:gd fmla="*/ 2 h 2" name="T13"/>
                <a:gd fmla="*/ 21 w 35" name="T14"/>
                <a:gd fmla="*/ 2 h 2" name="T15"/>
                <a:gd fmla="*/ 14 w 35" name="T16"/>
                <a:gd fmla="*/ 2 h 2" name="T17"/>
                <a:gd fmla="*/ 13 w 35" name="T18"/>
                <a:gd fmla="*/ 1 h 2" name="T19"/>
                <a:gd fmla="*/ 14 w 35" name="T20"/>
                <a:gd fmla="*/ 0 h 2" name="T21"/>
                <a:gd fmla="*/ 21 w 35" name="T22"/>
                <a:gd fmla="*/ 0 h 2" name="T23"/>
                <a:gd fmla="*/ 22 w 35" name="T24"/>
                <a:gd fmla="*/ 1 h 2" name="T25"/>
                <a:gd fmla="*/ 21 w 35" name="T26"/>
                <a:gd fmla="*/ 2 h 2" name="T27"/>
                <a:gd fmla="*/ 8 w 35" name="T28"/>
                <a:gd fmla="*/ 2 h 2" name="T29"/>
                <a:gd fmla="*/ 1 w 35" name="T30"/>
                <a:gd fmla="*/ 2 h 2" name="T31"/>
                <a:gd fmla="*/ 0 w 35" name="T32"/>
                <a:gd fmla="*/ 1 h 2" name="T33"/>
                <a:gd fmla="*/ 1 w 35" name="T34"/>
                <a:gd fmla="*/ 0 h 2" name="T35"/>
                <a:gd fmla="*/ 8 w 35" name="T36"/>
                <a:gd fmla="*/ 0 h 2" name="T37"/>
                <a:gd fmla="*/ 9 w 35" name="T38"/>
                <a:gd fmla="*/ 1 h 2" name="T39"/>
                <a:gd fmla="*/ 8 w 35" name="T40"/>
                <a:gd fmla="*/ 2 h 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 w="35">
                  <a:moveTo>
                    <a:pt x="34" y="2"/>
                  </a:moveTo>
                  <a:cubicBezTo>
                    <a:pt x="28" y="2"/>
                    <a:pt x="28" y="2"/>
                    <a:pt x="28" y="2"/>
                  </a:cubicBezTo>
                  <a:cubicBezTo>
                    <a:pt x="27" y="2"/>
                    <a:pt x="27" y="2"/>
                    <a:pt x="27" y="1"/>
                  </a:cubicBezTo>
                  <a:cubicBezTo>
                    <a:pt x="27" y="1"/>
                    <a:pt x="27" y="0"/>
                    <a:pt x="28" y="0"/>
                  </a:cubicBezTo>
                  <a:cubicBezTo>
                    <a:pt x="34" y="0"/>
                    <a:pt x="34" y="0"/>
                    <a:pt x="34" y="0"/>
                  </a:cubicBezTo>
                  <a:cubicBezTo>
                    <a:pt x="35" y="0"/>
                    <a:pt x="35" y="1"/>
                    <a:pt x="35" y="1"/>
                  </a:cubicBezTo>
                  <a:cubicBezTo>
                    <a:pt x="35" y="2"/>
                    <a:pt x="35" y="2"/>
                    <a:pt x="34" y="2"/>
                  </a:cubicBezTo>
                  <a:close/>
                  <a:moveTo>
                    <a:pt x="21" y="2"/>
                  </a:moveTo>
                  <a:cubicBezTo>
                    <a:pt x="14" y="2"/>
                    <a:pt x="14" y="2"/>
                    <a:pt x="14" y="2"/>
                  </a:cubicBezTo>
                  <a:cubicBezTo>
                    <a:pt x="14" y="2"/>
                    <a:pt x="13" y="2"/>
                    <a:pt x="13" y="1"/>
                  </a:cubicBezTo>
                  <a:cubicBezTo>
                    <a:pt x="13" y="1"/>
                    <a:pt x="14" y="0"/>
                    <a:pt x="14" y="0"/>
                  </a:cubicBezTo>
                  <a:cubicBezTo>
                    <a:pt x="21" y="0"/>
                    <a:pt x="21" y="0"/>
                    <a:pt x="21" y="0"/>
                  </a:cubicBezTo>
                  <a:cubicBezTo>
                    <a:pt x="21" y="0"/>
                    <a:pt x="22" y="1"/>
                    <a:pt x="22" y="1"/>
                  </a:cubicBezTo>
                  <a:cubicBezTo>
                    <a:pt x="22" y="2"/>
                    <a:pt x="21" y="2"/>
                    <a:pt x="21" y="2"/>
                  </a:cubicBezTo>
                  <a:close/>
                  <a:moveTo>
                    <a:pt x="8" y="2"/>
                  </a:moveTo>
                  <a:cubicBezTo>
                    <a:pt x="1" y="2"/>
                    <a:pt x="1" y="2"/>
                    <a:pt x="1" y="2"/>
                  </a:cubicBezTo>
                  <a:cubicBezTo>
                    <a:pt x="0" y="2"/>
                    <a:pt x="0" y="2"/>
                    <a:pt x="0" y="1"/>
                  </a:cubicBezTo>
                  <a:cubicBezTo>
                    <a:pt x="0" y="1"/>
                    <a:pt x="0" y="0"/>
                    <a:pt x="1" y="0"/>
                  </a:cubicBezTo>
                  <a:cubicBezTo>
                    <a:pt x="8" y="0"/>
                    <a:pt x="8" y="0"/>
                    <a:pt x="8" y="0"/>
                  </a:cubicBezTo>
                  <a:cubicBezTo>
                    <a:pt x="8" y="0"/>
                    <a:pt x="9" y="1"/>
                    <a:pt x="9" y="1"/>
                  </a:cubicBezTo>
                  <a:cubicBezTo>
                    <a:pt x="9" y="2"/>
                    <a:pt x="8" y="2"/>
                    <a:pt x="8"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8" name="Freeform 111">
              <a:extLst>
                <a:ext uri="{FF2B5EF4-FFF2-40B4-BE49-F238E27FC236}">
                  <a16:creationId xmlns:a16="http://schemas.microsoft.com/office/drawing/2014/main" id="{C4A8EAE5-7DC4-4E29-B2EB-083FCC34E393}"/>
                </a:ext>
              </a:extLst>
            </p:cNvPr>
            <p:cNvSpPr/>
            <p:nvPr/>
          </p:nvSpPr>
          <p:spPr bwMode="auto">
            <a:xfrm>
              <a:off x="8477251" y="3524251"/>
              <a:ext cx="134938" cy="53975"/>
            </a:xfrm>
            <a:custGeom>
              <a:gdLst>
                <a:gd fmla="*/ 4 w 5" name="T0"/>
                <a:gd fmla="*/ 2 h 2" name="T1"/>
                <a:gd fmla="*/ 1 w 5" name="T2"/>
                <a:gd fmla="*/ 2 h 2" name="T3"/>
                <a:gd fmla="*/ 0 w 5" name="T4"/>
                <a:gd fmla="*/ 1 h 2" name="T5"/>
                <a:gd fmla="*/ 1 w 5" name="T6"/>
                <a:gd fmla="*/ 0 h 2" name="T7"/>
                <a:gd fmla="*/ 4 w 5" name="T8"/>
                <a:gd fmla="*/ 0 h 2" name="T9"/>
                <a:gd fmla="*/ 5 w 5" name="T10"/>
                <a:gd fmla="*/ 1 h 2" name="T11"/>
                <a:gd fmla="*/ 4 w 5"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5">
                  <a:moveTo>
                    <a:pt x="4" y="2"/>
                  </a:moveTo>
                  <a:cubicBezTo>
                    <a:pt x="1" y="2"/>
                    <a:pt x="1" y="2"/>
                    <a:pt x="1" y="2"/>
                  </a:cubicBezTo>
                  <a:cubicBezTo>
                    <a:pt x="1" y="2"/>
                    <a:pt x="0" y="2"/>
                    <a:pt x="0" y="1"/>
                  </a:cubicBezTo>
                  <a:cubicBezTo>
                    <a:pt x="0" y="1"/>
                    <a:pt x="1" y="0"/>
                    <a:pt x="1" y="0"/>
                  </a:cubicBezTo>
                  <a:cubicBezTo>
                    <a:pt x="4" y="0"/>
                    <a:pt x="4" y="0"/>
                    <a:pt x="4" y="0"/>
                  </a:cubicBezTo>
                  <a:cubicBezTo>
                    <a:pt x="5" y="0"/>
                    <a:pt x="5" y="1"/>
                    <a:pt x="5" y="1"/>
                  </a:cubicBezTo>
                  <a:cubicBezTo>
                    <a:pt x="5" y="2"/>
                    <a:pt x="5" y="2"/>
                    <a:pt x="4"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9" name="Rectangle 42">
            <a:extLst>
              <a:ext uri="{FF2B5EF4-FFF2-40B4-BE49-F238E27FC236}">
                <a16:creationId xmlns:a16="http://schemas.microsoft.com/office/drawing/2014/main" id="{03065A55-6BBC-4734-9896-DA2537F4CCBD}"/>
              </a:ext>
            </a:extLst>
          </p:cNvPr>
          <p:cNvSpPr/>
          <p:nvPr/>
        </p:nvSpPr>
        <p:spPr>
          <a:xfrm>
            <a:off x="3034741" y="4462311"/>
            <a:ext cx="606976" cy="563151"/>
          </a:xfrm>
          <a:prstGeom prst="rect">
            <a:avLst/>
          </a:prstGeom>
          <a:noFill/>
          <a:ln algn="ctr" cap="flat" cmpd="sng" w="12700">
            <a:noFill/>
            <a:prstDash val="solid"/>
          </a:ln>
          <a:effectLst/>
        </p:spPr>
        <p:txBody>
          <a:bodyPr anchor="t" bIns="0" lIns="91440" rIns="91440" rtlCol="0" tIns="0"/>
          <a:lstStyle/>
          <a:p>
            <a:pPr algn="r"/>
            <a:r>
              <a:rPr altLang="zh-CN" b="1" lang="en-US" sz="4000">
                <a:solidFill>
                  <a:srgbClr val="365B7C"/>
                </a:solidFill>
                <a:cs typeface="+mn-ea"/>
                <a:sym typeface="+mn-lt"/>
              </a:rPr>
              <a:t>A</a:t>
            </a: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50" name="Rectangle 42">
            <a:extLst>
              <a:ext uri="{FF2B5EF4-FFF2-40B4-BE49-F238E27FC236}">
                <a16:creationId xmlns:a16="http://schemas.microsoft.com/office/drawing/2014/main" id="{38401B57-480E-4B5C-8E91-76D1CC8949B6}"/>
              </a:ext>
            </a:extLst>
          </p:cNvPr>
          <p:cNvSpPr/>
          <p:nvPr/>
        </p:nvSpPr>
        <p:spPr>
          <a:xfrm>
            <a:off x="5480140" y="1224969"/>
            <a:ext cx="606976" cy="563151"/>
          </a:xfrm>
          <a:prstGeom prst="rect">
            <a:avLst/>
          </a:prstGeom>
          <a:noFill/>
          <a:ln algn="ctr" cap="flat" cmpd="sng" w="12700">
            <a:noFill/>
            <a:prstDash val="solid"/>
          </a:ln>
          <a:effectLst/>
        </p:spPr>
        <p:txBody>
          <a:bodyPr anchor="t" bIns="0" lIns="91440" rIns="91440" rtlCol="0" tIns="0"/>
          <a:lstStyle/>
          <a:p>
            <a:pPr algn="r"/>
            <a:r>
              <a:rPr altLang="zh-CN" b="1" lang="en-US" sz="4000">
                <a:solidFill>
                  <a:srgbClr val="966481"/>
                </a:solidFill>
                <a:cs typeface="+mn-ea"/>
                <a:sym typeface="+mn-lt"/>
              </a:rPr>
              <a:t>B</a:t>
            </a: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51" name="Rectangle 42">
            <a:extLst>
              <a:ext uri="{FF2B5EF4-FFF2-40B4-BE49-F238E27FC236}">
                <a16:creationId xmlns:a16="http://schemas.microsoft.com/office/drawing/2014/main" id="{79DBAA48-8266-49BA-BCB2-0CD9AB50B29F}"/>
              </a:ext>
            </a:extLst>
          </p:cNvPr>
          <p:cNvSpPr/>
          <p:nvPr/>
        </p:nvSpPr>
        <p:spPr>
          <a:xfrm>
            <a:off x="7349672" y="2133578"/>
            <a:ext cx="606976" cy="563151"/>
          </a:xfrm>
          <a:prstGeom prst="rect">
            <a:avLst/>
          </a:prstGeom>
          <a:noFill/>
          <a:ln algn="ctr" cap="flat" cmpd="sng" w="12700">
            <a:noFill/>
            <a:prstDash val="solid"/>
          </a:ln>
          <a:effectLst/>
        </p:spPr>
        <p:txBody>
          <a:bodyPr anchor="t" bIns="0" lIns="91440" rIns="91440" rtlCol="0" tIns="0"/>
          <a:lstStyle/>
          <a:p>
            <a:pPr algn="r"/>
            <a:r>
              <a:rPr altLang="zh-CN" b="1" lang="en-US" sz="4000">
                <a:solidFill>
                  <a:srgbClr val="D06F83"/>
                </a:solidFill>
                <a:cs typeface="+mn-ea"/>
                <a:sym typeface="+mn-lt"/>
              </a:rPr>
              <a:t>C</a:t>
            </a: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52" name="组合 51">
            <a:extLst>
              <a:ext uri="{FF2B5EF4-FFF2-40B4-BE49-F238E27FC236}">
                <a16:creationId xmlns:a16="http://schemas.microsoft.com/office/drawing/2014/main" id="{EFF25A6B-5524-4B6A-B384-32294A6D6488}"/>
              </a:ext>
            </a:extLst>
          </p:cNvPr>
          <p:cNvGrpSpPr/>
          <p:nvPr/>
        </p:nvGrpSpPr>
        <p:grpSpPr>
          <a:xfrm>
            <a:off x="3550602" y="2554462"/>
            <a:ext cx="1550610" cy="1553304"/>
            <a:chOff x="3550602" y="2863953"/>
            <a:chExt cx="1550610" cy="1553304"/>
          </a:xfrm>
        </p:grpSpPr>
        <p:grpSp>
          <p:nvGrpSpPr>
            <p:cNvPr id="53" name="组合 52">
              <a:extLst>
                <a:ext uri="{FF2B5EF4-FFF2-40B4-BE49-F238E27FC236}">
                  <a16:creationId xmlns:a16="http://schemas.microsoft.com/office/drawing/2014/main" id="{3E354835-9F6C-44C1-A0FA-9B7BB2D8A5E3}"/>
                </a:ext>
              </a:extLst>
            </p:cNvPr>
            <p:cNvGrpSpPr/>
            <p:nvPr/>
          </p:nvGrpSpPr>
          <p:grpSpPr>
            <a:xfrm>
              <a:off x="3550602" y="2863953"/>
              <a:ext cx="1550610" cy="1553304"/>
              <a:chOff x="3719415" y="2667004"/>
              <a:chExt cx="1656000" cy="1658877"/>
            </a:xfrm>
          </p:grpSpPr>
          <p:sp>
            <p:nvSpPr>
              <p:cNvPr id="55" name="任意多边形 10">
                <a:extLst>
                  <a:ext uri="{FF2B5EF4-FFF2-40B4-BE49-F238E27FC236}">
                    <a16:creationId xmlns:a16="http://schemas.microsoft.com/office/drawing/2014/main" id="{FE93E226-E155-4CE9-90DA-1D97A2F4076F}"/>
                  </a:ext>
                </a:extLst>
              </p:cNvPr>
              <p:cNvSpPr/>
              <p:nvPr/>
            </p:nvSpPr>
            <p:spPr>
              <a:xfrm>
                <a:off x="3719415" y="2667004"/>
                <a:ext cx="1656000" cy="1658877"/>
              </a:xfrm>
              <a:custGeom>
                <a:gdLst>
                  <a:gd fmla="*/ 0 w 1656000" name="connsiteX0"/>
                  <a:gd fmla="*/ 0 h 1658877" name="connsiteY0"/>
                  <a:gd fmla="*/ 404726 w 1656000" name="connsiteX1"/>
                  <a:gd fmla="*/ 0 h 1658877" name="connsiteY1"/>
                  <a:gd fmla="*/ 583096 w 1656000" name="connsiteX2"/>
                  <a:gd fmla="*/ 0 h 1658877" name="connsiteY2"/>
                  <a:gd fmla="*/ 1251274 w 1656000" name="connsiteX3"/>
                  <a:gd fmla="*/ 0 h 1658877" name="connsiteY3"/>
                  <a:gd fmla="*/ 1656000 w 1656000" name="connsiteX4"/>
                  <a:gd fmla="*/ 404726 h 1658877" name="connsiteY4"/>
                  <a:gd fmla="*/ 1656000 w 1656000" name="connsiteX5"/>
                  <a:gd fmla="*/ 1251274 h 1658877" name="connsiteY5"/>
                  <a:gd fmla="*/ 1652796 w 1656000" name="connsiteX6"/>
                  <a:gd fmla="*/ 1283057 h 1658877" name="connsiteY6"/>
                  <a:gd fmla="*/ 1652796 w 1656000" name="connsiteX7"/>
                  <a:gd fmla="*/ 1658877 h 1658877" name="connsiteY7"/>
                  <a:gd fmla="*/ 1069700 w 1656000" name="connsiteX8"/>
                  <a:gd fmla="*/ 1658877 h 1658877" name="connsiteY8"/>
                  <a:gd fmla="*/ 1069700 w 1656000" name="connsiteX9"/>
                  <a:gd fmla="*/ 1656000 h 1658877" name="connsiteY9"/>
                  <a:gd fmla="*/ 404726 w 1656000" name="connsiteX10"/>
                  <a:gd fmla="*/ 1656000 h 1658877" name="connsiteY10"/>
                  <a:gd fmla="*/ 0 w 1656000" name="connsiteX11"/>
                  <a:gd fmla="*/ 1251274 h 1658877" name="connsiteY11"/>
                  <a:gd fmla="*/ 0 w 1656000" name="connsiteX12"/>
                  <a:gd fmla="*/ 838080 h 1658877" name="connsiteY12"/>
                  <a:gd fmla="*/ 0 w 1656000" name="connsiteX13"/>
                  <a:gd fmla="*/ 404726 h 1658877"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658877" w="1656000">
                    <a:moveTo>
                      <a:pt x="0" y="0"/>
                    </a:moveTo>
                    <a:lnTo>
                      <a:pt x="404726" y="0"/>
                    </a:lnTo>
                    <a:lnTo>
                      <a:pt x="583096" y="0"/>
                    </a:lnTo>
                    <a:lnTo>
                      <a:pt x="1251274" y="0"/>
                    </a:lnTo>
                    <a:cubicBezTo>
                      <a:pt x="1474798" y="0"/>
                      <a:pt x="1656000" y="181202"/>
                      <a:pt x="1656000" y="404726"/>
                    </a:cubicBezTo>
                    <a:lnTo>
                      <a:pt x="1656000" y="1251274"/>
                    </a:lnTo>
                    <a:lnTo>
                      <a:pt x="1652796" y="1283057"/>
                    </a:lnTo>
                    <a:lnTo>
                      <a:pt x="1652796" y="1658877"/>
                    </a:lnTo>
                    <a:lnTo>
                      <a:pt x="1069700" y="1658877"/>
                    </a:lnTo>
                    <a:lnTo>
                      <a:pt x="1069700" y="1656000"/>
                    </a:lnTo>
                    <a:lnTo>
                      <a:pt x="404726" y="1656000"/>
                    </a:lnTo>
                    <a:cubicBezTo>
                      <a:pt x="181202" y="1656000"/>
                      <a:pt x="0" y="1474798"/>
                      <a:pt x="0" y="1251274"/>
                    </a:cubicBezTo>
                    <a:lnTo>
                      <a:pt x="0" y="838080"/>
                    </a:lnTo>
                    <a:lnTo>
                      <a:pt x="0" y="404726"/>
                    </a:lnTo>
                    <a:close/>
                  </a:path>
                </a:pathLst>
              </a:custGeom>
              <a:solidFill>
                <a:srgbClr val="365B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id="56" name="任意多边形 11">
                <a:extLst>
                  <a:ext uri="{FF2B5EF4-FFF2-40B4-BE49-F238E27FC236}">
                    <a16:creationId xmlns:a16="http://schemas.microsoft.com/office/drawing/2014/main" id="{CA476633-58CE-449A-AEBF-B75714E94EBA}"/>
                  </a:ext>
                </a:extLst>
              </p:cNvPr>
              <p:cNvSpPr>
                <a:spLocks noChangeAspect="1"/>
              </p:cNvSpPr>
              <p:nvPr/>
            </p:nvSpPr>
            <p:spPr>
              <a:xfrm>
                <a:off x="3954445" y="2902442"/>
                <a:ext cx="1185940" cy="1188000"/>
              </a:xfrm>
              <a:custGeom>
                <a:gdLst>
                  <a:gd fmla="*/ 0 w 1656000" name="connsiteX0"/>
                  <a:gd fmla="*/ 0 h 1658877" name="connsiteY0"/>
                  <a:gd fmla="*/ 404726 w 1656000" name="connsiteX1"/>
                  <a:gd fmla="*/ 0 h 1658877" name="connsiteY1"/>
                  <a:gd fmla="*/ 583096 w 1656000" name="connsiteX2"/>
                  <a:gd fmla="*/ 0 h 1658877" name="connsiteY2"/>
                  <a:gd fmla="*/ 1251274 w 1656000" name="connsiteX3"/>
                  <a:gd fmla="*/ 0 h 1658877" name="connsiteY3"/>
                  <a:gd fmla="*/ 1656000 w 1656000" name="connsiteX4"/>
                  <a:gd fmla="*/ 404726 h 1658877" name="connsiteY4"/>
                  <a:gd fmla="*/ 1656000 w 1656000" name="connsiteX5"/>
                  <a:gd fmla="*/ 1251274 h 1658877" name="connsiteY5"/>
                  <a:gd fmla="*/ 1652796 w 1656000" name="connsiteX6"/>
                  <a:gd fmla="*/ 1283057 h 1658877" name="connsiteY6"/>
                  <a:gd fmla="*/ 1652796 w 1656000" name="connsiteX7"/>
                  <a:gd fmla="*/ 1658877 h 1658877" name="connsiteY7"/>
                  <a:gd fmla="*/ 1069700 w 1656000" name="connsiteX8"/>
                  <a:gd fmla="*/ 1658877 h 1658877" name="connsiteY8"/>
                  <a:gd fmla="*/ 1069700 w 1656000" name="connsiteX9"/>
                  <a:gd fmla="*/ 1656000 h 1658877" name="connsiteY9"/>
                  <a:gd fmla="*/ 404726 w 1656000" name="connsiteX10"/>
                  <a:gd fmla="*/ 1656000 h 1658877" name="connsiteY10"/>
                  <a:gd fmla="*/ 0 w 1656000" name="connsiteX11"/>
                  <a:gd fmla="*/ 1251274 h 1658877" name="connsiteY11"/>
                  <a:gd fmla="*/ 0 w 1656000" name="connsiteX12"/>
                  <a:gd fmla="*/ 838080 h 1658877" name="connsiteY12"/>
                  <a:gd fmla="*/ 0 w 1656000" name="connsiteX13"/>
                  <a:gd fmla="*/ 404726 h 1658877"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658877" w="1656000">
                    <a:moveTo>
                      <a:pt x="0" y="0"/>
                    </a:moveTo>
                    <a:lnTo>
                      <a:pt x="404726" y="0"/>
                    </a:lnTo>
                    <a:lnTo>
                      <a:pt x="583096" y="0"/>
                    </a:lnTo>
                    <a:lnTo>
                      <a:pt x="1251274" y="0"/>
                    </a:lnTo>
                    <a:cubicBezTo>
                      <a:pt x="1474798" y="0"/>
                      <a:pt x="1656000" y="181202"/>
                      <a:pt x="1656000" y="404726"/>
                    </a:cubicBezTo>
                    <a:lnTo>
                      <a:pt x="1656000" y="1251274"/>
                    </a:lnTo>
                    <a:lnTo>
                      <a:pt x="1652796" y="1283057"/>
                    </a:lnTo>
                    <a:lnTo>
                      <a:pt x="1652796" y="1658877"/>
                    </a:lnTo>
                    <a:lnTo>
                      <a:pt x="1069700" y="1658877"/>
                    </a:lnTo>
                    <a:lnTo>
                      <a:pt x="1069700" y="1656000"/>
                    </a:lnTo>
                    <a:lnTo>
                      <a:pt x="404726" y="1656000"/>
                    </a:lnTo>
                    <a:cubicBezTo>
                      <a:pt x="181202" y="1656000"/>
                      <a:pt x="0" y="1474798"/>
                      <a:pt x="0" y="1251274"/>
                    </a:cubicBezTo>
                    <a:lnTo>
                      <a:pt x="0" y="838080"/>
                    </a:lnTo>
                    <a:lnTo>
                      <a:pt x="0" y="404726"/>
                    </a:lnTo>
                    <a:close/>
                  </a:path>
                </a:pathLst>
              </a:custGeom>
              <a:gradFill>
                <a:gsLst>
                  <a:gs pos="100000">
                    <a:schemeClr val="bg1">
                      <a:lumMod val="85000"/>
                    </a:schemeClr>
                  </a:gs>
                  <a:gs pos="0">
                    <a:schemeClr val="bg1"/>
                  </a:gs>
                </a:gsLst>
                <a:lin ang="13200000" scaled="0"/>
              </a:gradFill>
              <a:ln>
                <a:no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grpSp>
        <p:sp>
          <p:nvSpPr>
            <p:cNvPr id="54" name="Freeform 48">
              <a:extLst>
                <a:ext uri="{FF2B5EF4-FFF2-40B4-BE49-F238E27FC236}">
                  <a16:creationId xmlns:a16="http://schemas.microsoft.com/office/drawing/2014/main" id="{4EE0D56A-C05C-463B-A799-E2DCE3DE946A}"/>
                </a:ext>
              </a:extLst>
            </p:cNvPr>
            <p:cNvSpPr>
              <a:spLocks noEditPoints="1"/>
            </p:cNvSpPr>
            <p:nvPr/>
          </p:nvSpPr>
          <p:spPr bwMode="auto">
            <a:xfrm>
              <a:off x="4098631" y="3399556"/>
              <a:ext cx="448104" cy="428925"/>
            </a:xfrm>
            <a:custGeom>
              <a:gdLst>
                <a:gd fmla="*/ 419 w 628" name="T0"/>
                <a:gd fmla="*/ 232 h 600" name="T1"/>
                <a:gd fmla="*/ 411 w 628" name="T2"/>
                <a:gd fmla="*/ 249 h 600" name="T3"/>
                <a:gd fmla="*/ 408 w 628" name="T4"/>
                <a:gd fmla="*/ 261 h 600" name="T5"/>
                <a:gd fmla="*/ 409 w 628" name="T6"/>
                <a:gd fmla="*/ 283 h 600" name="T7"/>
                <a:gd fmla="*/ 417 w 628" name="T8"/>
                <a:gd fmla="*/ 304 h 600" name="T9"/>
                <a:gd fmla="*/ 424 w 628" name="T10"/>
                <a:gd fmla="*/ 315 h 600" name="T11"/>
                <a:gd fmla="*/ 441 w 628" name="T12"/>
                <a:gd fmla="*/ 330 h 600" name="T13"/>
                <a:gd fmla="*/ 453 w 628" name="T14"/>
                <a:gd fmla="*/ 335 h 600" name="T15"/>
                <a:gd fmla="*/ 478 w 628" name="T16"/>
                <a:gd fmla="*/ 200 h 600" name="T17"/>
                <a:gd fmla="*/ 449 w 628" name="T18"/>
                <a:gd fmla="*/ 206 h 600" name="T19"/>
                <a:gd fmla="*/ 433 w 628" name="T20"/>
                <a:gd fmla="*/ 216 h 600" name="T21"/>
                <a:gd fmla="*/ 425 w 628" name="T22"/>
                <a:gd fmla="*/ 224 h 600" name="T23"/>
                <a:gd fmla="*/ 384 w 628" name="T24"/>
                <a:gd fmla="*/ 70 h 600" name="T25"/>
                <a:gd fmla="*/ 314 w 628" name="T26"/>
                <a:gd fmla="*/ 140 h 600" name="T27"/>
                <a:gd fmla="*/ 379 w 628" name="T28"/>
                <a:gd fmla="*/ 283 h 600" name="T29"/>
                <a:gd fmla="*/ 379 w 628" name="T30"/>
                <a:gd fmla="*/ 254 h 600" name="T31"/>
                <a:gd fmla="*/ 359 w 628" name="T32"/>
                <a:gd fmla="*/ 154 h 600" name="T33"/>
                <a:gd fmla="*/ 250 w 628" name="T34"/>
                <a:gd fmla="*/ 270 h 600" name="T35"/>
                <a:gd fmla="*/ 314 w 628" name="T36"/>
                <a:gd fmla="*/ 396 h 600" name="T37"/>
                <a:gd fmla="*/ 282 w 628" name="T38"/>
                <a:gd fmla="*/ 400 h 600" name="T39"/>
                <a:gd fmla="*/ 267 w 628" name="T40"/>
                <a:gd fmla="*/ 382 h 600" name="T41"/>
                <a:gd fmla="*/ 257 w 628" name="T42"/>
                <a:gd fmla="*/ 374 h 600" name="T43"/>
                <a:gd fmla="*/ 214 w 628" name="T44"/>
                <a:gd fmla="*/ 356 h 600" name="T45"/>
                <a:gd fmla="*/ 195 w 628" name="T46"/>
                <a:gd fmla="*/ 354 h 600" name="T47"/>
                <a:gd fmla="*/ 0 w 628" name="T48"/>
                <a:gd fmla="*/ 600 h 600" name="T49"/>
                <a:gd fmla="*/ 83 w 628" name="T50"/>
                <a:gd fmla="*/ 454 h 600" name="T51"/>
                <a:gd fmla="*/ 216 w 628" name="T52"/>
                <a:gd fmla="*/ 454 h 600" name="T53"/>
                <a:gd fmla="*/ 301 w 628" name="T54"/>
                <a:gd fmla="*/ 600 h 600" name="T55"/>
                <a:gd fmla="*/ 282 w 628" name="T56"/>
                <a:gd fmla="*/ 400 h 600" name="T57"/>
                <a:gd fmla="*/ 433 w 628" name="T58"/>
                <a:gd fmla="*/ 354 h 600" name="T59"/>
                <a:gd fmla="*/ 413 w 628" name="T60"/>
                <a:gd fmla="*/ 356 h 600" name="T61"/>
                <a:gd fmla="*/ 361 w 628" name="T62"/>
                <a:gd fmla="*/ 382 h 600" name="T63"/>
                <a:gd fmla="*/ 353 w 628" name="T64"/>
                <a:gd fmla="*/ 391 h 600" name="T65"/>
                <a:gd fmla="*/ 389 w 628" name="T66"/>
                <a:gd fmla="*/ 600 h 600" name="T67"/>
                <a:gd fmla="*/ 410 w 628" name="T68"/>
                <a:gd fmla="*/ 600 h 600" name="T69"/>
                <a:gd fmla="*/ 564 w 628" name="T70"/>
                <a:gd fmla="*/ 454 h 600" name="T71"/>
                <a:gd fmla="*/ 628 w 628" name="T72"/>
                <a:gd fmla="*/ 460 h 600" name="T73"/>
                <a:gd fmla="*/ 151 w 628" name="T74"/>
                <a:gd fmla="*/ 340 h 600" name="T75"/>
                <a:gd fmla="*/ 186 w 628" name="T76"/>
                <a:gd fmla="*/ 330 h 600" name="T77"/>
                <a:gd fmla="*/ 196 w 628" name="T78"/>
                <a:gd fmla="*/ 323 h 600" name="T79"/>
                <a:gd fmla="*/ 216 w 628" name="T80"/>
                <a:gd fmla="*/ 295 h 600" name="T81"/>
                <a:gd fmla="*/ 219 w 628" name="T82"/>
                <a:gd fmla="*/ 281 h 600" name="T83"/>
                <a:gd fmla="*/ 219 w 628" name="T84"/>
                <a:gd fmla="*/ 258 h 600" name="T85"/>
                <a:gd fmla="*/ 214 w 628" name="T86"/>
                <a:gd fmla="*/ 241 h 600" name="T87"/>
                <a:gd fmla="*/ 208 w 628" name="T88"/>
                <a:gd fmla="*/ 231 h 600" name="T89"/>
                <a:gd fmla="*/ 195 w 628" name="T90"/>
                <a:gd fmla="*/ 217 h 600" name="T91"/>
                <a:gd fmla="*/ 186 w 628" name="T92"/>
                <a:gd fmla="*/ 210 h 600" name="T93"/>
                <a:gd fmla="*/ 151 w 628" name="T94"/>
                <a:gd fmla="*/ 200 h 60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00" w="628">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365B7C"/>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cs typeface="+mn-ea"/>
                <a:sym typeface="+mn-lt"/>
              </a:endParaRP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57" name="组合 56">
            <a:extLst>
              <a:ext uri="{FF2B5EF4-FFF2-40B4-BE49-F238E27FC236}">
                <a16:creationId xmlns:a16="http://schemas.microsoft.com/office/drawing/2014/main" id="{E8F1EB88-4CAC-49B0-833A-7A4342605E66}"/>
              </a:ext>
            </a:extLst>
          </p:cNvPr>
          <p:cNvGrpSpPr/>
          <p:nvPr/>
        </p:nvGrpSpPr>
        <p:grpSpPr>
          <a:xfrm>
            <a:off x="4698609" y="3427422"/>
            <a:ext cx="1873882" cy="1877138"/>
            <a:chOff x="4698609" y="3736913"/>
            <a:chExt cx="1873882" cy="1877138"/>
          </a:xfrm>
        </p:grpSpPr>
        <p:grpSp>
          <p:nvGrpSpPr>
            <p:cNvPr id="58" name="组合 57">
              <a:extLst>
                <a:ext uri="{FF2B5EF4-FFF2-40B4-BE49-F238E27FC236}">
                  <a16:creationId xmlns:a16="http://schemas.microsoft.com/office/drawing/2014/main" id="{1BD9343A-5D46-4A79-A057-6D6E143ED117}"/>
                </a:ext>
              </a:extLst>
            </p:cNvPr>
            <p:cNvGrpSpPr/>
            <p:nvPr/>
          </p:nvGrpSpPr>
          <p:grpSpPr>
            <a:xfrm>
              <a:off x="4698609" y="3736913"/>
              <a:ext cx="1873882" cy="1877138"/>
              <a:chOff x="2063415" y="3261004"/>
              <a:chExt cx="1656000" cy="1658877"/>
            </a:xfrm>
          </p:grpSpPr>
          <p:sp>
            <p:nvSpPr>
              <p:cNvPr id="60" name="任意多边形 16">
                <a:extLst>
                  <a:ext uri="{FF2B5EF4-FFF2-40B4-BE49-F238E27FC236}">
                    <a16:creationId xmlns:a16="http://schemas.microsoft.com/office/drawing/2014/main" id="{3456657E-6C86-4789-ABBB-0303987F354B}"/>
                  </a:ext>
                </a:extLst>
              </p:cNvPr>
              <p:cNvSpPr/>
              <p:nvPr/>
            </p:nvSpPr>
            <p:spPr>
              <a:xfrm>
                <a:off x="2063415" y="3261004"/>
                <a:ext cx="1656000" cy="1658877"/>
              </a:xfrm>
              <a:custGeom>
                <a:gdLst>
                  <a:gd fmla="*/ 0 w 1656000" name="connsiteX0"/>
                  <a:gd fmla="*/ 0 h 1658877" name="connsiteY0"/>
                  <a:gd fmla="*/ 404726 w 1656000" name="connsiteX1"/>
                  <a:gd fmla="*/ 0 h 1658877" name="connsiteY1"/>
                  <a:gd fmla="*/ 583096 w 1656000" name="connsiteX2"/>
                  <a:gd fmla="*/ 0 h 1658877" name="connsiteY2"/>
                  <a:gd fmla="*/ 1251274 w 1656000" name="connsiteX3"/>
                  <a:gd fmla="*/ 0 h 1658877" name="connsiteY3"/>
                  <a:gd fmla="*/ 1656000 w 1656000" name="connsiteX4"/>
                  <a:gd fmla="*/ 404726 h 1658877" name="connsiteY4"/>
                  <a:gd fmla="*/ 1656000 w 1656000" name="connsiteX5"/>
                  <a:gd fmla="*/ 1251274 h 1658877" name="connsiteY5"/>
                  <a:gd fmla="*/ 1652796 w 1656000" name="connsiteX6"/>
                  <a:gd fmla="*/ 1283057 h 1658877" name="connsiteY6"/>
                  <a:gd fmla="*/ 1652796 w 1656000" name="connsiteX7"/>
                  <a:gd fmla="*/ 1658877 h 1658877" name="connsiteY7"/>
                  <a:gd fmla="*/ 1069700 w 1656000" name="connsiteX8"/>
                  <a:gd fmla="*/ 1658877 h 1658877" name="connsiteY8"/>
                  <a:gd fmla="*/ 1069700 w 1656000" name="connsiteX9"/>
                  <a:gd fmla="*/ 1656000 h 1658877" name="connsiteY9"/>
                  <a:gd fmla="*/ 404726 w 1656000" name="connsiteX10"/>
                  <a:gd fmla="*/ 1656000 h 1658877" name="connsiteY10"/>
                  <a:gd fmla="*/ 0 w 1656000" name="connsiteX11"/>
                  <a:gd fmla="*/ 1251274 h 1658877" name="connsiteY11"/>
                  <a:gd fmla="*/ 0 w 1656000" name="connsiteX12"/>
                  <a:gd fmla="*/ 838080 h 1658877" name="connsiteY12"/>
                  <a:gd fmla="*/ 0 w 1656000" name="connsiteX13"/>
                  <a:gd fmla="*/ 404726 h 1658877"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658877" w="1656000">
                    <a:moveTo>
                      <a:pt x="0" y="0"/>
                    </a:moveTo>
                    <a:lnTo>
                      <a:pt x="404726" y="0"/>
                    </a:lnTo>
                    <a:lnTo>
                      <a:pt x="583096" y="0"/>
                    </a:lnTo>
                    <a:lnTo>
                      <a:pt x="1251274" y="0"/>
                    </a:lnTo>
                    <a:cubicBezTo>
                      <a:pt x="1474798" y="0"/>
                      <a:pt x="1656000" y="181202"/>
                      <a:pt x="1656000" y="404726"/>
                    </a:cubicBezTo>
                    <a:lnTo>
                      <a:pt x="1656000" y="1251274"/>
                    </a:lnTo>
                    <a:lnTo>
                      <a:pt x="1652796" y="1283057"/>
                    </a:lnTo>
                    <a:lnTo>
                      <a:pt x="1652796" y="1658877"/>
                    </a:lnTo>
                    <a:lnTo>
                      <a:pt x="1069700" y="1658877"/>
                    </a:lnTo>
                    <a:lnTo>
                      <a:pt x="1069700" y="1656000"/>
                    </a:lnTo>
                    <a:lnTo>
                      <a:pt x="404726" y="1656000"/>
                    </a:lnTo>
                    <a:cubicBezTo>
                      <a:pt x="181202" y="1656000"/>
                      <a:pt x="0" y="1474798"/>
                      <a:pt x="0" y="1251274"/>
                    </a:cubicBezTo>
                    <a:lnTo>
                      <a:pt x="0" y="838080"/>
                    </a:lnTo>
                    <a:lnTo>
                      <a:pt x="0" y="404726"/>
                    </a:lnTo>
                    <a:close/>
                  </a:path>
                </a:pathLst>
              </a:custGeom>
              <a:solidFill>
                <a:srgbClr val="9664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id="61" name="任意多边形 17">
                <a:extLst>
                  <a:ext uri="{FF2B5EF4-FFF2-40B4-BE49-F238E27FC236}">
                    <a16:creationId xmlns:a16="http://schemas.microsoft.com/office/drawing/2014/main" id="{CC776739-783D-445E-83EE-4B2EA931999B}"/>
                  </a:ext>
                </a:extLst>
              </p:cNvPr>
              <p:cNvSpPr>
                <a:spLocks noChangeAspect="1"/>
              </p:cNvSpPr>
              <p:nvPr/>
            </p:nvSpPr>
            <p:spPr>
              <a:xfrm>
                <a:off x="2298445" y="3496442"/>
                <a:ext cx="1185940" cy="1188000"/>
              </a:xfrm>
              <a:custGeom>
                <a:gdLst>
                  <a:gd fmla="*/ 0 w 1656000" name="connsiteX0"/>
                  <a:gd fmla="*/ 0 h 1658877" name="connsiteY0"/>
                  <a:gd fmla="*/ 404726 w 1656000" name="connsiteX1"/>
                  <a:gd fmla="*/ 0 h 1658877" name="connsiteY1"/>
                  <a:gd fmla="*/ 583096 w 1656000" name="connsiteX2"/>
                  <a:gd fmla="*/ 0 h 1658877" name="connsiteY2"/>
                  <a:gd fmla="*/ 1251274 w 1656000" name="connsiteX3"/>
                  <a:gd fmla="*/ 0 h 1658877" name="connsiteY3"/>
                  <a:gd fmla="*/ 1656000 w 1656000" name="connsiteX4"/>
                  <a:gd fmla="*/ 404726 h 1658877" name="connsiteY4"/>
                  <a:gd fmla="*/ 1656000 w 1656000" name="connsiteX5"/>
                  <a:gd fmla="*/ 1251274 h 1658877" name="connsiteY5"/>
                  <a:gd fmla="*/ 1652796 w 1656000" name="connsiteX6"/>
                  <a:gd fmla="*/ 1283057 h 1658877" name="connsiteY6"/>
                  <a:gd fmla="*/ 1652796 w 1656000" name="connsiteX7"/>
                  <a:gd fmla="*/ 1658877 h 1658877" name="connsiteY7"/>
                  <a:gd fmla="*/ 1069700 w 1656000" name="connsiteX8"/>
                  <a:gd fmla="*/ 1658877 h 1658877" name="connsiteY8"/>
                  <a:gd fmla="*/ 1069700 w 1656000" name="connsiteX9"/>
                  <a:gd fmla="*/ 1656000 h 1658877" name="connsiteY9"/>
                  <a:gd fmla="*/ 404726 w 1656000" name="connsiteX10"/>
                  <a:gd fmla="*/ 1656000 h 1658877" name="connsiteY10"/>
                  <a:gd fmla="*/ 0 w 1656000" name="connsiteX11"/>
                  <a:gd fmla="*/ 1251274 h 1658877" name="connsiteY11"/>
                  <a:gd fmla="*/ 0 w 1656000" name="connsiteX12"/>
                  <a:gd fmla="*/ 838080 h 1658877" name="connsiteY12"/>
                  <a:gd fmla="*/ 0 w 1656000" name="connsiteX13"/>
                  <a:gd fmla="*/ 404726 h 1658877"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658877" w="1656000">
                    <a:moveTo>
                      <a:pt x="0" y="0"/>
                    </a:moveTo>
                    <a:lnTo>
                      <a:pt x="404726" y="0"/>
                    </a:lnTo>
                    <a:lnTo>
                      <a:pt x="583096" y="0"/>
                    </a:lnTo>
                    <a:lnTo>
                      <a:pt x="1251274" y="0"/>
                    </a:lnTo>
                    <a:cubicBezTo>
                      <a:pt x="1474798" y="0"/>
                      <a:pt x="1656000" y="181202"/>
                      <a:pt x="1656000" y="404726"/>
                    </a:cubicBezTo>
                    <a:lnTo>
                      <a:pt x="1656000" y="1251274"/>
                    </a:lnTo>
                    <a:lnTo>
                      <a:pt x="1652796" y="1283057"/>
                    </a:lnTo>
                    <a:lnTo>
                      <a:pt x="1652796" y="1658877"/>
                    </a:lnTo>
                    <a:lnTo>
                      <a:pt x="1069700" y="1658877"/>
                    </a:lnTo>
                    <a:lnTo>
                      <a:pt x="1069700" y="1656000"/>
                    </a:lnTo>
                    <a:lnTo>
                      <a:pt x="404726" y="1656000"/>
                    </a:lnTo>
                    <a:cubicBezTo>
                      <a:pt x="181202" y="1656000"/>
                      <a:pt x="0" y="1474798"/>
                      <a:pt x="0" y="1251274"/>
                    </a:cubicBezTo>
                    <a:lnTo>
                      <a:pt x="0" y="838080"/>
                    </a:lnTo>
                    <a:lnTo>
                      <a:pt x="0" y="404726"/>
                    </a:lnTo>
                    <a:close/>
                  </a:path>
                </a:pathLst>
              </a:custGeom>
              <a:gradFill>
                <a:gsLst>
                  <a:gs pos="100000">
                    <a:schemeClr val="bg1">
                      <a:lumMod val="85000"/>
                    </a:schemeClr>
                  </a:gs>
                  <a:gs pos="0">
                    <a:schemeClr val="bg1"/>
                  </a:gs>
                </a:gsLst>
                <a:lin ang="13200000" scaled="0"/>
              </a:gradFill>
              <a:ln>
                <a:no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grpSp>
        <p:sp>
          <p:nvSpPr>
            <p:cNvPr id="59" name="Freeform 26">
              <a:extLst>
                <a:ext uri="{FF2B5EF4-FFF2-40B4-BE49-F238E27FC236}">
                  <a16:creationId xmlns:a16="http://schemas.microsoft.com/office/drawing/2014/main" id="{D307814D-31B1-48D5-8205-DFBE3E0CAFE8}"/>
                </a:ext>
              </a:extLst>
            </p:cNvPr>
            <p:cNvSpPr>
              <a:spLocks noEditPoints="1"/>
            </p:cNvSpPr>
            <p:nvPr/>
          </p:nvSpPr>
          <p:spPr bwMode="auto">
            <a:xfrm>
              <a:off x="5399114" y="4447591"/>
              <a:ext cx="455210" cy="478260"/>
            </a:xfrm>
            <a:custGeom>
              <a:gdLst>
                <a:gd fmla="*/ 139 w 577" name="T0"/>
                <a:gd fmla="*/ 87 h 609" name="T1"/>
                <a:gd fmla="*/ 27 w 577" name="T2"/>
                <a:gd fmla="*/ 87 h 609" name="T3"/>
                <a:gd fmla="*/ 27 w 577" name="T4"/>
                <a:gd fmla="*/ 48 h 609" name="T5"/>
                <a:gd fmla="*/ 139 w 577" name="T6"/>
                <a:gd fmla="*/ 48 h 609" name="T7"/>
                <a:gd fmla="*/ 139 w 577" name="T8"/>
                <a:gd fmla="*/ 87 h 609" name="T9"/>
                <a:gd fmla="*/ 139 w 577" name="T10"/>
                <a:gd fmla="*/ 179 h 609" name="T11"/>
                <a:gd fmla="*/ 27 w 577" name="T12"/>
                <a:gd fmla="*/ 179 h 609" name="T13"/>
                <a:gd fmla="*/ 27 w 577" name="T14"/>
                <a:gd fmla="*/ 140 h 609" name="T15"/>
                <a:gd fmla="*/ 139 w 577" name="T16"/>
                <a:gd fmla="*/ 140 h 609" name="T17"/>
                <a:gd fmla="*/ 139 w 577" name="T18"/>
                <a:gd fmla="*/ 179 h 609" name="T19"/>
                <a:gd fmla="*/ 139 w 577" name="T20"/>
                <a:gd fmla="*/ 271 h 609" name="T21"/>
                <a:gd fmla="*/ 27 w 577" name="T22"/>
                <a:gd fmla="*/ 271 h 609" name="T23"/>
                <a:gd fmla="*/ 27 w 577" name="T24"/>
                <a:gd fmla="*/ 232 h 609" name="T25"/>
                <a:gd fmla="*/ 139 w 577" name="T26"/>
                <a:gd fmla="*/ 232 h 609" name="T27"/>
                <a:gd fmla="*/ 139 w 577" name="T28"/>
                <a:gd fmla="*/ 271 h 609" name="T29"/>
                <a:gd fmla="*/ 0 w 577" name="T30"/>
                <a:gd fmla="*/ 609 h 609" name="T31"/>
                <a:gd fmla="*/ 166 w 577" name="T32"/>
                <a:gd fmla="*/ 609 h 609" name="T33"/>
                <a:gd fmla="*/ 166 w 577" name="T34"/>
                <a:gd fmla="*/ 0 h 609" name="T35"/>
                <a:gd fmla="*/ 0 w 577" name="T36"/>
                <a:gd fmla="*/ 0 h 609" name="T37"/>
                <a:gd fmla="*/ 0 w 577" name="T38"/>
                <a:gd fmla="*/ 609 h 609" name="T39"/>
                <a:gd fmla="*/ 344 w 577" name="T40"/>
                <a:gd fmla="*/ 87 h 609" name="T41"/>
                <a:gd fmla="*/ 232 w 577" name="T42"/>
                <a:gd fmla="*/ 87 h 609" name="T43"/>
                <a:gd fmla="*/ 232 w 577" name="T44"/>
                <a:gd fmla="*/ 48 h 609" name="T45"/>
                <a:gd fmla="*/ 344 w 577" name="T46"/>
                <a:gd fmla="*/ 48 h 609" name="T47"/>
                <a:gd fmla="*/ 344 w 577" name="T48"/>
                <a:gd fmla="*/ 87 h 609" name="T49"/>
                <a:gd fmla="*/ 344 w 577" name="T50"/>
                <a:gd fmla="*/ 179 h 609" name="T51"/>
                <a:gd fmla="*/ 232 w 577" name="T52"/>
                <a:gd fmla="*/ 179 h 609" name="T53"/>
                <a:gd fmla="*/ 232 w 577" name="T54"/>
                <a:gd fmla="*/ 140 h 609" name="T55"/>
                <a:gd fmla="*/ 344 w 577" name="T56"/>
                <a:gd fmla="*/ 140 h 609" name="T57"/>
                <a:gd fmla="*/ 344 w 577" name="T58"/>
                <a:gd fmla="*/ 179 h 609" name="T59"/>
                <a:gd fmla="*/ 344 w 577" name="T60"/>
                <a:gd fmla="*/ 271 h 609" name="T61"/>
                <a:gd fmla="*/ 232 w 577" name="T62"/>
                <a:gd fmla="*/ 271 h 609" name="T63"/>
                <a:gd fmla="*/ 232 w 577" name="T64"/>
                <a:gd fmla="*/ 232 h 609" name="T65"/>
                <a:gd fmla="*/ 344 w 577" name="T66"/>
                <a:gd fmla="*/ 232 h 609" name="T67"/>
                <a:gd fmla="*/ 344 w 577" name="T68"/>
                <a:gd fmla="*/ 271 h 609" name="T69"/>
                <a:gd fmla="*/ 205 w 577" name="T70"/>
                <a:gd fmla="*/ 609 h 609" name="T71"/>
                <a:gd fmla="*/ 371 w 577" name="T72"/>
                <a:gd fmla="*/ 609 h 609" name="T73"/>
                <a:gd fmla="*/ 371 w 577" name="T74"/>
                <a:gd fmla="*/ 0 h 609" name="T75"/>
                <a:gd fmla="*/ 205 w 577" name="T76"/>
                <a:gd fmla="*/ 0 h 609" name="T77"/>
                <a:gd fmla="*/ 205 w 577" name="T78"/>
                <a:gd fmla="*/ 609 h 609" name="T79"/>
                <a:gd fmla="*/ 549 w 577" name="T80"/>
                <a:gd fmla="*/ 87 h 609" name="T81"/>
                <a:gd fmla="*/ 437 w 577" name="T82"/>
                <a:gd fmla="*/ 87 h 609" name="T83"/>
                <a:gd fmla="*/ 437 w 577" name="T84"/>
                <a:gd fmla="*/ 48 h 609" name="T85"/>
                <a:gd fmla="*/ 549 w 577" name="T86"/>
                <a:gd fmla="*/ 48 h 609" name="T87"/>
                <a:gd fmla="*/ 549 w 577" name="T88"/>
                <a:gd fmla="*/ 87 h 609" name="T89"/>
                <a:gd fmla="*/ 549 w 577" name="T90"/>
                <a:gd fmla="*/ 179 h 609" name="T91"/>
                <a:gd fmla="*/ 437 w 577" name="T92"/>
                <a:gd fmla="*/ 179 h 609" name="T93"/>
                <a:gd fmla="*/ 437 w 577" name="T94"/>
                <a:gd fmla="*/ 140 h 609" name="T95"/>
                <a:gd fmla="*/ 549 w 577" name="T96"/>
                <a:gd fmla="*/ 140 h 609" name="T97"/>
                <a:gd fmla="*/ 549 w 577" name="T98"/>
                <a:gd fmla="*/ 179 h 609" name="T99"/>
                <a:gd fmla="*/ 549 w 577" name="T100"/>
                <a:gd fmla="*/ 271 h 609" name="T101"/>
                <a:gd fmla="*/ 437 w 577" name="T102"/>
                <a:gd fmla="*/ 271 h 609" name="T103"/>
                <a:gd fmla="*/ 437 w 577" name="T104"/>
                <a:gd fmla="*/ 232 h 609" name="T105"/>
                <a:gd fmla="*/ 549 w 577" name="T106"/>
                <a:gd fmla="*/ 232 h 609" name="T107"/>
                <a:gd fmla="*/ 549 w 577" name="T108"/>
                <a:gd fmla="*/ 271 h 609" name="T109"/>
                <a:gd fmla="*/ 410 w 577" name="T110"/>
                <a:gd fmla="*/ 609 h 609" name="T111"/>
                <a:gd fmla="*/ 577 w 577" name="T112"/>
                <a:gd fmla="*/ 609 h 609" name="T113"/>
                <a:gd fmla="*/ 577 w 577" name="T114"/>
                <a:gd fmla="*/ 0 h 609" name="T115"/>
                <a:gd fmla="*/ 410 w 577" name="T116"/>
                <a:gd fmla="*/ 0 h 609" name="T117"/>
                <a:gd fmla="*/ 410 w 577" name="T118"/>
                <a:gd fmla="*/ 609 h 60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09" w="577">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966481"/>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cs typeface="+mn-ea"/>
                <a:sym typeface="+mn-lt"/>
              </a:endParaRPr>
            </a:p>
          </p:txBody>
        </p:sp>
      </p:grpSp>
      <p:sp>
        <p:nvSpPr>
          <p:cNvPr id="62" name="TextBox 55">
            <a:extLst>
              <a:ext uri="{FF2B5EF4-FFF2-40B4-BE49-F238E27FC236}">
                <a16:creationId xmlns:a16="http://schemas.microsoft.com/office/drawing/2014/main" id="{2D47EE2B-6465-4C8E-BF9C-27DE012AC953}"/>
              </a:ext>
            </a:extLst>
          </p:cNvPr>
          <p:cNvSpPr txBox="1"/>
          <p:nvPr/>
        </p:nvSpPr>
        <p:spPr>
          <a:xfrm>
            <a:off x="7957595" y="2221334"/>
            <a:ext cx="1198880" cy="396240"/>
          </a:xfrm>
          <a:prstGeom prst="rect">
            <a:avLst/>
          </a:prstGeom>
          <a:noFill/>
        </p:spPr>
        <p:txBody>
          <a:bodyPr rtlCol="0" wrap="none">
            <a:spAutoFit/>
          </a:bodyPr>
          <a:lstStyle/>
          <a:p>
            <a:r>
              <a:rPr altLang="en-US" b="1" lang="zh-CN" sz="2000">
                <a:solidFill>
                  <a:schemeClr val="tx1">
                    <a:lumMod val="75000"/>
                    <a:lumOff val="25000"/>
                  </a:schemeClr>
                </a:solidFill>
                <a:cs typeface="+mn-ea"/>
                <a:sym typeface="+mn-lt"/>
              </a:rPr>
              <a:t>专业因素</a:t>
            </a:r>
          </a:p>
        </p:txBody>
      </p:sp>
      <p:sp>
        <p:nvSpPr>
          <p:cNvPr id="63" name="矩形 62">
            <a:extLst>
              <a:ext uri="{FF2B5EF4-FFF2-40B4-BE49-F238E27FC236}">
                <a16:creationId xmlns:a16="http://schemas.microsoft.com/office/drawing/2014/main" id="{F109A96A-BE24-47F1-A413-1DB4CCA7F217}"/>
              </a:ext>
            </a:extLst>
          </p:cNvPr>
          <p:cNvSpPr/>
          <p:nvPr/>
        </p:nvSpPr>
        <p:spPr>
          <a:xfrm>
            <a:off x="7942052" y="2559753"/>
            <a:ext cx="2646465" cy="914400"/>
          </a:xfrm>
          <a:prstGeom prst="rect">
            <a:avLst/>
          </a:prstGeom>
        </p:spPr>
        <p:txBody>
          <a:bodyPr wrap="square">
            <a:spAutoFit/>
          </a:bodyPr>
          <a:lstStyle/>
          <a:p>
            <a:pPr>
              <a:lnSpc>
                <a:spcPct val="150000"/>
              </a:lnSpc>
              <a:defRPr/>
            </a:pPr>
            <a:r>
              <a:rPr altLang="en-US" kern="0" lang="zh-CN" sz="120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64" name="TextBox 55">
            <a:extLst>
              <a:ext uri="{FF2B5EF4-FFF2-40B4-BE49-F238E27FC236}">
                <a16:creationId xmlns:a16="http://schemas.microsoft.com/office/drawing/2014/main" id="{B2CF0D7C-27CA-4616-841F-B3D9A523BC61}"/>
              </a:ext>
            </a:extLst>
          </p:cNvPr>
          <p:cNvSpPr txBox="1"/>
          <p:nvPr/>
        </p:nvSpPr>
        <p:spPr>
          <a:xfrm>
            <a:off x="4453106" y="1322015"/>
            <a:ext cx="1198880" cy="396240"/>
          </a:xfrm>
          <a:prstGeom prst="rect">
            <a:avLst/>
          </a:prstGeom>
          <a:noFill/>
        </p:spPr>
        <p:txBody>
          <a:bodyPr rtlCol="0" wrap="none">
            <a:spAutoFit/>
          </a:bodyPr>
          <a:lstStyle/>
          <a:p>
            <a:pPr algn="r"/>
            <a:r>
              <a:rPr altLang="en-US" b="1" lang="zh-CN" sz="2000">
                <a:solidFill>
                  <a:schemeClr val="tx1">
                    <a:lumMod val="75000"/>
                    <a:lumOff val="25000"/>
                  </a:schemeClr>
                </a:solidFill>
                <a:cs typeface="+mn-ea"/>
                <a:sym typeface="+mn-lt"/>
              </a:rPr>
              <a:t>社会因素</a:t>
            </a:r>
          </a:p>
        </p:txBody>
      </p:sp>
      <p:sp>
        <p:nvSpPr>
          <p:cNvPr id="65" name="矩形 64">
            <a:extLst>
              <a:ext uri="{FF2B5EF4-FFF2-40B4-BE49-F238E27FC236}">
                <a16:creationId xmlns:a16="http://schemas.microsoft.com/office/drawing/2014/main" id="{840F6060-E781-41A4-BAB1-AD38E6CD1986}"/>
              </a:ext>
            </a:extLst>
          </p:cNvPr>
          <p:cNvSpPr/>
          <p:nvPr/>
        </p:nvSpPr>
        <p:spPr>
          <a:xfrm>
            <a:off x="2991454" y="1660434"/>
            <a:ext cx="2646465" cy="914400"/>
          </a:xfrm>
          <a:prstGeom prst="rect">
            <a:avLst/>
          </a:prstGeom>
        </p:spPr>
        <p:txBody>
          <a:bodyPr wrap="square">
            <a:spAutoFit/>
          </a:bodyPr>
          <a:lstStyle/>
          <a:p>
            <a:pPr algn="r">
              <a:lnSpc>
                <a:spcPct val="150000"/>
              </a:lnSpc>
              <a:defRPr/>
            </a:pPr>
            <a:r>
              <a:rPr altLang="en-US" kern="0" lang="zh-CN" sz="120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66" name="TextBox 55">
            <a:extLst>
              <a:ext uri="{FF2B5EF4-FFF2-40B4-BE49-F238E27FC236}">
                <a16:creationId xmlns:a16="http://schemas.microsoft.com/office/drawing/2014/main" id="{34137CAC-F934-4125-9A95-4D2223C93526}"/>
              </a:ext>
            </a:extLst>
          </p:cNvPr>
          <p:cNvSpPr txBox="1"/>
          <p:nvPr/>
        </p:nvSpPr>
        <p:spPr>
          <a:xfrm>
            <a:off x="7849568" y="5025997"/>
            <a:ext cx="1198880" cy="396240"/>
          </a:xfrm>
          <a:prstGeom prst="rect">
            <a:avLst/>
          </a:prstGeom>
          <a:noFill/>
        </p:spPr>
        <p:txBody>
          <a:bodyPr rtlCol="0" wrap="none">
            <a:spAutoFit/>
          </a:bodyPr>
          <a:lstStyle/>
          <a:p>
            <a:r>
              <a:rPr altLang="en-US" b="1" lang="zh-CN" sz="2000">
                <a:solidFill>
                  <a:schemeClr val="tx1">
                    <a:lumMod val="75000"/>
                    <a:lumOff val="25000"/>
                  </a:schemeClr>
                </a:solidFill>
                <a:cs typeface="+mn-ea"/>
                <a:sym typeface="+mn-lt"/>
              </a:rPr>
              <a:t>家庭因素</a:t>
            </a:r>
          </a:p>
        </p:txBody>
      </p:sp>
      <p:sp>
        <p:nvSpPr>
          <p:cNvPr id="67" name="矩形 66">
            <a:extLst>
              <a:ext uri="{FF2B5EF4-FFF2-40B4-BE49-F238E27FC236}">
                <a16:creationId xmlns:a16="http://schemas.microsoft.com/office/drawing/2014/main" id="{7E2B656C-F275-42B2-BB51-AEFC56366559}"/>
              </a:ext>
            </a:extLst>
          </p:cNvPr>
          <p:cNvSpPr/>
          <p:nvPr/>
        </p:nvSpPr>
        <p:spPr>
          <a:xfrm>
            <a:off x="7834025" y="5364416"/>
            <a:ext cx="2646465" cy="914400"/>
          </a:xfrm>
          <a:prstGeom prst="rect">
            <a:avLst/>
          </a:prstGeom>
        </p:spPr>
        <p:txBody>
          <a:bodyPr wrap="square">
            <a:spAutoFit/>
          </a:bodyPr>
          <a:lstStyle/>
          <a:p>
            <a:pPr>
              <a:lnSpc>
                <a:spcPct val="150000"/>
              </a:lnSpc>
              <a:defRPr/>
            </a:pPr>
            <a:r>
              <a:rPr altLang="en-US" kern="0" lang="zh-CN" sz="120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68" name="TextBox 55">
            <a:extLst>
              <a:ext uri="{FF2B5EF4-FFF2-40B4-BE49-F238E27FC236}">
                <a16:creationId xmlns:a16="http://schemas.microsoft.com/office/drawing/2014/main" id="{A65A83FB-B892-48D5-8561-12CFDBC3D42B}"/>
              </a:ext>
            </a:extLst>
          </p:cNvPr>
          <p:cNvSpPr txBox="1"/>
          <p:nvPr/>
        </p:nvSpPr>
        <p:spPr>
          <a:xfrm>
            <a:off x="1910660" y="4485575"/>
            <a:ext cx="1210588" cy="396240"/>
          </a:xfrm>
          <a:prstGeom prst="rect">
            <a:avLst/>
          </a:prstGeom>
          <a:noFill/>
        </p:spPr>
        <p:txBody>
          <a:bodyPr rtlCol="0" wrap="square">
            <a:spAutoFit/>
          </a:bodyPr>
          <a:lstStyle/>
          <a:p>
            <a:pPr algn="r"/>
            <a:r>
              <a:rPr altLang="en-US" b="1" lang="zh-CN" sz="2000">
                <a:solidFill>
                  <a:schemeClr val="tx1">
                    <a:lumMod val="75000"/>
                    <a:lumOff val="25000"/>
                  </a:schemeClr>
                </a:solidFill>
                <a:cs typeface="+mn-ea"/>
                <a:sym typeface="+mn-lt"/>
              </a:rPr>
              <a:t>个人因素</a:t>
            </a:r>
          </a:p>
        </p:txBody>
      </p:sp>
      <p:sp>
        <p:nvSpPr>
          <p:cNvPr id="69" name="矩形 68">
            <a:extLst>
              <a:ext uri="{FF2B5EF4-FFF2-40B4-BE49-F238E27FC236}">
                <a16:creationId xmlns:a16="http://schemas.microsoft.com/office/drawing/2014/main" id="{D767BDCE-F1BF-4741-AC82-95237B62FF6A}"/>
              </a:ext>
            </a:extLst>
          </p:cNvPr>
          <p:cNvSpPr/>
          <p:nvPr/>
        </p:nvSpPr>
        <p:spPr>
          <a:xfrm>
            <a:off x="460715" y="4823995"/>
            <a:ext cx="2646465" cy="914400"/>
          </a:xfrm>
          <a:prstGeom prst="rect">
            <a:avLst/>
          </a:prstGeom>
        </p:spPr>
        <p:txBody>
          <a:bodyPr wrap="square">
            <a:spAutoFit/>
          </a:bodyPr>
          <a:lstStyle/>
          <a:p>
            <a:pPr algn="r">
              <a:lnSpc>
                <a:spcPct val="150000"/>
              </a:lnSpc>
              <a:defRPr/>
            </a:pPr>
            <a:r>
              <a:rPr altLang="en-US" kern="0" lang="zh-CN" sz="120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0" name="Rectangle 42">
            <a:extLst>
              <a:ext uri="{FF2B5EF4-FFF2-40B4-BE49-F238E27FC236}">
                <a16:creationId xmlns:a16="http://schemas.microsoft.com/office/drawing/2014/main" id="{F9704BEA-6D02-455A-AA4C-AC0DFADF49B8}"/>
              </a:ext>
            </a:extLst>
          </p:cNvPr>
          <p:cNvSpPr/>
          <p:nvPr/>
        </p:nvSpPr>
        <p:spPr>
          <a:xfrm>
            <a:off x="7356886" y="4933458"/>
            <a:ext cx="606976" cy="563151"/>
          </a:xfrm>
          <a:prstGeom prst="rect">
            <a:avLst/>
          </a:prstGeom>
          <a:noFill/>
          <a:ln algn="ctr" cap="flat" cmpd="sng" w="12700">
            <a:noFill/>
            <a:prstDash val="solid"/>
          </a:ln>
          <a:effectLst/>
        </p:spPr>
        <p:txBody>
          <a:bodyPr anchor="t" bIns="0" lIns="91440" rIns="91440" rtlCol="0" tIns="0"/>
          <a:lstStyle/>
          <a:p>
            <a:pPr algn="r"/>
            <a:r>
              <a:rPr altLang="zh-CN" b="1" lang="en-US" sz="4000">
                <a:solidFill>
                  <a:srgbClr val="F57882"/>
                </a:solidFill>
                <a:cs typeface="+mn-ea"/>
                <a:sym typeface="+mn-lt"/>
              </a:rPr>
              <a:t>D</a:t>
            </a:r>
          </a:p>
        </p:txBody>
      </p:sp>
    </p:spTree>
    <p:extLst>
      <p:ext uri="{BB962C8B-B14F-4D97-AF65-F5344CB8AC3E}">
        <p14:creationId val="266277720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1+#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8">
                                  <p:stCondLst>
                                    <p:cond delay="0"/>
                                  </p:stCondLst>
                                  <p:iterate type="lt">
                                    <p:tmPct val="10000"/>
                                  </p:iterate>
                                  <p:childTnLst>
                                    <p:set>
                                      <p:cBhvr>
                                        <p:cTn dur="1" fill="hold" id="31">
                                          <p:stCondLst>
                                            <p:cond delay="0"/>
                                          </p:stCondLst>
                                        </p:cTn>
                                        <p:tgtEl>
                                          <p:spTgt spid="4"/>
                                        </p:tgtEl>
                                        <p:attrNameLst>
                                          <p:attrName>style.visibility</p:attrName>
                                        </p:attrNameLst>
                                      </p:cBhvr>
                                      <p:to>
                                        <p:strVal val="visible"/>
                                      </p:to>
                                    </p:set>
                                    <p:anim calcmode="lin" valueType="num">
                                      <p:cBhvr additive="base">
                                        <p:cTn dur="500" id="32"/>
                                        <p:tgtEl>
                                          <p:spTgt spid="4"/>
                                        </p:tgtEl>
                                        <p:attrNameLst>
                                          <p:attrName>ppt_x</p:attrName>
                                        </p:attrNameLst>
                                      </p:cBhvr>
                                      <p:tavLst>
                                        <p:tav tm="0">
                                          <p:val>
                                            <p:strVal val="#ppt_x-#ppt_w*1.125000"/>
                                          </p:val>
                                        </p:tav>
                                        <p:tav tm="100000">
                                          <p:val>
                                            <p:strVal val="#ppt_x"/>
                                          </p:val>
                                        </p:tav>
                                      </p:tavLst>
                                    </p:anim>
                                    <p:animEffect filter="wipe(right)" transition="in">
                                      <p:cBhvr>
                                        <p:cTn dur="500" id="33"/>
                                        <p:tgtEl>
                                          <p:spTgt spid="4"/>
                                        </p:tgtEl>
                                      </p:cBhvr>
                                    </p:animEffect>
                                  </p:childTnLst>
                                </p:cTn>
                              </p:par>
                            </p:childTnLst>
                          </p:cTn>
                        </p:par>
                        <p:par>
                          <p:cTn fill="hold" id="34" nodeType="afterGroup">
                            <p:stCondLst>
                              <p:cond delay="1000"/>
                            </p:stCondLst>
                            <p:childTnLst>
                              <p:par>
                                <p:cTn fill="hold" id="35" nodeType="afterEffect" presetClass="entr" presetID="9" presetSubtype="0">
                                  <p:stCondLst>
                                    <p:cond delay="0"/>
                                  </p:stCondLst>
                                  <p:childTnLst>
                                    <p:set>
                                      <p:cBhvr>
                                        <p:cTn dur="1" fill="hold" id="36">
                                          <p:stCondLst>
                                            <p:cond delay="0"/>
                                          </p:stCondLst>
                                        </p:cTn>
                                        <p:tgtEl>
                                          <p:spTgt spid="52"/>
                                        </p:tgtEl>
                                        <p:attrNameLst>
                                          <p:attrName>style.visibility</p:attrName>
                                        </p:attrNameLst>
                                      </p:cBhvr>
                                      <p:to>
                                        <p:strVal val="visible"/>
                                      </p:to>
                                    </p:set>
                                    <p:animEffect filter="dissolve" transition="in">
                                      <p:cBhvr>
                                        <p:cTn dur="500" id="37"/>
                                        <p:tgtEl>
                                          <p:spTgt spid="52"/>
                                        </p:tgtEl>
                                      </p:cBhvr>
                                    </p:animEffect>
                                  </p:childTnLst>
                                </p:cTn>
                              </p:par>
                              <p:par>
                                <p:cTn fill="hold" id="38" nodeType="withEffect" presetClass="entr" presetID="9" presetSubtype="0">
                                  <p:stCondLst>
                                    <p:cond delay="250"/>
                                  </p:stCondLst>
                                  <p:childTnLst>
                                    <p:set>
                                      <p:cBhvr>
                                        <p:cTn dur="1" fill="hold" id="39">
                                          <p:stCondLst>
                                            <p:cond delay="0"/>
                                          </p:stCondLst>
                                        </p:cTn>
                                        <p:tgtEl>
                                          <p:spTgt spid="57"/>
                                        </p:tgtEl>
                                        <p:attrNameLst>
                                          <p:attrName>style.visibility</p:attrName>
                                        </p:attrNameLst>
                                      </p:cBhvr>
                                      <p:to>
                                        <p:strVal val="visible"/>
                                      </p:to>
                                    </p:set>
                                    <p:animEffect filter="dissolve" transition="in">
                                      <p:cBhvr>
                                        <p:cTn dur="500" id="40"/>
                                        <p:tgtEl>
                                          <p:spTgt spid="57"/>
                                        </p:tgtEl>
                                      </p:cBhvr>
                                    </p:animEffect>
                                  </p:childTnLst>
                                </p:cTn>
                              </p:par>
                              <p:par>
                                <p:cTn fill="hold" id="41" nodeType="withEffect" presetClass="entr" presetID="9" presetSubtype="0">
                                  <p:stCondLst>
                                    <p:cond delay="500"/>
                                  </p:stCondLst>
                                  <p:childTnLst>
                                    <p:set>
                                      <p:cBhvr>
                                        <p:cTn dur="1" fill="hold" id="42">
                                          <p:stCondLst>
                                            <p:cond delay="0"/>
                                          </p:stCondLst>
                                        </p:cTn>
                                        <p:tgtEl>
                                          <p:spTgt spid="30"/>
                                        </p:tgtEl>
                                        <p:attrNameLst>
                                          <p:attrName>style.visibility</p:attrName>
                                        </p:attrNameLst>
                                      </p:cBhvr>
                                      <p:to>
                                        <p:strVal val="visible"/>
                                      </p:to>
                                    </p:set>
                                    <p:animEffect filter="dissolve" transition="in">
                                      <p:cBhvr>
                                        <p:cTn dur="500" id="43"/>
                                        <p:tgtEl>
                                          <p:spTgt spid="30"/>
                                        </p:tgtEl>
                                      </p:cBhvr>
                                    </p:animEffect>
                                  </p:childTnLst>
                                </p:cTn>
                              </p:par>
                              <p:par>
                                <p:cTn fill="hold" id="44" nodeType="withEffect" presetClass="entr" presetID="9" presetSubtype="0">
                                  <p:stCondLst>
                                    <p:cond delay="750"/>
                                  </p:stCondLst>
                                  <p:childTnLst>
                                    <p:set>
                                      <p:cBhvr>
                                        <p:cTn dur="1" fill="hold" id="45">
                                          <p:stCondLst>
                                            <p:cond delay="0"/>
                                          </p:stCondLst>
                                        </p:cTn>
                                        <p:tgtEl>
                                          <p:spTgt spid="25"/>
                                        </p:tgtEl>
                                        <p:attrNameLst>
                                          <p:attrName>style.visibility</p:attrName>
                                        </p:attrNameLst>
                                      </p:cBhvr>
                                      <p:to>
                                        <p:strVal val="visible"/>
                                      </p:to>
                                    </p:set>
                                    <p:animEffect filter="dissolve" transition="in">
                                      <p:cBhvr>
                                        <p:cTn dur="500" id="46"/>
                                        <p:tgtEl>
                                          <p:spTgt spid="25"/>
                                        </p:tgtEl>
                                      </p:cBhvr>
                                    </p:animEffect>
                                  </p:childTnLst>
                                </p:cTn>
                              </p:par>
                            </p:childTnLst>
                          </p:cTn>
                        </p:par>
                        <p:par>
                          <p:cTn fill="hold" id="47" nodeType="afterGroup">
                            <p:stCondLst>
                              <p:cond delay="2250"/>
                            </p:stCondLst>
                            <p:childTnLst>
                              <p:par>
                                <p:cTn fill="hold" id="48" nodeType="afterEffect" presetClass="entr" presetID="22" presetSubtype="4">
                                  <p:stCondLst>
                                    <p:cond delay="0"/>
                                  </p:stCondLst>
                                  <p:childTnLst>
                                    <p:set>
                                      <p:cBhvr>
                                        <p:cTn dur="1" fill="hold" id="49">
                                          <p:stCondLst>
                                            <p:cond delay="0"/>
                                          </p:stCondLst>
                                        </p:cTn>
                                        <p:tgtEl>
                                          <p:spTgt spid="35"/>
                                        </p:tgtEl>
                                        <p:attrNameLst>
                                          <p:attrName>style.visibility</p:attrName>
                                        </p:attrNameLst>
                                      </p:cBhvr>
                                      <p:to>
                                        <p:strVal val="visible"/>
                                      </p:to>
                                    </p:set>
                                    <p:animEffect filter="wipe(down)" transition="in">
                                      <p:cBhvr>
                                        <p:cTn dur="500" id="50"/>
                                        <p:tgtEl>
                                          <p:spTgt spid="35"/>
                                        </p:tgtEl>
                                      </p:cBhvr>
                                    </p:animEffect>
                                  </p:childTnLst>
                                </p:cTn>
                              </p:par>
                              <p:par>
                                <p:cTn fill="hold" id="51" nodeType="withEffect" presetClass="entr" presetID="22" presetSubtype="4">
                                  <p:stCondLst>
                                    <p:cond delay="0"/>
                                  </p:stCondLst>
                                  <p:childTnLst>
                                    <p:set>
                                      <p:cBhvr>
                                        <p:cTn dur="1" fill="hold" id="52">
                                          <p:stCondLst>
                                            <p:cond delay="0"/>
                                          </p:stCondLst>
                                        </p:cTn>
                                        <p:tgtEl>
                                          <p:spTgt spid="19"/>
                                        </p:tgtEl>
                                        <p:attrNameLst>
                                          <p:attrName>style.visibility</p:attrName>
                                        </p:attrNameLst>
                                      </p:cBhvr>
                                      <p:to>
                                        <p:strVal val="visible"/>
                                      </p:to>
                                    </p:set>
                                    <p:animEffect filter="wipe(down)" transition="in">
                                      <p:cBhvr>
                                        <p:cTn dur="500" id="53"/>
                                        <p:tgtEl>
                                          <p:spTgt spid="19"/>
                                        </p:tgtEl>
                                      </p:cBhvr>
                                    </p:animEffect>
                                  </p:childTnLst>
                                </p:cTn>
                              </p:par>
                              <p:par>
                                <p:cTn fill="hold" id="54" nodeType="withEffect" presetClass="entr" presetID="22" presetSubtype="1">
                                  <p:stCondLst>
                                    <p:cond delay="0"/>
                                  </p:stCondLst>
                                  <p:childTnLst>
                                    <p:set>
                                      <p:cBhvr>
                                        <p:cTn dur="1" fill="hold" id="55">
                                          <p:stCondLst>
                                            <p:cond delay="0"/>
                                          </p:stCondLst>
                                        </p:cTn>
                                        <p:tgtEl>
                                          <p:spTgt spid="11"/>
                                        </p:tgtEl>
                                        <p:attrNameLst>
                                          <p:attrName>style.visibility</p:attrName>
                                        </p:attrNameLst>
                                      </p:cBhvr>
                                      <p:to>
                                        <p:strVal val="visible"/>
                                      </p:to>
                                    </p:set>
                                    <p:animEffect filter="wipe(up)" transition="in">
                                      <p:cBhvr>
                                        <p:cTn dur="500" id="56"/>
                                        <p:tgtEl>
                                          <p:spTgt spid="11"/>
                                        </p:tgtEl>
                                      </p:cBhvr>
                                    </p:animEffect>
                                  </p:childTnLst>
                                </p:cTn>
                              </p:par>
                              <p:par>
                                <p:cTn fill="hold" id="57" nodeType="withEffect" presetClass="entr" presetID="22" presetSubtype="1">
                                  <p:stCondLst>
                                    <p:cond delay="0"/>
                                  </p:stCondLst>
                                  <p:childTnLst>
                                    <p:set>
                                      <p:cBhvr>
                                        <p:cTn dur="1" fill="hold" id="58">
                                          <p:stCondLst>
                                            <p:cond delay="0"/>
                                          </p:stCondLst>
                                        </p:cTn>
                                        <p:tgtEl>
                                          <p:spTgt spid="43"/>
                                        </p:tgtEl>
                                        <p:attrNameLst>
                                          <p:attrName>style.visibility</p:attrName>
                                        </p:attrNameLst>
                                      </p:cBhvr>
                                      <p:to>
                                        <p:strVal val="visible"/>
                                      </p:to>
                                    </p:set>
                                    <p:animEffect filter="wipe(up)" transition="in">
                                      <p:cBhvr>
                                        <p:cTn dur="500" id="59"/>
                                        <p:tgtEl>
                                          <p:spTgt spid="43"/>
                                        </p:tgtEl>
                                      </p:cBhvr>
                                    </p:animEffect>
                                  </p:childTnLst>
                                </p:cTn>
                              </p:par>
                            </p:childTnLst>
                          </p:cTn>
                        </p:par>
                        <p:par>
                          <p:cTn fill="hold" id="60" nodeType="afterGroup">
                            <p:stCondLst>
                              <p:cond delay="2750"/>
                            </p:stCondLst>
                            <p:childTnLst>
                              <p:par>
                                <p:cTn fill="hold" grpId="0" id="61" nodeType="afterEffect" presetClass="entr" presetID="10" presetSubtype="0">
                                  <p:stCondLst>
                                    <p:cond delay="0"/>
                                  </p:stCondLst>
                                  <p:childTnLst>
                                    <p:set>
                                      <p:cBhvr>
                                        <p:cTn dur="1" fill="hold" id="62">
                                          <p:stCondLst>
                                            <p:cond delay="0"/>
                                          </p:stCondLst>
                                        </p:cTn>
                                        <p:tgtEl>
                                          <p:spTgt spid="49"/>
                                        </p:tgtEl>
                                        <p:attrNameLst>
                                          <p:attrName>style.visibility</p:attrName>
                                        </p:attrNameLst>
                                      </p:cBhvr>
                                      <p:to>
                                        <p:strVal val="visible"/>
                                      </p:to>
                                    </p:set>
                                    <p:animEffect filter="fade" transition="in">
                                      <p:cBhvr>
                                        <p:cTn dur="500" id="63"/>
                                        <p:tgtEl>
                                          <p:spTgt spid="49"/>
                                        </p:tgtEl>
                                      </p:cBhvr>
                                    </p:animEffect>
                                  </p:childTnLst>
                                </p:cTn>
                              </p:par>
                              <p:par>
                                <p:cTn fill="hold" grpId="0" id="64" nodeType="withEffect" presetClass="entr" presetID="10" presetSubtype="0">
                                  <p:stCondLst>
                                    <p:cond delay="0"/>
                                  </p:stCondLst>
                                  <p:childTnLst>
                                    <p:set>
                                      <p:cBhvr>
                                        <p:cTn dur="1" fill="hold" id="65">
                                          <p:stCondLst>
                                            <p:cond delay="0"/>
                                          </p:stCondLst>
                                        </p:cTn>
                                        <p:tgtEl>
                                          <p:spTgt spid="50"/>
                                        </p:tgtEl>
                                        <p:attrNameLst>
                                          <p:attrName>style.visibility</p:attrName>
                                        </p:attrNameLst>
                                      </p:cBhvr>
                                      <p:to>
                                        <p:strVal val="visible"/>
                                      </p:to>
                                    </p:set>
                                    <p:animEffect filter="fade" transition="in">
                                      <p:cBhvr>
                                        <p:cTn dur="500" id="66"/>
                                        <p:tgtEl>
                                          <p:spTgt spid="50"/>
                                        </p:tgtEl>
                                      </p:cBhvr>
                                    </p:animEffect>
                                  </p:childTnLst>
                                </p:cTn>
                              </p:par>
                              <p:par>
                                <p:cTn fill="hold" grpId="0" id="67" nodeType="withEffect" presetClass="entr" presetID="10" presetSubtype="0">
                                  <p:stCondLst>
                                    <p:cond delay="0"/>
                                  </p:stCondLst>
                                  <p:childTnLst>
                                    <p:set>
                                      <p:cBhvr>
                                        <p:cTn dur="1" fill="hold" id="68">
                                          <p:stCondLst>
                                            <p:cond delay="0"/>
                                          </p:stCondLst>
                                        </p:cTn>
                                        <p:tgtEl>
                                          <p:spTgt spid="51"/>
                                        </p:tgtEl>
                                        <p:attrNameLst>
                                          <p:attrName>style.visibility</p:attrName>
                                        </p:attrNameLst>
                                      </p:cBhvr>
                                      <p:to>
                                        <p:strVal val="visible"/>
                                      </p:to>
                                    </p:set>
                                    <p:animEffect filter="fade" transition="in">
                                      <p:cBhvr>
                                        <p:cTn dur="500" id="69"/>
                                        <p:tgtEl>
                                          <p:spTgt spid="51"/>
                                        </p:tgtEl>
                                      </p:cBhvr>
                                    </p:animEffect>
                                  </p:childTnLst>
                                </p:cTn>
                              </p:par>
                              <p:par>
                                <p:cTn fill="hold" grpId="0" id="70" nodeType="withEffect" presetClass="entr" presetID="10" presetSubtype="0">
                                  <p:stCondLst>
                                    <p:cond delay="0"/>
                                  </p:stCondLst>
                                  <p:childTnLst>
                                    <p:set>
                                      <p:cBhvr>
                                        <p:cTn dur="1" fill="hold" id="71">
                                          <p:stCondLst>
                                            <p:cond delay="0"/>
                                          </p:stCondLst>
                                        </p:cTn>
                                        <p:tgtEl>
                                          <p:spTgt spid="70"/>
                                        </p:tgtEl>
                                        <p:attrNameLst>
                                          <p:attrName>style.visibility</p:attrName>
                                        </p:attrNameLst>
                                      </p:cBhvr>
                                      <p:to>
                                        <p:strVal val="visible"/>
                                      </p:to>
                                    </p:set>
                                    <p:animEffect filter="fade" transition="in">
                                      <p:cBhvr>
                                        <p:cTn dur="500" id="72"/>
                                        <p:tgtEl>
                                          <p:spTgt spid="70"/>
                                        </p:tgtEl>
                                      </p:cBhvr>
                                    </p:animEffect>
                                  </p:childTnLst>
                                </p:cTn>
                              </p:par>
                            </p:childTnLst>
                          </p:cTn>
                        </p:par>
                        <p:par>
                          <p:cTn fill="hold" id="73" nodeType="afterGroup">
                            <p:stCondLst>
                              <p:cond delay="3250"/>
                            </p:stCondLst>
                            <p:childTnLst>
                              <p:par>
                                <p:cTn fill="hold" grpId="0" id="74" nodeType="afterEffect" presetClass="entr" presetID="10" presetSubtype="0">
                                  <p:stCondLst>
                                    <p:cond delay="0"/>
                                  </p:stCondLst>
                                  <p:childTnLst>
                                    <p:set>
                                      <p:cBhvr>
                                        <p:cTn dur="1" fill="hold" id="75">
                                          <p:stCondLst>
                                            <p:cond delay="0"/>
                                          </p:stCondLst>
                                        </p:cTn>
                                        <p:tgtEl>
                                          <p:spTgt spid="62"/>
                                        </p:tgtEl>
                                        <p:attrNameLst>
                                          <p:attrName>style.visibility</p:attrName>
                                        </p:attrNameLst>
                                      </p:cBhvr>
                                      <p:to>
                                        <p:strVal val="visible"/>
                                      </p:to>
                                    </p:set>
                                    <p:animEffect filter="fade" transition="in">
                                      <p:cBhvr>
                                        <p:cTn dur="500" id="76"/>
                                        <p:tgtEl>
                                          <p:spTgt spid="62"/>
                                        </p:tgtEl>
                                      </p:cBhvr>
                                    </p:animEffect>
                                  </p:childTnLst>
                                </p:cTn>
                              </p:par>
                              <p:par>
                                <p:cTn fill="hold" grpId="0" id="77" nodeType="withEffect" presetClass="entr" presetID="10" presetSubtype="0">
                                  <p:stCondLst>
                                    <p:cond delay="0"/>
                                  </p:stCondLst>
                                  <p:childTnLst>
                                    <p:set>
                                      <p:cBhvr>
                                        <p:cTn dur="1" fill="hold" id="78">
                                          <p:stCondLst>
                                            <p:cond delay="0"/>
                                          </p:stCondLst>
                                        </p:cTn>
                                        <p:tgtEl>
                                          <p:spTgt spid="64"/>
                                        </p:tgtEl>
                                        <p:attrNameLst>
                                          <p:attrName>style.visibility</p:attrName>
                                        </p:attrNameLst>
                                      </p:cBhvr>
                                      <p:to>
                                        <p:strVal val="visible"/>
                                      </p:to>
                                    </p:set>
                                    <p:animEffect filter="fade" transition="in">
                                      <p:cBhvr>
                                        <p:cTn dur="500" id="79"/>
                                        <p:tgtEl>
                                          <p:spTgt spid="64"/>
                                        </p:tgtEl>
                                      </p:cBhvr>
                                    </p:animEffect>
                                  </p:childTnLst>
                                </p:cTn>
                              </p:par>
                              <p:par>
                                <p:cTn fill="hold" grpId="0" id="80" nodeType="withEffect" presetClass="entr" presetID="10" presetSubtype="0">
                                  <p:stCondLst>
                                    <p:cond delay="0"/>
                                  </p:stCondLst>
                                  <p:childTnLst>
                                    <p:set>
                                      <p:cBhvr>
                                        <p:cTn dur="1" fill="hold" id="81">
                                          <p:stCondLst>
                                            <p:cond delay="0"/>
                                          </p:stCondLst>
                                        </p:cTn>
                                        <p:tgtEl>
                                          <p:spTgt spid="66"/>
                                        </p:tgtEl>
                                        <p:attrNameLst>
                                          <p:attrName>style.visibility</p:attrName>
                                        </p:attrNameLst>
                                      </p:cBhvr>
                                      <p:to>
                                        <p:strVal val="visible"/>
                                      </p:to>
                                    </p:set>
                                    <p:animEffect filter="fade" transition="in">
                                      <p:cBhvr>
                                        <p:cTn dur="500" id="82"/>
                                        <p:tgtEl>
                                          <p:spTgt spid="66"/>
                                        </p:tgtEl>
                                      </p:cBhvr>
                                    </p:animEffect>
                                  </p:childTnLst>
                                </p:cTn>
                              </p:par>
                              <p:par>
                                <p:cTn fill="hold" grpId="0" id="83" nodeType="withEffect" presetClass="entr" presetID="10" presetSubtype="0">
                                  <p:stCondLst>
                                    <p:cond delay="0"/>
                                  </p:stCondLst>
                                  <p:childTnLst>
                                    <p:set>
                                      <p:cBhvr>
                                        <p:cTn dur="1" fill="hold" id="84">
                                          <p:stCondLst>
                                            <p:cond delay="0"/>
                                          </p:stCondLst>
                                        </p:cTn>
                                        <p:tgtEl>
                                          <p:spTgt spid="68"/>
                                        </p:tgtEl>
                                        <p:attrNameLst>
                                          <p:attrName>style.visibility</p:attrName>
                                        </p:attrNameLst>
                                      </p:cBhvr>
                                      <p:to>
                                        <p:strVal val="visible"/>
                                      </p:to>
                                    </p:set>
                                    <p:animEffect filter="fade" transition="in">
                                      <p:cBhvr>
                                        <p:cTn dur="500" id="85"/>
                                        <p:tgtEl>
                                          <p:spTgt spid="68"/>
                                        </p:tgtEl>
                                      </p:cBhvr>
                                    </p:animEffect>
                                  </p:childTnLst>
                                </p:cTn>
                              </p:par>
                            </p:childTnLst>
                          </p:cTn>
                        </p:par>
                        <p:par>
                          <p:cTn fill="hold" id="86" nodeType="afterGroup">
                            <p:stCondLst>
                              <p:cond delay="3750"/>
                            </p:stCondLst>
                            <p:childTnLst>
                              <p:par>
                                <p:cTn fill="hold" grpId="0" id="87" nodeType="afterEffect" presetClass="entr" presetID="2" presetSubtype="8">
                                  <p:stCondLst>
                                    <p:cond delay="0"/>
                                  </p:stCondLst>
                                  <p:childTnLst>
                                    <p:set>
                                      <p:cBhvr>
                                        <p:cTn dur="1" fill="hold" id="88">
                                          <p:stCondLst>
                                            <p:cond delay="0"/>
                                          </p:stCondLst>
                                        </p:cTn>
                                        <p:tgtEl>
                                          <p:spTgt spid="65"/>
                                        </p:tgtEl>
                                        <p:attrNameLst>
                                          <p:attrName>style.visibility</p:attrName>
                                        </p:attrNameLst>
                                      </p:cBhvr>
                                      <p:to>
                                        <p:strVal val="visible"/>
                                      </p:to>
                                    </p:set>
                                    <p:anim calcmode="lin" valueType="num">
                                      <p:cBhvr additive="base">
                                        <p:cTn dur="500" fill="hold" id="89"/>
                                        <p:tgtEl>
                                          <p:spTgt spid="65"/>
                                        </p:tgtEl>
                                        <p:attrNameLst>
                                          <p:attrName>ppt_x</p:attrName>
                                        </p:attrNameLst>
                                      </p:cBhvr>
                                      <p:tavLst>
                                        <p:tav tm="0">
                                          <p:val>
                                            <p:strVal val="0-#ppt_w/2"/>
                                          </p:val>
                                        </p:tav>
                                        <p:tav tm="100000">
                                          <p:val>
                                            <p:strVal val="#ppt_x"/>
                                          </p:val>
                                        </p:tav>
                                      </p:tavLst>
                                    </p:anim>
                                    <p:anim calcmode="lin" valueType="num">
                                      <p:cBhvr additive="base">
                                        <p:cTn dur="500" fill="hold" id="90"/>
                                        <p:tgtEl>
                                          <p:spTgt spid="65"/>
                                        </p:tgtEl>
                                        <p:attrNameLst>
                                          <p:attrName>ppt_y</p:attrName>
                                        </p:attrNameLst>
                                      </p:cBhvr>
                                      <p:tavLst>
                                        <p:tav tm="0">
                                          <p:val>
                                            <p:strVal val="#ppt_y"/>
                                          </p:val>
                                        </p:tav>
                                        <p:tav tm="100000">
                                          <p:val>
                                            <p:strVal val="#ppt_y"/>
                                          </p:val>
                                        </p:tav>
                                      </p:tavLst>
                                    </p:anim>
                                  </p:childTnLst>
                                </p:cTn>
                              </p:par>
                              <p:par>
                                <p:cTn fill="hold" grpId="0" id="91" nodeType="withEffect" presetClass="entr" presetID="2" presetSubtype="8">
                                  <p:stCondLst>
                                    <p:cond delay="0"/>
                                  </p:stCondLst>
                                  <p:childTnLst>
                                    <p:set>
                                      <p:cBhvr>
                                        <p:cTn dur="1" fill="hold" id="92">
                                          <p:stCondLst>
                                            <p:cond delay="0"/>
                                          </p:stCondLst>
                                        </p:cTn>
                                        <p:tgtEl>
                                          <p:spTgt spid="69"/>
                                        </p:tgtEl>
                                        <p:attrNameLst>
                                          <p:attrName>style.visibility</p:attrName>
                                        </p:attrNameLst>
                                      </p:cBhvr>
                                      <p:to>
                                        <p:strVal val="visible"/>
                                      </p:to>
                                    </p:set>
                                    <p:anim calcmode="lin" valueType="num">
                                      <p:cBhvr additive="base">
                                        <p:cTn dur="500" fill="hold" id="93"/>
                                        <p:tgtEl>
                                          <p:spTgt spid="69"/>
                                        </p:tgtEl>
                                        <p:attrNameLst>
                                          <p:attrName>ppt_x</p:attrName>
                                        </p:attrNameLst>
                                      </p:cBhvr>
                                      <p:tavLst>
                                        <p:tav tm="0">
                                          <p:val>
                                            <p:strVal val="0-#ppt_w/2"/>
                                          </p:val>
                                        </p:tav>
                                        <p:tav tm="100000">
                                          <p:val>
                                            <p:strVal val="#ppt_x"/>
                                          </p:val>
                                        </p:tav>
                                      </p:tavLst>
                                    </p:anim>
                                    <p:anim calcmode="lin" valueType="num">
                                      <p:cBhvr additive="base">
                                        <p:cTn dur="500" fill="hold" id="94"/>
                                        <p:tgtEl>
                                          <p:spTgt spid="69"/>
                                        </p:tgtEl>
                                        <p:attrNameLst>
                                          <p:attrName>ppt_y</p:attrName>
                                        </p:attrNameLst>
                                      </p:cBhvr>
                                      <p:tavLst>
                                        <p:tav tm="0">
                                          <p:val>
                                            <p:strVal val="#ppt_y"/>
                                          </p:val>
                                        </p:tav>
                                        <p:tav tm="100000">
                                          <p:val>
                                            <p:strVal val="#ppt_y"/>
                                          </p:val>
                                        </p:tav>
                                      </p:tavLst>
                                    </p:anim>
                                  </p:childTnLst>
                                </p:cTn>
                              </p:par>
                              <p:par>
                                <p:cTn fill="hold" grpId="0" id="95" nodeType="withEffect" presetClass="entr" presetID="2" presetSubtype="2">
                                  <p:stCondLst>
                                    <p:cond delay="0"/>
                                  </p:stCondLst>
                                  <p:childTnLst>
                                    <p:set>
                                      <p:cBhvr>
                                        <p:cTn dur="1" fill="hold" id="96">
                                          <p:stCondLst>
                                            <p:cond delay="0"/>
                                          </p:stCondLst>
                                        </p:cTn>
                                        <p:tgtEl>
                                          <p:spTgt spid="63"/>
                                        </p:tgtEl>
                                        <p:attrNameLst>
                                          <p:attrName>style.visibility</p:attrName>
                                        </p:attrNameLst>
                                      </p:cBhvr>
                                      <p:to>
                                        <p:strVal val="visible"/>
                                      </p:to>
                                    </p:set>
                                    <p:anim calcmode="lin" valueType="num">
                                      <p:cBhvr additive="base">
                                        <p:cTn dur="500" fill="hold" id="97"/>
                                        <p:tgtEl>
                                          <p:spTgt spid="63"/>
                                        </p:tgtEl>
                                        <p:attrNameLst>
                                          <p:attrName>ppt_x</p:attrName>
                                        </p:attrNameLst>
                                      </p:cBhvr>
                                      <p:tavLst>
                                        <p:tav tm="0">
                                          <p:val>
                                            <p:strVal val="1+#ppt_w/2"/>
                                          </p:val>
                                        </p:tav>
                                        <p:tav tm="100000">
                                          <p:val>
                                            <p:strVal val="#ppt_x"/>
                                          </p:val>
                                        </p:tav>
                                      </p:tavLst>
                                    </p:anim>
                                    <p:anim calcmode="lin" valueType="num">
                                      <p:cBhvr additive="base">
                                        <p:cTn dur="500" fill="hold" id="98"/>
                                        <p:tgtEl>
                                          <p:spTgt spid="63"/>
                                        </p:tgtEl>
                                        <p:attrNameLst>
                                          <p:attrName>ppt_y</p:attrName>
                                        </p:attrNameLst>
                                      </p:cBhvr>
                                      <p:tavLst>
                                        <p:tav tm="0">
                                          <p:val>
                                            <p:strVal val="#ppt_y"/>
                                          </p:val>
                                        </p:tav>
                                        <p:tav tm="100000">
                                          <p:val>
                                            <p:strVal val="#ppt_y"/>
                                          </p:val>
                                        </p:tav>
                                      </p:tavLst>
                                    </p:anim>
                                  </p:childTnLst>
                                </p:cTn>
                              </p:par>
                              <p:par>
                                <p:cTn fill="hold" grpId="0" id="99" nodeType="withEffect" presetClass="entr" presetID="2" presetSubtype="2">
                                  <p:stCondLst>
                                    <p:cond delay="0"/>
                                  </p:stCondLst>
                                  <p:childTnLst>
                                    <p:set>
                                      <p:cBhvr>
                                        <p:cTn dur="1" fill="hold" id="100">
                                          <p:stCondLst>
                                            <p:cond delay="0"/>
                                          </p:stCondLst>
                                        </p:cTn>
                                        <p:tgtEl>
                                          <p:spTgt spid="67"/>
                                        </p:tgtEl>
                                        <p:attrNameLst>
                                          <p:attrName>style.visibility</p:attrName>
                                        </p:attrNameLst>
                                      </p:cBhvr>
                                      <p:to>
                                        <p:strVal val="visible"/>
                                      </p:to>
                                    </p:set>
                                    <p:anim calcmode="lin" valueType="num">
                                      <p:cBhvr additive="base">
                                        <p:cTn dur="500" fill="hold" id="101"/>
                                        <p:tgtEl>
                                          <p:spTgt spid="67"/>
                                        </p:tgtEl>
                                        <p:attrNameLst>
                                          <p:attrName>ppt_x</p:attrName>
                                        </p:attrNameLst>
                                      </p:cBhvr>
                                      <p:tavLst>
                                        <p:tav tm="0">
                                          <p:val>
                                            <p:strVal val="1+#ppt_w/2"/>
                                          </p:val>
                                        </p:tav>
                                        <p:tav tm="100000">
                                          <p:val>
                                            <p:strVal val="#ppt_x"/>
                                          </p:val>
                                        </p:tav>
                                      </p:tavLst>
                                    </p:anim>
                                    <p:anim calcmode="lin" valueType="num">
                                      <p:cBhvr additive="base">
                                        <p:cTn dur="500" fill="hold" id="102"/>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49"/>
      <p:bldP grpId="0" spid="50"/>
      <p:bldP grpId="0" spid="51"/>
      <p:bldP grpId="0" spid="62"/>
      <p:bldP grpId="0" spid="63"/>
      <p:bldP grpId="0" spid="64"/>
      <p:bldP grpId="0" spid="65"/>
      <p:bldP grpId="0" spid="66"/>
      <p:bldP grpId="0" spid="67"/>
      <p:bldP grpId="0" spid="68"/>
      <p:bldP grpId="0" spid="69"/>
      <p:bldP grpId="0" spid="7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596A7E7E-BE14-43E3-B931-A9C8FB413E39}"/>
              </a:ext>
            </a:extLst>
          </p:cNvPr>
          <p:cNvSpPr/>
          <p:nvPr/>
        </p:nvSpPr>
        <p:spPr>
          <a:xfrm>
            <a:off x="0" y="1026120"/>
            <a:ext cx="12192000" cy="527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 name="圆角矩形 7">
            <a:extLst>
              <a:ext uri="{FF2B5EF4-FFF2-40B4-BE49-F238E27FC236}">
                <a16:creationId xmlns:a16="http://schemas.microsoft.com/office/drawing/2014/main" id="{427515B8-5F07-4474-BD9E-82FCFA183A53}"/>
              </a:ext>
            </a:extLst>
          </p:cNvPr>
          <p:cNvSpPr/>
          <p:nvPr/>
        </p:nvSpPr>
        <p:spPr>
          <a:xfrm>
            <a:off x="0" y="0"/>
            <a:ext cx="12192000" cy="1026120"/>
          </a:xfrm>
          <a:prstGeom prst="roundRect">
            <a:avLst>
              <a:gd fmla="val 0" name="adj"/>
            </a:avLst>
          </a:prstGeom>
          <a:solidFill>
            <a:srgbClr val="355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 name="文本框 3">
            <a:extLst>
              <a:ext uri="{FF2B5EF4-FFF2-40B4-BE49-F238E27FC236}">
                <a16:creationId xmlns:a16="http://schemas.microsoft.com/office/drawing/2014/main" id="{5065B14B-0DCB-4F93-88B2-96C141808D9E}"/>
              </a:ext>
            </a:extLst>
          </p:cNvPr>
          <p:cNvSpPr txBox="1"/>
          <p:nvPr/>
        </p:nvSpPr>
        <p:spPr>
          <a:xfrm>
            <a:off x="1160398" y="133400"/>
            <a:ext cx="2570480" cy="762000"/>
          </a:xfrm>
          <a:prstGeom prst="rect">
            <a:avLst/>
          </a:prstGeom>
          <a:noFill/>
        </p:spPr>
        <p:txBody>
          <a:bodyPr rtlCol="0" wrap="none">
            <a:spAutoFit/>
          </a:bodyPr>
          <a:lstStyle/>
          <a:p>
            <a:r>
              <a:rPr altLang="en-US" b="1" lang="zh-CN" spc="300" sz="4400">
                <a:solidFill>
                  <a:srgbClr val="FEFEFE"/>
                </a:solidFill>
                <a:effectLst>
                  <a:outerShdw algn="tl" blurRad="38100" dir="2700000" dist="38100">
                    <a:srgbClr val="000000">
                      <a:alpha val="43137"/>
                    </a:srgbClr>
                  </a:outerShdw>
                </a:effectLst>
                <a:cs typeface="+mn-ea"/>
                <a:sym typeface="+mn-lt"/>
              </a:rPr>
              <a:t>计划执行</a:t>
            </a:r>
          </a:p>
        </p:txBody>
      </p:sp>
      <p:sp>
        <p:nvSpPr>
          <p:cNvPr id="5" name="圆角矩形 38">
            <a:extLst>
              <a:ext uri="{FF2B5EF4-FFF2-40B4-BE49-F238E27FC236}">
                <a16:creationId xmlns:a16="http://schemas.microsoft.com/office/drawing/2014/main" id="{C68838E2-2A6E-448E-BD4F-1F4624EAAD85}"/>
              </a:ext>
            </a:extLst>
          </p:cNvPr>
          <p:cNvSpPr/>
          <p:nvPr/>
        </p:nvSpPr>
        <p:spPr>
          <a:xfrm rot="572624">
            <a:off x="195140" y="191809"/>
            <a:ext cx="755690" cy="744790"/>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55979"/>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 name="椭圆 5">
            <a:extLst>
              <a:ext uri="{FF2B5EF4-FFF2-40B4-BE49-F238E27FC236}">
                <a16:creationId xmlns:a16="http://schemas.microsoft.com/office/drawing/2014/main" id="{E89EC83F-874C-45F9-B0D3-0EE554138786}"/>
              </a:ext>
            </a:extLst>
          </p:cNvPr>
          <p:cNvSpPr/>
          <p:nvPr/>
        </p:nvSpPr>
        <p:spPr>
          <a:xfrm>
            <a:off x="11734017" y="646680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 name="椭圆 6">
            <a:extLst>
              <a:ext uri="{FF2B5EF4-FFF2-40B4-BE49-F238E27FC236}">
                <a16:creationId xmlns:a16="http://schemas.microsoft.com/office/drawing/2014/main" id="{220FBCDA-E1DD-439D-B7C1-9510528B681E}"/>
              </a:ext>
            </a:extLst>
          </p:cNvPr>
          <p:cNvSpPr/>
          <p:nvPr/>
        </p:nvSpPr>
        <p:spPr>
          <a:xfrm>
            <a:off x="11364799" y="646680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 name="椭圆 7">
            <a:extLst>
              <a:ext uri="{FF2B5EF4-FFF2-40B4-BE49-F238E27FC236}">
                <a16:creationId xmlns:a16="http://schemas.microsoft.com/office/drawing/2014/main" id="{D21F3F9B-498B-4257-B728-1F0CF1C12983}"/>
              </a:ext>
            </a:extLst>
          </p:cNvPr>
          <p:cNvSpPr/>
          <p:nvPr/>
        </p:nvSpPr>
        <p:spPr>
          <a:xfrm>
            <a:off x="10995581" y="646680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 name="椭圆 8">
            <a:extLst>
              <a:ext uri="{FF2B5EF4-FFF2-40B4-BE49-F238E27FC236}">
                <a16:creationId xmlns:a16="http://schemas.microsoft.com/office/drawing/2014/main" id="{B5F9ACEC-95F0-4C5B-A14F-A0C4B05806EA}"/>
              </a:ext>
            </a:extLst>
          </p:cNvPr>
          <p:cNvSpPr/>
          <p:nvPr/>
        </p:nvSpPr>
        <p:spPr>
          <a:xfrm>
            <a:off x="10626363" y="646680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0" name="椭圆 9">
            <a:extLst>
              <a:ext uri="{FF2B5EF4-FFF2-40B4-BE49-F238E27FC236}">
                <a16:creationId xmlns:a16="http://schemas.microsoft.com/office/drawing/2014/main" id="{E7629EF8-F37B-4068-836F-ECE4B680DC4B}"/>
              </a:ext>
            </a:extLst>
          </p:cNvPr>
          <p:cNvSpPr/>
          <p:nvPr/>
        </p:nvSpPr>
        <p:spPr>
          <a:xfrm>
            <a:off x="10257451" y="646680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 name="燕尾形箭头 2">
            <a:extLst>
              <a:ext uri="{FF2B5EF4-FFF2-40B4-BE49-F238E27FC236}">
                <a16:creationId xmlns:a16="http://schemas.microsoft.com/office/drawing/2014/main" id="{518C97DF-598B-411D-A1CD-0011CB188C25}"/>
              </a:ext>
            </a:extLst>
          </p:cNvPr>
          <p:cNvSpPr>
            <a:spLocks noChangeArrowheads="1"/>
          </p:cNvSpPr>
          <p:nvPr/>
        </p:nvSpPr>
        <p:spPr bwMode="auto">
          <a:xfrm>
            <a:off x="1438275" y="3706745"/>
            <a:ext cx="9405938" cy="426674"/>
          </a:xfrm>
          <a:prstGeom prst="notchedRightArrow">
            <a:avLst>
              <a:gd fmla="val 50000" name="adj1"/>
              <a:gd fmla="val 49908" name="adj2"/>
            </a:avLst>
          </a:prstGeom>
          <a:solidFill>
            <a:schemeClr val="bg1">
              <a:lumMod val="65000"/>
              <a:alpha val="39999"/>
            </a:schemeClr>
          </a:solidFill>
          <a:ln>
            <a:noFill/>
          </a:ln>
          <a:effectLst>
            <a:innerShdw blurRad="63500" dir="18900000" dist="50800">
              <a:prstClr val="black">
                <a:alpha val="50000"/>
              </a:prstClr>
            </a:innerShdw>
          </a:effectLst>
        </p:spPr>
        <p:txBody>
          <a:bodyPr anchor="ctr" bIns="45716" lIns="91431" rIns="91431" tIns="45716"/>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endParaRPr altLang="zh-CN" lang="zh-CN" sz="2400">
              <a:solidFill>
                <a:schemeClr val="tx1">
                  <a:lumMod val="75000"/>
                  <a:lumOff val="25000"/>
                </a:schemeClr>
              </a:solidFill>
              <a:latin typeface="+mn-lt"/>
              <a:ea typeface="+mn-ea"/>
              <a:cs typeface="+mn-ea"/>
              <a:sym typeface="+mn-lt"/>
            </a:endParaRPr>
          </a:p>
        </p:txBody>
      </p:sp>
      <p:sp>
        <p:nvSpPr>
          <p:cNvPr id="12" name="椭圆 8">
            <a:extLst>
              <a:ext uri="{FF2B5EF4-FFF2-40B4-BE49-F238E27FC236}">
                <a16:creationId xmlns:a16="http://schemas.microsoft.com/office/drawing/2014/main" id="{11D5351F-6F2A-473C-B75B-4E0BEFB53E34}"/>
              </a:ext>
            </a:extLst>
          </p:cNvPr>
          <p:cNvSpPr>
            <a:spLocks noChangeArrowheads="1"/>
          </p:cNvSpPr>
          <p:nvPr/>
        </p:nvSpPr>
        <p:spPr bwMode="auto">
          <a:xfrm>
            <a:off x="4663846" y="3736906"/>
            <a:ext cx="332241" cy="332243"/>
          </a:xfrm>
          <a:prstGeom prst="ellipse">
            <a:avLst/>
          </a:prstGeom>
          <a:solidFill>
            <a:srgbClr val="966481"/>
          </a:solidFill>
          <a:ln>
            <a:solidFill>
              <a:schemeClr val="bg1"/>
            </a:solidFill>
          </a:ln>
          <a:effectLst>
            <a:outerShdw algn="tr" blurRad="50800" dir="8100000" dist="38100" rotWithShape="0">
              <a:prstClr val="black">
                <a:alpha val="40000"/>
              </a:prstClr>
            </a:outerShdw>
          </a:effectLst>
        </p:spPr>
        <p:txBody>
          <a:bodyPr anchor="ctr" bIns="45716" lIns="91431" rIns="91431" tIns="45716"/>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endParaRPr altLang="zh-CN" lang="zh-CN" sz="2400">
              <a:solidFill>
                <a:schemeClr val="tx1">
                  <a:lumMod val="75000"/>
                  <a:lumOff val="25000"/>
                </a:schemeClr>
              </a:solidFill>
              <a:latin typeface="+mn-lt"/>
              <a:ea typeface="+mn-ea"/>
              <a:cs typeface="+mn-ea"/>
              <a:sym typeface="+mn-lt"/>
            </a:endParaRPr>
          </a:p>
        </p:txBody>
      </p:sp>
      <p:sp>
        <p:nvSpPr>
          <p:cNvPr id="13" name="椭圆 9">
            <a:extLst>
              <a:ext uri="{FF2B5EF4-FFF2-40B4-BE49-F238E27FC236}">
                <a16:creationId xmlns:a16="http://schemas.microsoft.com/office/drawing/2014/main" id="{4D8A2037-113E-4950-952E-13B3D3BA1822}"/>
              </a:ext>
            </a:extLst>
          </p:cNvPr>
          <p:cNvSpPr>
            <a:spLocks noChangeArrowheads="1"/>
          </p:cNvSpPr>
          <p:nvPr/>
        </p:nvSpPr>
        <p:spPr bwMode="auto">
          <a:xfrm>
            <a:off x="7159396" y="3736906"/>
            <a:ext cx="332241" cy="332243"/>
          </a:xfrm>
          <a:prstGeom prst="ellipse">
            <a:avLst/>
          </a:prstGeom>
          <a:solidFill>
            <a:srgbClr val="D06F83"/>
          </a:solidFill>
          <a:ln>
            <a:solidFill>
              <a:schemeClr val="bg1"/>
            </a:solidFill>
          </a:ln>
          <a:effectLst>
            <a:outerShdw algn="tr" blurRad="50800" dir="8100000" dist="38100" rotWithShape="0">
              <a:prstClr val="black">
                <a:alpha val="40000"/>
              </a:prstClr>
            </a:outerShdw>
          </a:effectLst>
        </p:spPr>
        <p:txBody>
          <a:bodyPr anchor="ctr" bIns="45716" lIns="91431" rIns="91431" tIns="45716"/>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endParaRPr altLang="zh-CN" lang="zh-CN" sz="2400">
              <a:solidFill>
                <a:schemeClr val="tx1">
                  <a:lumMod val="75000"/>
                  <a:lumOff val="25000"/>
                </a:schemeClr>
              </a:solidFill>
              <a:latin typeface="+mn-lt"/>
              <a:ea typeface="+mn-ea"/>
              <a:cs typeface="+mn-ea"/>
              <a:sym typeface="+mn-lt"/>
            </a:endParaRPr>
          </a:p>
        </p:txBody>
      </p:sp>
      <p:sp>
        <p:nvSpPr>
          <p:cNvPr id="14" name="椭圆 10">
            <a:extLst>
              <a:ext uri="{FF2B5EF4-FFF2-40B4-BE49-F238E27FC236}">
                <a16:creationId xmlns:a16="http://schemas.microsoft.com/office/drawing/2014/main" id="{8A5B241B-344A-4AA9-B1C8-D6BD14DBDC08}"/>
              </a:ext>
            </a:extLst>
          </p:cNvPr>
          <p:cNvSpPr>
            <a:spLocks noChangeArrowheads="1"/>
          </p:cNvSpPr>
          <p:nvPr/>
        </p:nvSpPr>
        <p:spPr bwMode="auto">
          <a:xfrm>
            <a:off x="9639071" y="3736906"/>
            <a:ext cx="332241" cy="332243"/>
          </a:xfrm>
          <a:prstGeom prst="ellipse">
            <a:avLst/>
          </a:prstGeom>
          <a:solidFill>
            <a:srgbClr val="F8AD94"/>
          </a:solidFill>
          <a:ln>
            <a:solidFill>
              <a:schemeClr val="bg1"/>
            </a:solidFill>
          </a:ln>
          <a:effectLst>
            <a:outerShdw algn="tr" blurRad="50800" dir="8100000" dist="38100" rotWithShape="0">
              <a:prstClr val="black">
                <a:alpha val="40000"/>
              </a:prstClr>
            </a:outerShdw>
          </a:effectLst>
        </p:spPr>
        <p:txBody>
          <a:bodyPr anchor="ctr" bIns="45716" lIns="91431" rIns="91431" tIns="45716"/>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endParaRPr altLang="zh-CN" lang="zh-CN" sz="2400">
              <a:solidFill>
                <a:schemeClr val="tx1">
                  <a:lumMod val="75000"/>
                  <a:lumOff val="25000"/>
                </a:schemeClr>
              </a:solidFill>
              <a:latin typeface="+mn-lt"/>
              <a:ea typeface="+mn-ea"/>
              <a:cs typeface="+mn-ea"/>
              <a:sym typeface="+mn-lt"/>
            </a:endParaRPr>
          </a:p>
        </p:txBody>
      </p:sp>
      <p:sp>
        <p:nvSpPr>
          <p:cNvPr id="15" name="椭圆 11">
            <a:extLst>
              <a:ext uri="{FF2B5EF4-FFF2-40B4-BE49-F238E27FC236}">
                <a16:creationId xmlns:a16="http://schemas.microsoft.com/office/drawing/2014/main" id="{C4B118F1-9D86-46A8-850F-DD68469A1AA9}"/>
              </a:ext>
            </a:extLst>
          </p:cNvPr>
          <p:cNvSpPr>
            <a:spLocks noChangeArrowheads="1"/>
          </p:cNvSpPr>
          <p:nvPr/>
        </p:nvSpPr>
        <p:spPr bwMode="auto">
          <a:xfrm>
            <a:off x="2182582" y="3736906"/>
            <a:ext cx="332243" cy="332243"/>
          </a:xfrm>
          <a:prstGeom prst="ellipse">
            <a:avLst/>
          </a:prstGeom>
          <a:solidFill>
            <a:srgbClr val="355979"/>
          </a:solidFill>
          <a:ln>
            <a:solidFill>
              <a:schemeClr val="bg1"/>
            </a:solidFill>
          </a:ln>
          <a:effectLst>
            <a:outerShdw algn="tr" blurRad="50800" dir="8100000" dist="38100" rotWithShape="0">
              <a:prstClr val="black">
                <a:alpha val="40000"/>
              </a:prstClr>
            </a:outerShdw>
          </a:effectLst>
        </p:spPr>
        <p:txBody>
          <a:bodyPr anchor="ctr" bIns="45716" lIns="91431" rIns="91431" tIns="45716"/>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endParaRPr altLang="zh-CN" lang="zh-CN" sz="2400">
              <a:solidFill>
                <a:schemeClr val="tx1">
                  <a:lumMod val="75000"/>
                  <a:lumOff val="25000"/>
                </a:schemeClr>
              </a:solidFill>
              <a:latin typeface="+mn-lt"/>
              <a:ea typeface="+mn-ea"/>
              <a:cs typeface="+mn-ea"/>
              <a:sym typeface="+mn-lt"/>
            </a:endParaRPr>
          </a:p>
        </p:txBody>
      </p:sp>
      <p:grpSp>
        <p:nvGrpSpPr>
          <p:cNvPr id="16" name="组合 12">
            <a:extLst>
              <a:ext uri="{FF2B5EF4-FFF2-40B4-BE49-F238E27FC236}">
                <a16:creationId xmlns:a16="http://schemas.microsoft.com/office/drawing/2014/main" id="{445ACF36-45E8-4058-B3F9-4814137970C0}"/>
              </a:ext>
            </a:extLst>
          </p:cNvPr>
          <p:cNvGrpSpPr/>
          <p:nvPr/>
        </p:nvGrpSpPr>
        <p:grpSpPr>
          <a:xfrm>
            <a:off x="4448973" y="3085533"/>
            <a:ext cx="820727" cy="461665"/>
            <a:chOff x="70648" y="280955"/>
            <a:chExt cx="820724" cy="461664"/>
          </a:xfrm>
        </p:grpSpPr>
        <p:sp>
          <p:nvSpPr>
            <p:cNvPr id="17" name="文本框 38">
              <a:extLst>
                <a:ext uri="{FF2B5EF4-FFF2-40B4-BE49-F238E27FC236}">
                  <a16:creationId xmlns:a16="http://schemas.microsoft.com/office/drawing/2014/main" id="{F683E460-E65D-4F47-A81A-E72FB15C6952}"/>
                </a:ext>
              </a:extLst>
            </p:cNvPr>
            <p:cNvSpPr>
              <a:spLocks noChangeArrowheads="1"/>
            </p:cNvSpPr>
            <p:nvPr/>
          </p:nvSpPr>
          <p:spPr bwMode="auto">
            <a:xfrm>
              <a:off x="70647" y="280955"/>
              <a:ext cx="820724"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b="1" lang="zh-CN" sz="2400">
                  <a:solidFill>
                    <a:schemeClr val="tx1">
                      <a:lumMod val="75000"/>
                      <a:lumOff val="25000"/>
                    </a:schemeClr>
                  </a:solidFill>
                  <a:latin typeface="+mn-lt"/>
                  <a:ea typeface="+mn-ea"/>
                  <a:cs typeface="+mn-ea"/>
                  <a:sym typeface="+mn-lt"/>
                </a:rPr>
                <a:t>大二</a:t>
              </a:r>
            </a:p>
          </p:txBody>
        </p:sp>
      </p:grpSp>
      <p:grpSp>
        <p:nvGrpSpPr>
          <p:cNvPr id="18" name="组合 4">
            <a:extLst>
              <a:ext uri="{FF2B5EF4-FFF2-40B4-BE49-F238E27FC236}">
                <a16:creationId xmlns:a16="http://schemas.microsoft.com/office/drawing/2014/main" id="{8246B51B-F068-4A08-8D8E-8AF9B8142E8E}"/>
              </a:ext>
            </a:extLst>
          </p:cNvPr>
          <p:cNvGrpSpPr/>
          <p:nvPr/>
        </p:nvGrpSpPr>
        <p:grpSpPr>
          <a:xfrm>
            <a:off x="1951208" y="3057259"/>
            <a:ext cx="853734" cy="497957"/>
            <a:chOff x="54145" y="252681"/>
            <a:chExt cx="853730" cy="497956"/>
          </a:xfrm>
        </p:grpSpPr>
        <p:sp>
          <p:nvSpPr>
            <p:cNvPr id="19" name="文本框 39">
              <a:extLst>
                <a:ext uri="{FF2B5EF4-FFF2-40B4-BE49-F238E27FC236}">
                  <a16:creationId xmlns:a16="http://schemas.microsoft.com/office/drawing/2014/main" id="{921AA235-476B-424D-9CF4-25FDA39EAB99}"/>
                </a:ext>
              </a:extLst>
            </p:cNvPr>
            <p:cNvSpPr>
              <a:spLocks noChangeArrowheads="1"/>
            </p:cNvSpPr>
            <p:nvPr/>
          </p:nvSpPr>
          <p:spPr bwMode="auto">
            <a:xfrm>
              <a:off x="54145" y="252681"/>
              <a:ext cx="85373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lnSpc>
                  <a:spcPct val="120000"/>
                </a:lnSpc>
              </a:pPr>
              <a:r>
                <a:rPr altLang="en-US" b="1" lang="zh-CN" sz="2400">
                  <a:solidFill>
                    <a:schemeClr val="tx1">
                      <a:lumMod val="75000"/>
                      <a:lumOff val="25000"/>
                    </a:schemeClr>
                  </a:solidFill>
                  <a:latin typeface="+mn-lt"/>
                  <a:ea typeface="+mn-ea"/>
                  <a:cs typeface="+mn-ea"/>
                  <a:sym typeface="+mn-lt"/>
                </a:rPr>
                <a:t>大一</a:t>
              </a:r>
            </a:p>
          </p:txBody>
        </p:sp>
      </p:grpSp>
      <p:grpSp>
        <p:nvGrpSpPr>
          <p:cNvPr id="20" name="组合 14">
            <a:extLst>
              <a:ext uri="{FF2B5EF4-FFF2-40B4-BE49-F238E27FC236}">
                <a16:creationId xmlns:a16="http://schemas.microsoft.com/office/drawing/2014/main" id="{08A82DB6-3569-4DD5-9E04-ED98F6ABD9B7}"/>
              </a:ext>
            </a:extLst>
          </p:cNvPr>
          <p:cNvGrpSpPr/>
          <p:nvPr/>
        </p:nvGrpSpPr>
        <p:grpSpPr>
          <a:xfrm>
            <a:off x="9427376" y="3113805"/>
            <a:ext cx="820727" cy="461665"/>
            <a:chOff x="70651" y="309227"/>
            <a:chExt cx="820724" cy="461664"/>
          </a:xfrm>
        </p:grpSpPr>
        <p:sp>
          <p:nvSpPr>
            <p:cNvPr id="21" name="文本框 40">
              <a:extLst>
                <a:ext uri="{FF2B5EF4-FFF2-40B4-BE49-F238E27FC236}">
                  <a16:creationId xmlns:a16="http://schemas.microsoft.com/office/drawing/2014/main" id="{331F6DDA-9287-4A54-B23B-46C70A957C8C}"/>
                </a:ext>
              </a:extLst>
            </p:cNvPr>
            <p:cNvSpPr>
              <a:spLocks noChangeArrowheads="1"/>
            </p:cNvSpPr>
            <p:nvPr/>
          </p:nvSpPr>
          <p:spPr bwMode="auto">
            <a:xfrm>
              <a:off x="70651" y="309227"/>
              <a:ext cx="820724"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b="1" lang="zh-CN" sz="2400">
                  <a:solidFill>
                    <a:schemeClr val="tx1">
                      <a:lumMod val="75000"/>
                      <a:lumOff val="25000"/>
                    </a:schemeClr>
                  </a:solidFill>
                  <a:latin typeface="+mn-lt"/>
                  <a:ea typeface="+mn-ea"/>
                  <a:cs typeface="+mn-ea"/>
                  <a:sym typeface="+mn-lt"/>
                </a:rPr>
                <a:t>大四</a:t>
              </a:r>
            </a:p>
          </p:txBody>
        </p:sp>
      </p:grpSp>
      <p:grpSp>
        <p:nvGrpSpPr>
          <p:cNvPr id="22" name="组合 13">
            <a:extLst>
              <a:ext uri="{FF2B5EF4-FFF2-40B4-BE49-F238E27FC236}">
                <a16:creationId xmlns:a16="http://schemas.microsoft.com/office/drawing/2014/main" id="{BA859674-8166-4BAC-9E91-9452AB440381}"/>
              </a:ext>
            </a:extLst>
          </p:cNvPr>
          <p:cNvGrpSpPr/>
          <p:nvPr/>
        </p:nvGrpSpPr>
        <p:grpSpPr>
          <a:xfrm>
            <a:off x="6929608" y="3085533"/>
            <a:ext cx="853734" cy="497957"/>
            <a:chOff x="54145" y="280955"/>
            <a:chExt cx="853730" cy="497954"/>
          </a:xfrm>
        </p:grpSpPr>
        <p:sp>
          <p:nvSpPr>
            <p:cNvPr id="23" name="文本框 41">
              <a:extLst>
                <a:ext uri="{FF2B5EF4-FFF2-40B4-BE49-F238E27FC236}">
                  <a16:creationId xmlns:a16="http://schemas.microsoft.com/office/drawing/2014/main" id="{387C2BD4-03E1-4D60-A811-71FB2ED37616}"/>
                </a:ext>
              </a:extLst>
            </p:cNvPr>
            <p:cNvSpPr>
              <a:spLocks noChangeArrowheads="1"/>
            </p:cNvSpPr>
            <p:nvPr/>
          </p:nvSpPr>
          <p:spPr bwMode="auto">
            <a:xfrm>
              <a:off x="54145" y="280955"/>
              <a:ext cx="85373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lnSpc>
                  <a:spcPct val="120000"/>
                </a:lnSpc>
              </a:pPr>
              <a:r>
                <a:rPr altLang="en-US" b="1" lang="zh-CN" sz="2400">
                  <a:solidFill>
                    <a:schemeClr val="tx1">
                      <a:lumMod val="75000"/>
                      <a:lumOff val="25000"/>
                    </a:schemeClr>
                  </a:solidFill>
                  <a:latin typeface="+mn-lt"/>
                  <a:ea typeface="+mn-ea"/>
                  <a:cs typeface="+mn-ea"/>
                  <a:sym typeface="+mn-lt"/>
                </a:rPr>
                <a:t>大三</a:t>
              </a:r>
            </a:p>
          </p:txBody>
        </p:sp>
      </p:grpSp>
      <p:sp>
        <p:nvSpPr>
          <p:cNvPr id="24" name="矩形 50">
            <a:extLst>
              <a:ext uri="{FF2B5EF4-FFF2-40B4-BE49-F238E27FC236}">
                <a16:creationId xmlns:a16="http://schemas.microsoft.com/office/drawing/2014/main" id="{43646863-8CF9-4D83-9D47-3F7E2B1B3632}"/>
              </a:ext>
            </a:extLst>
          </p:cNvPr>
          <p:cNvSpPr>
            <a:spLocks noChangeArrowheads="1"/>
          </p:cNvSpPr>
          <p:nvPr/>
        </p:nvSpPr>
        <p:spPr bwMode="auto">
          <a:xfrm>
            <a:off x="1854050" y="4238977"/>
            <a:ext cx="995662" cy="335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b="1" lang="zh-CN" sz="1600">
                <a:solidFill>
                  <a:schemeClr val="tx1">
                    <a:lumMod val="75000"/>
                    <a:lumOff val="25000"/>
                  </a:schemeClr>
                </a:solidFill>
                <a:latin typeface="+mn-lt"/>
                <a:ea typeface="+mn-ea"/>
                <a:cs typeface="+mn-ea"/>
                <a:sym typeface="+mn-lt"/>
              </a:rPr>
              <a:t>添加标题</a:t>
            </a:r>
          </a:p>
        </p:txBody>
      </p:sp>
      <p:sp>
        <p:nvSpPr>
          <p:cNvPr id="25" name="矩形 47">
            <a:extLst>
              <a:ext uri="{FF2B5EF4-FFF2-40B4-BE49-F238E27FC236}">
                <a16:creationId xmlns:a16="http://schemas.microsoft.com/office/drawing/2014/main" id="{D686CC54-5C7D-4F02-B9BF-D7AEFC45B56E}"/>
              </a:ext>
            </a:extLst>
          </p:cNvPr>
          <p:cNvSpPr>
            <a:spLocks noChangeArrowheads="1"/>
          </p:cNvSpPr>
          <p:nvPr/>
        </p:nvSpPr>
        <p:spPr bwMode="auto">
          <a:xfrm>
            <a:off x="1384300" y="4526317"/>
            <a:ext cx="1936750" cy="1188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nSpc>
                <a:spcPct val="150000"/>
              </a:lnSpc>
              <a:defRPr/>
            </a:pPr>
            <a:r>
              <a:rPr altLang="en-US" kern="0" lang="zh-CN" sz="1200">
                <a:solidFill>
                  <a:schemeClr val="tx1">
                    <a:lumMod val="75000"/>
                    <a:lumOff val="25000"/>
                  </a:schemeClr>
                </a:solidFill>
                <a:latin typeface="+mn-lt"/>
                <a:ea typeface="+mn-ea"/>
                <a:cs typeface="+mn-ea"/>
                <a:sym typeface="+mn-lt"/>
              </a:rPr>
              <a:t>用户可以在投影仪或者计算机上进行演示也可以将演示文稿打印出来制作成胶片用户以在投影仪</a:t>
            </a:r>
          </a:p>
        </p:txBody>
      </p:sp>
      <p:sp>
        <p:nvSpPr>
          <p:cNvPr id="26" name="矩形 47">
            <a:extLst>
              <a:ext uri="{FF2B5EF4-FFF2-40B4-BE49-F238E27FC236}">
                <a16:creationId xmlns:a16="http://schemas.microsoft.com/office/drawing/2014/main" id="{22910435-5531-4608-86DF-3A687E49686A}"/>
              </a:ext>
            </a:extLst>
          </p:cNvPr>
          <p:cNvSpPr>
            <a:spLocks noChangeArrowheads="1"/>
          </p:cNvSpPr>
          <p:nvPr/>
        </p:nvSpPr>
        <p:spPr bwMode="auto">
          <a:xfrm>
            <a:off x="1351756" y="1838304"/>
            <a:ext cx="9578975" cy="10515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nSpc>
                <a:spcPct val="150000"/>
              </a:lnSpc>
              <a:defRPr/>
            </a:pPr>
            <a:r>
              <a:rPr altLang="en-US" kern="0" lang="zh-CN" sz="1400">
                <a:solidFill>
                  <a:schemeClr val="tx1">
                    <a:lumMod val="75000"/>
                    <a:lumOff val="25000"/>
                  </a:schemeClr>
                </a:solidFill>
                <a:latin typeface="+mn-lt"/>
                <a:ea typeface="+mn-ea"/>
                <a:cs typeface="+mn-ea"/>
                <a:sym typeface="+mn-lt"/>
              </a:rPr>
              <a:t>用户可以在投影仪或者计算机上进行演示也可以将演示文稿打印出来制作成胶片，用户以在投影仪用户可以在投影仪或者计算机上进行演示也可以将演示文稿打印出来制作成胶片用户以在投影仪，用户可以在投影仪或者计算机上进行演示也可以将演示文稿打印出来制作成胶片用户以在投影仪。</a:t>
            </a:r>
          </a:p>
        </p:txBody>
      </p:sp>
      <p:sp>
        <p:nvSpPr>
          <p:cNvPr id="27" name="矩形 45">
            <a:extLst>
              <a:ext uri="{FF2B5EF4-FFF2-40B4-BE49-F238E27FC236}">
                <a16:creationId xmlns:a16="http://schemas.microsoft.com/office/drawing/2014/main" id="{838FAF97-AFA2-4664-AA11-F9A34225128E}"/>
              </a:ext>
            </a:extLst>
          </p:cNvPr>
          <p:cNvSpPr>
            <a:spLocks noChangeArrowheads="1"/>
          </p:cNvSpPr>
          <p:nvPr/>
        </p:nvSpPr>
        <p:spPr bwMode="auto">
          <a:xfrm>
            <a:off x="4338488" y="4238977"/>
            <a:ext cx="995662" cy="335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b="1" lang="zh-CN" sz="1600">
                <a:solidFill>
                  <a:schemeClr val="tx1">
                    <a:lumMod val="75000"/>
                    <a:lumOff val="25000"/>
                  </a:schemeClr>
                </a:solidFill>
                <a:latin typeface="+mn-lt"/>
                <a:ea typeface="+mn-ea"/>
                <a:cs typeface="+mn-ea"/>
                <a:sym typeface="+mn-lt"/>
              </a:rPr>
              <a:t>添加标题</a:t>
            </a:r>
          </a:p>
        </p:txBody>
      </p:sp>
      <p:sp>
        <p:nvSpPr>
          <p:cNvPr id="28" name="矩形 47">
            <a:extLst>
              <a:ext uri="{FF2B5EF4-FFF2-40B4-BE49-F238E27FC236}">
                <a16:creationId xmlns:a16="http://schemas.microsoft.com/office/drawing/2014/main" id="{D8CB3206-6377-405A-A48B-AB4C7009EAFA}"/>
              </a:ext>
            </a:extLst>
          </p:cNvPr>
          <p:cNvSpPr>
            <a:spLocks noChangeArrowheads="1"/>
          </p:cNvSpPr>
          <p:nvPr/>
        </p:nvSpPr>
        <p:spPr bwMode="auto">
          <a:xfrm>
            <a:off x="3868738" y="4526317"/>
            <a:ext cx="1936750" cy="1188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nSpc>
                <a:spcPct val="150000"/>
              </a:lnSpc>
              <a:defRPr/>
            </a:pPr>
            <a:r>
              <a:rPr altLang="en-US" kern="0" lang="zh-CN" sz="1200">
                <a:solidFill>
                  <a:schemeClr val="tx1">
                    <a:lumMod val="75000"/>
                    <a:lumOff val="25000"/>
                  </a:schemeClr>
                </a:solidFill>
                <a:latin typeface="+mn-lt"/>
                <a:ea typeface="+mn-ea"/>
                <a:cs typeface="+mn-ea"/>
                <a:sym typeface="+mn-lt"/>
              </a:rPr>
              <a:t>用户可以在投影仪或者计算机上进行演示也可以将演示文稿打印出来制作成胶片用户以在投影仪</a:t>
            </a:r>
          </a:p>
        </p:txBody>
      </p:sp>
      <p:sp>
        <p:nvSpPr>
          <p:cNvPr id="29" name="矩形 47">
            <a:extLst>
              <a:ext uri="{FF2B5EF4-FFF2-40B4-BE49-F238E27FC236}">
                <a16:creationId xmlns:a16="http://schemas.microsoft.com/office/drawing/2014/main" id="{B2122705-21CB-43CD-922E-191C038CAE91}"/>
              </a:ext>
            </a:extLst>
          </p:cNvPr>
          <p:cNvSpPr>
            <a:spLocks noChangeArrowheads="1"/>
          </p:cNvSpPr>
          <p:nvPr/>
        </p:nvSpPr>
        <p:spPr bwMode="auto">
          <a:xfrm>
            <a:off x="6864200" y="4238977"/>
            <a:ext cx="995662" cy="335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b="1" lang="zh-CN" sz="1600">
                <a:solidFill>
                  <a:schemeClr val="tx1">
                    <a:lumMod val="75000"/>
                    <a:lumOff val="25000"/>
                  </a:schemeClr>
                </a:solidFill>
                <a:latin typeface="+mn-lt"/>
                <a:ea typeface="+mn-ea"/>
                <a:cs typeface="+mn-ea"/>
                <a:sym typeface="+mn-lt"/>
              </a:rPr>
              <a:t>添加标题</a:t>
            </a:r>
          </a:p>
        </p:txBody>
      </p:sp>
      <p:sp>
        <p:nvSpPr>
          <p:cNvPr id="30" name="矩形 47">
            <a:extLst>
              <a:ext uri="{FF2B5EF4-FFF2-40B4-BE49-F238E27FC236}">
                <a16:creationId xmlns:a16="http://schemas.microsoft.com/office/drawing/2014/main" id="{05995F40-CED8-4517-A9F1-C2E605CAF177}"/>
              </a:ext>
            </a:extLst>
          </p:cNvPr>
          <p:cNvSpPr>
            <a:spLocks noChangeArrowheads="1"/>
          </p:cNvSpPr>
          <p:nvPr/>
        </p:nvSpPr>
        <p:spPr bwMode="auto">
          <a:xfrm>
            <a:off x="6392862" y="4526317"/>
            <a:ext cx="1936750" cy="1188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nSpc>
                <a:spcPct val="150000"/>
              </a:lnSpc>
              <a:defRPr/>
            </a:pPr>
            <a:r>
              <a:rPr altLang="en-US" kern="0" lang="zh-CN" sz="1200">
                <a:solidFill>
                  <a:schemeClr val="tx1">
                    <a:lumMod val="75000"/>
                    <a:lumOff val="25000"/>
                  </a:schemeClr>
                </a:solidFill>
                <a:latin typeface="+mn-lt"/>
                <a:ea typeface="+mn-ea"/>
                <a:cs typeface="+mn-ea"/>
                <a:sym typeface="+mn-lt"/>
              </a:rPr>
              <a:t>用户可以在投影仪或者计算机上进行演示也可以将演示文稿打印出来制作成胶片用户以在投影仪</a:t>
            </a:r>
          </a:p>
        </p:txBody>
      </p:sp>
      <p:sp>
        <p:nvSpPr>
          <p:cNvPr id="31" name="矩形 49">
            <a:extLst>
              <a:ext uri="{FF2B5EF4-FFF2-40B4-BE49-F238E27FC236}">
                <a16:creationId xmlns:a16="http://schemas.microsoft.com/office/drawing/2014/main" id="{3D35E1AC-1BDB-4B10-A2EB-4A9B3B357BAB}"/>
              </a:ext>
            </a:extLst>
          </p:cNvPr>
          <p:cNvSpPr>
            <a:spLocks noChangeArrowheads="1"/>
          </p:cNvSpPr>
          <p:nvPr/>
        </p:nvSpPr>
        <p:spPr bwMode="auto">
          <a:xfrm>
            <a:off x="9258150" y="4238977"/>
            <a:ext cx="995662" cy="335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hangingPunct="1"/>
            <a:r>
              <a:rPr altLang="en-US" b="1" lang="zh-CN" sz="1600">
                <a:solidFill>
                  <a:schemeClr val="tx1">
                    <a:lumMod val="75000"/>
                    <a:lumOff val="25000"/>
                  </a:schemeClr>
                </a:solidFill>
                <a:latin typeface="+mn-lt"/>
                <a:ea typeface="+mn-ea"/>
                <a:cs typeface="+mn-ea"/>
                <a:sym typeface="+mn-lt"/>
              </a:rPr>
              <a:t>添加标题</a:t>
            </a:r>
          </a:p>
        </p:txBody>
      </p:sp>
      <p:sp>
        <p:nvSpPr>
          <p:cNvPr id="32" name="矩形 47">
            <a:extLst>
              <a:ext uri="{FF2B5EF4-FFF2-40B4-BE49-F238E27FC236}">
                <a16:creationId xmlns:a16="http://schemas.microsoft.com/office/drawing/2014/main" id="{109618A5-7A0E-4F47-88AD-81BF546097AB}"/>
              </a:ext>
            </a:extLst>
          </p:cNvPr>
          <p:cNvSpPr>
            <a:spLocks noChangeArrowheads="1"/>
          </p:cNvSpPr>
          <p:nvPr/>
        </p:nvSpPr>
        <p:spPr bwMode="auto">
          <a:xfrm>
            <a:off x="8830356" y="4526317"/>
            <a:ext cx="1936750" cy="1188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6" lIns="91431" rIns="91431" tIns="45716">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nSpc>
                <a:spcPct val="150000"/>
              </a:lnSpc>
              <a:defRPr/>
            </a:pPr>
            <a:r>
              <a:rPr altLang="en-US" kern="0" lang="zh-CN" sz="1200">
                <a:solidFill>
                  <a:schemeClr val="tx1">
                    <a:lumMod val="75000"/>
                    <a:lumOff val="25000"/>
                  </a:schemeClr>
                </a:solidFill>
                <a:latin typeface="+mn-lt"/>
                <a:ea typeface="+mn-ea"/>
                <a:cs typeface="+mn-ea"/>
                <a:sym typeface="+mn-lt"/>
              </a:rPr>
              <a:t>用户可以在投影仪或者计算机上进行演示也可以将演示文稿打印出来制作成胶片用户以在投影仪</a:t>
            </a:r>
          </a:p>
        </p:txBody>
      </p:sp>
      <p:sp>
        <p:nvSpPr>
          <p:cNvPr id="33" name="文本框 9">
            <a:extLst>
              <a:ext uri="{FF2B5EF4-FFF2-40B4-BE49-F238E27FC236}">
                <a16:creationId xmlns:a16="http://schemas.microsoft.com/office/drawing/2014/main" id="{B8036B52-6025-4D16-8DC8-C3B05371CBCA}"/>
              </a:ext>
            </a:extLst>
          </p:cNvPr>
          <p:cNvSpPr txBox="1"/>
          <p:nvPr/>
        </p:nvSpPr>
        <p:spPr>
          <a:xfrm>
            <a:off x="1351756" y="1412121"/>
            <a:ext cx="3097217" cy="495300"/>
          </a:xfrm>
          <a:prstGeom prst="rect">
            <a:avLst/>
          </a:prstGeom>
          <a:noFill/>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bIns="34290" lIns="68580" rIns="68580" rtlCol="0" tIns="34290" wrap="square">
            <a:spAutoFit/>
          </a:bodyPr>
          <a:lstStyle/>
          <a:p>
            <a:pPr algn="ctr" lvl="1" marL="0"/>
            <a:r>
              <a:rPr altLang="en-US" b="1" lang="zh-CN" sz="2800">
                <a:solidFill>
                  <a:schemeClr val="tx1">
                    <a:lumMod val="75000"/>
                    <a:lumOff val="25000"/>
                  </a:schemeClr>
                </a:solidFill>
                <a:cs typeface="+mn-ea"/>
                <a:sym typeface="+mn-lt"/>
              </a:rPr>
              <a:t>大学四年计划安排</a:t>
            </a:r>
          </a:p>
        </p:txBody>
      </p:sp>
    </p:spTree>
    <p:extLst>
      <p:ext uri="{BB962C8B-B14F-4D97-AF65-F5344CB8AC3E}">
        <p14:creationId val="117263826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1+#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8">
                                  <p:stCondLst>
                                    <p:cond delay="0"/>
                                  </p:stCondLst>
                                  <p:iterate type="lt">
                                    <p:tmPct val="10000"/>
                                  </p:iterate>
                                  <p:childTnLst>
                                    <p:set>
                                      <p:cBhvr>
                                        <p:cTn dur="1" fill="hold" id="31">
                                          <p:stCondLst>
                                            <p:cond delay="0"/>
                                          </p:stCondLst>
                                        </p:cTn>
                                        <p:tgtEl>
                                          <p:spTgt spid="4"/>
                                        </p:tgtEl>
                                        <p:attrNameLst>
                                          <p:attrName>style.visibility</p:attrName>
                                        </p:attrNameLst>
                                      </p:cBhvr>
                                      <p:to>
                                        <p:strVal val="visible"/>
                                      </p:to>
                                    </p:set>
                                    <p:anim calcmode="lin" valueType="num">
                                      <p:cBhvr additive="base">
                                        <p:cTn dur="500" id="32"/>
                                        <p:tgtEl>
                                          <p:spTgt spid="4"/>
                                        </p:tgtEl>
                                        <p:attrNameLst>
                                          <p:attrName>ppt_x</p:attrName>
                                        </p:attrNameLst>
                                      </p:cBhvr>
                                      <p:tavLst>
                                        <p:tav tm="0">
                                          <p:val>
                                            <p:strVal val="#ppt_x-#ppt_w*1.125000"/>
                                          </p:val>
                                        </p:tav>
                                        <p:tav tm="100000">
                                          <p:val>
                                            <p:strVal val="#ppt_x"/>
                                          </p:val>
                                        </p:tav>
                                      </p:tavLst>
                                    </p:anim>
                                    <p:animEffect filter="wipe(right)" transition="in">
                                      <p:cBhvr>
                                        <p:cTn dur="500" id="33"/>
                                        <p:tgtEl>
                                          <p:spTgt spid="4"/>
                                        </p:tgtEl>
                                      </p:cBhvr>
                                    </p:animEffect>
                                  </p:childTnLst>
                                </p:cTn>
                              </p:par>
                            </p:childTnLst>
                          </p:cTn>
                        </p:par>
                        <p:par>
                          <p:cTn fill="hold" id="34" nodeType="afterGroup">
                            <p:stCondLst>
                              <p:cond delay="1000"/>
                            </p:stCondLst>
                            <p:childTnLst>
                              <p:par>
                                <p:cTn fill="hold" grpId="0" id="35" nodeType="afterEffect" presetClass="entr" presetID="2" presetSubtype="8">
                                  <p:stCondLst>
                                    <p:cond delay="0"/>
                                  </p:stCondLst>
                                  <p:childTnLst>
                                    <p:set>
                                      <p:cBhvr>
                                        <p:cTn dur="1" fill="hold" id="36">
                                          <p:stCondLst>
                                            <p:cond delay="0"/>
                                          </p:stCondLst>
                                        </p:cTn>
                                        <p:tgtEl>
                                          <p:spTgt spid="33"/>
                                        </p:tgtEl>
                                        <p:attrNameLst>
                                          <p:attrName>style.visibility</p:attrName>
                                        </p:attrNameLst>
                                      </p:cBhvr>
                                      <p:to>
                                        <p:strVal val="visible"/>
                                      </p:to>
                                    </p:set>
                                    <p:anim calcmode="lin" valueType="num">
                                      <p:cBhvr additive="base">
                                        <p:cTn dur="500" fill="hold" id="37"/>
                                        <p:tgtEl>
                                          <p:spTgt spid="33"/>
                                        </p:tgtEl>
                                        <p:attrNameLst>
                                          <p:attrName>ppt_x</p:attrName>
                                        </p:attrNameLst>
                                      </p:cBhvr>
                                      <p:tavLst>
                                        <p:tav tm="0">
                                          <p:val>
                                            <p:strVal val="0-#ppt_w/2"/>
                                          </p:val>
                                        </p:tav>
                                        <p:tav tm="100000">
                                          <p:val>
                                            <p:strVal val="#ppt_x"/>
                                          </p:val>
                                        </p:tav>
                                      </p:tavLst>
                                    </p:anim>
                                    <p:anim calcmode="lin" valueType="num">
                                      <p:cBhvr additive="base">
                                        <p:cTn dur="500" fill="hold" id="38"/>
                                        <p:tgtEl>
                                          <p:spTgt spid="33"/>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1500"/>
                            </p:stCondLst>
                            <p:childTnLst>
                              <p:par>
                                <p:cTn fill="hold" grpId="0" id="40" nodeType="afterEffect" presetClass="entr" presetID="53" presetSubtype="0">
                                  <p:stCondLst>
                                    <p:cond delay="0"/>
                                  </p:stCondLst>
                                  <p:childTnLst>
                                    <p:set>
                                      <p:cBhvr>
                                        <p:cTn dur="1" fill="hold" id="41">
                                          <p:stCondLst>
                                            <p:cond delay="0"/>
                                          </p:stCondLst>
                                        </p:cTn>
                                        <p:tgtEl>
                                          <p:spTgt spid="26"/>
                                        </p:tgtEl>
                                        <p:attrNameLst>
                                          <p:attrName>style.visibility</p:attrName>
                                        </p:attrNameLst>
                                      </p:cBhvr>
                                      <p:to>
                                        <p:strVal val="visible"/>
                                      </p:to>
                                    </p:set>
                                    <p:anim calcmode="lin" valueType="num">
                                      <p:cBhvr>
                                        <p:cTn dur="500" fill="hold" id="42"/>
                                        <p:tgtEl>
                                          <p:spTgt spid="26"/>
                                        </p:tgtEl>
                                        <p:attrNameLst>
                                          <p:attrName>ppt_w</p:attrName>
                                        </p:attrNameLst>
                                      </p:cBhvr>
                                      <p:tavLst>
                                        <p:tav tm="0">
                                          <p:val>
                                            <p:fltVal val="0"/>
                                          </p:val>
                                        </p:tav>
                                        <p:tav tm="100000">
                                          <p:val>
                                            <p:strVal val="#ppt_w"/>
                                          </p:val>
                                        </p:tav>
                                      </p:tavLst>
                                    </p:anim>
                                    <p:anim calcmode="lin" valueType="num">
                                      <p:cBhvr>
                                        <p:cTn dur="500" fill="hold" id="43"/>
                                        <p:tgtEl>
                                          <p:spTgt spid="26"/>
                                        </p:tgtEl>
                                        <p:attrNameLst>
                                          <p:attrName>ppt_h</p:attrName>
                                        </p:attrNameLst>
                                      </p:cBhvr>
                                      <p:tavLst>
                                        <p:tav tm="0">
                                          <p:val>
                                            <p:fltVal val="0"/>
                                          </p:val>
                                        </p:tav>
                                        <p:tav tm="100000">
                                          <p:val>
                                            <p:strVal val="#ppt_h"/>
                                          </p:val>
                                        </p:tav>
                                      </p:tavLst>
                                    </p:anim>
                                    <p:animEffect filter="fade" transition="in">
                                      <p:cBhvr>
                                        <p:cTn dur="500" id="44"/>
                                        <p:tgtEl>
                                          <p:spTgt spid="26"/>
                                        </p:tgtEl>
                                      </p:cBhvr>
                                    </p:animEffect>
                                  </p:childTnLst>
                                </p:cTn>
                              </p:par>
                            </p:childTnLst>
                          </p:cTn>
                        </p:par>
                        <p:par>
                          <p:cTn fill="hold" id="45" nodeType="afterGroup">
                            <p:stCondLst>
                              <p:cond delay="2000"/>
                            </p:stCondLst>
                            <p:childTnLst>
                              <p:par>
                                <p:cTn fill="hold" grpId="0" id="46" nodeType="afterEffect" presetClass="entr" presetID="2" presetSubtype="8">
                                  <p:stCondLst>
                                    <p:cond delay="0"/>
                                  </p:stCondLst>
                                  <p:childTnLst>
                                    <p:set>
                                      <p:cBhvr>
                                        <p:cTn dur="1" fill="hold" id="47">
                                          <p:stCondLst>
                                            <p:cond delay="0"/>
                                          </p:stCondLst>
                                        </p:cTn>
                                        <p:tgtEl>
                                          <p:spTgt spid="11"/>
                                        </p:tgtEl>
                                        <p:attrNameLst>
                                          <p:attrName>style.visibility</p:attrName>
                                        </p:attrNameLst>
                                      </p:cBhvr>
                                      <p:to>
                                        <p:strVal val="visible"/>
                                      </p:to>
                                    </p:set>
                                    <p:anim calcmode="lin" valueType="num">
                                      <p:cBhvr additive="base">
                                        <p:cTn dur="750" fill="hold" id="48"/>
                                        <p:tgtEl>
                                          <p:spTgt spid="11"/>
                                        </p:tgtEl>
                                        <p:attrNameLst>
                                          <p:attrName>ppt_x</p:attrName>
                                        </p:attrNameLst>
                                      </p:cBhvr>
                                      <p:tavLst>
                                        <p:tav tm="0">
                                          <p:val>
                                            <p:strVal val="0-#ppt_w/2"/>
                                          </p:val>
                                        </p:tav>
                                        <p:tav tm="100000">
                                          <p:val>
                                            <p:strVal val="#ppt_x"/>
                                          </p:val>
                                        </p:tav>
                                      </p:tavLst>
                                    </p:anim>
                                    <p:anim calcmode="lin" valueType="num">
                                      <p:cBhvr additive="base">
                                        <p:cTn dur="750" fill="hold" id="49"/>
                                        <p:tgtEl>
                                          <p:spTgt spid="11"/>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2750"/>
                            </p:stCondLst>
                            <p:childTnLst>
                              <p:par>
                                <p:cTn fill="hold" grpId="0" id="51" nodeType="afterEffect" presetClass="entr" presetID="53" presetSubtype="0">
                                  <p:stCondLst>
                                    <p:cond delay="0"/>
                                  </p:stCondLst>
                                  <p:childTnLst>
                                    <p:set>
                                      <p:cBhvr>
                                        <p:cTn dur="1" fill="hold" id="52">
                                          <p:stCondLst>
                                            <p:cond delay="0"/>
                                          </p:stCondLst>
                                        </p:cTn>
                                        <p:tgtEl>
                                          <p:spTgt spid="15"/>
                                        </p:tgtEl>
                                        <p:attrNameLst>
                                          <p:attrName>style.visibility</p:attrName>
                                        </p:attrNameLst>
                                      </p:cBhvr>
                                      <p:to>
                                        <p:strVal val="visible"/>
                                      </p:to>
                                    </p:set>
                                    <p:anim calcmode="lin" valueType="num">
                                      <p:cBhvr>
                                        <p:cTn dur="500" fill="hold" id="53"/>
                                        <p:tgtEl>
                                          <p:spTgt spid="15"/>
                                        </p:tgtEl>
                                        <p:attrNameLst>
                                          <p:attrName>ppt_w</p:attrName>
                                        </p:attrNameLst>
                                      </p:cBhvr>
                                      <p:tavLst>
                                        <p:tav tm="0">
                                          <p:val>
                                            <p:fltVal val="0"/>
                                          </p:val>
                                        </p:tav>
                                        <p:tav tm="100000">
                                          <p:val>
                                            <p:strVal val="#ppt_w"/>
                                          </p:val>
                                        </p:tav>
                                      </p:tavLst>
                                    </p:anim>
                                    <p:anim calcmode="lin" valueType="num">
                                      <p:cBhvr>
                                        <p:cTn dur="500" fill="hold" id="54"/>
                                        <p:tgtEl>
                                          <p:spTgt spid="15"/>
                                        </p:tgtEl>
                                        <p:attrNameLst>
                                          <p:attrName>ppt_h</p:attrName>
                                        </p:attrNameLst>
                                      </p:cBhvr>
                                      <p:tavLst>
                                        <p:tav tm="0">
                                          <p:val>
                                            <p:fltVal val="0"/>
                                          </p:val>
                                        </p:tav>
                                        <p:tav tm="100000">
                                          <p:val>
                                            <p:strVal val="#ppt_h"/>
                                          </p:val>
                                        </p:tav>
                                      </p:tavLst>
                                    </p:anim>
                                    <p:animEffect filter="fade" transition="in">
                                      <p:cBhvr>
                                        <p:cTn dur="500" id="55"/>
                                        <p:tgtEl>
                                          <p:spTgt spid="15"/>
                                        </p:tgtEl>
                                      </p:cBhvr>
                                    </p:animEffect>
                                  </p:childTnLst>
                                </p:cTn>
                              </p:par>
                            </p:childTnLst>
                          </p:cTn>
                        </p:par>
                        <p:par>
                          <p:cTn fill="hold" id="56" nodeType="afterGroup">
                            <p:stCondLst>
                              <p:cond delay="3250"/>
                            </p:stCondLst>
                            <p:childTnLst>
                              <p:par>
                                <p:cTn fill="hold" grpId="0" id="57" nodeType="afterEffect" presetClass="entr" presetID="53" presetSubtype="0">
                                  <p:stCondLst>
                                    <p:cond delay="0"/>
                                  </p:stCondLst>
                                  <p:childTnLst>
                                    <p:set>
                                      <p:cBhvr>
                                        <p:cTn dur="1" fill="hold" id="58">
                                          <p:stCondLst>
                                            <p:cond delay="0"/>
                                          </p:stCondLst>
                                        </p:cTn>
                                        <p:tgtEl>
                                          <p:spTgt spid="12"/>
                                        </p:tgtEl>
                                        <p:attrNameLst>
                                          <p:attrName>style.visibility</p:attrName>
                                        </p:attrNameLst>
                                      </p:cBhvr>
                                      <p:to>
                                        <p:strVal val="visible"/>
                                      </p:to>
                                    </p:set>
                                    <p:anim calcmode="lin" valueType="num">
                                      <p:cBhvr>
                                        <p:cTn dur="500" fill="hold" id="59"/>
                                        <p:tgtEl>
                                          <p:spTgt spid="12"/>
                                        </p:tgtEl>
                                        <p:attrNameLst>
                                          <p:attrName>ppt_w</p:attrName>
                                        </p:attrNameLst>
                                      </p:cBhvr>
                                      <p:tavLst>
                                        <p:tav tm="0">
                                          <p:val>
                                            <p:fltVal val="0"/>
                                          </p:val>
                                        </p:tav>
                                        <p:tav tm="100000">
                                          <p:val>
                                            <p:strVal val="#ppt_w"/>
                                          </p:val>
                                        </p:tav>
                                      </p:tavLst>
                                    </p:anim>
                                    <p:anim calcmode="lin" valueType="num">
                                      <p:cBhvr>
                                        <p:cTn dur="500" fill="hold" id="60"/>
                                        <p:tgtEl>
                                          <p:spTgt spid="12"/>
                                        </p:tgtEl>
                                        <p:attrNameLst>
                                          <p:attrName>ppt_h</p:attrName>
                                        </p:attrNameLst>
                                      </p:cBhvr>
                                      <p:tavLst>
                                        <p:tav tm="0">
                                          <p:val>
                                            <p:fltVal val="0"/>
                                          </p:val>
                                        </p:tav>
                                        <p:tav tm="100000">
                                          <p:val>
                                            <p:strVal val="#ppt_h"/>
                                          </p:val>
                                        </p:tav>
                                      </p:tavLst>
                                    </p:anim>
                                    <p:animEffect filter="fade" transition="in">
                                      <p:cBhvr>
                                        <p:cTn dur="500" id="61"/>
                                        <p:tgtEl>
                                          <p:spTgt spid="12"/>
                                        </p:tgtEl>
                                      </p:cBhvr>
                                    </p:animEffect>
                                  </p:childTnLst>
                                </p:cTn>
                              </p:par>
                            </p:childTnLst>
                          </p:cTn>
                        </p:par>
                        <p:par>
                          <p:cTn fill="hold" id="62" nodeType="afterGroup">
                            <p:stCondLst>
                              <p:cond delay="3750"/>
                            </p:stCondLst>
                            <p:childTnLst>
                              <p:par>
                                <p:cTn fill="hold" grpId="0" id="63" nodeType="afterEffect" presetClass="entr" presetID="53" presetSubtype="0">
                                  <p:stCondLst>
                                    <p:cond delay="0"/>
                                  </p:stCondLst>
                                  <p:childTnLst>
                                    <p:set>
                                      <p:cBhvr>
                                        <p:cTn dur="1" fill="hold" id="64">
                                          <p:stCondLst>
                                            <p:cond delay="0"/>
                                          </p:stCondLst>
                                        </p:cTn>
                                        <p:tgtEl>
                                          <p:spTgt spid="13"/>
                                        </p:tgtEl>
                                        <p:attrNameLst>
                                          <p:attrName>style.visibility</p:attrName>
                                        </p:attrNameLst>
                                      </p:cBhvr>
                                      <p:to>
                                        <p:strVal val="visible"/>
                                      </p:to>
                                    </p:set>
                                    <p:anim calcmode="lin" valueType="num">
                                      <p:cBhvr>
                                        <p:cTn dur="500" fill="hold" id="65"/>
                                        <p:tgtEl>
                                          <p:spTgt spid="13"/>
                                        </p:tgtEl>
                                        <p:attrNameLst>
                                          <p:attrName>ppt_w</p:attrName>
                                        </p:attrNameLst>
                                      </p:cBhvr>
                                      <p:tavLst>
                                        <p:tav tm="0">
                                          <p:val>
                                            <p:fltVal val="0"/>
                                          </p:val>
                                        </p:tav>
                                        <p:tav tm="100000">
                                          <p:val>
                                            <p:strVal val="#ppt_w"/>
                                          </p:val>
                                        </p:tav>
                                      </p:tavLst>
                                    </p:anim>
                                    <p:anim calcmode="lin" valueType="num">
                                      <p:cBhvr>
                                        <p:cTn dur="500" fill="hold" id="66"/>
                                        <p:tgtEl>
                                          <p:spTgt spid="13"/>
                                        </p:tgtEl>
                                        <p:attrNameLst>
                                          <p:attrName>ppt_h</p:attrName>
                                        </p:attrNameLst>
                                      </p:cBhvr>
                                      <p:tavLst>
                                        <p:tav tm="0">
                                          <p:val>
                                            <p:fltVal val="0"/>
                                          </p:val>
                                        </p:tav>
                                        <p:tav tm="100000">
                                          <p:val>
                                            <p:strVal val="#ppt_h"/>
                                          </p:val>
                                        </p:tav>
                                      </p:tavLst>
                                    </p:anim>
                                    <p:animEffect filter="fade" transition="in">
                                      <p:cBhvr>
                                        <p:cTn dur="500" id="67"/>
                                        <p:tgtEl>
                                          <p:spTgt spid="13"/>
                                        </p:tgtEl>
                                      </p:cBhvr>
                                    </p:animEffect>
                                  </p:childTnLst>
                                </p:cTn>
                              </p:par>
                            </p:childTnLst>
                          </p:cTn>
                        </p:par>
                        <p:par>
                          <p:cTn fill="hold" id="68" nodeType="afterGroup">
                            <p:stCondLst>
                              <p:cond delay="4250"/>
                            </p:stCondLst>
                            <p:childTnLst>
                              <p:par>
                                <p:cTn fill="hold" grpId="0" id="69" nodeType="afterEffect" presetClass="entr" presetID="53" presetSubtype="0">
                                  <p:stCondLst>
                                    <p:cond delay="0"/>
                                  </p:stCondLst>
                                  <p:childTnLst>
                                    <p:set>
                                      <p:cBhvr>
                                        <p:cTn dur="1" fill="hold" id="70">
                                          <p:stCondLst>
                                            <p:cond delay="0"/>
                                          </p:stCondLst>
                                        </p:cTn>
                                        <p:tgtEl>
                                          <p:spTgt spid="14"/>
                                        </p:tgtEl>
                                        <p:attrNameLst>
                                          <p:attrName>style.visibility</p:attrName>
                                        </p:attrNameLst>
                                      </p:cBhvr>
                                      <p:to>
                                        <p:strVal val="visible"/>
                                      </p:to>
                                    </p:set>
                                    <p:anim calcmode="lin" valueType="num">
                                      <p:cBhvr>
                                        <p:cTn dur="500" fill="hold" id="71"/>
                                        <p:tgtEl>
                                          <p:spTgt spid="14"/>
                                        </p:tgtEl>
                                        <p:attrNameLst>
                                          <p:attrName>ppt_w</p:attrName>
                                        </p:attrNameLst>
                                      </p:cBhvr>
                                      <p:tavLst>
                                        <p:tav tm="0">
                                          <p:val>
                                            <p:fltVal val="0"/>
                                          </p:val>
                                        </p:tav>
                                        <p:tav tm="100000">
                                          <p:val>
                                            <p:strVal val="#ppt_w"/>
                                          </p:val>
                                        </p:tav>
                                      </p:tavLst>
                                    </p:anim>
                                    <p:anim calcmode="lin" valueType="num">
                                      <p:cBhvr>
                                        <p:cTn dur="500" fill="hold" id="72"/>
                                        <p:tgtEl>
                                          <p:spTgt spid="14"/>
                                        </p:tgtEl>
                                        <p:attrNameLst>
                                          <p:attrName>ppt_h</p:attrName>
                                        </p:attrNameLst>
                                      </p:cBhvr>
                                      <p:tavLst>
                                        <p:tav tm="0">
                                          <p:val>
                                            <p:fltVal val="0"/>
                                          </p:val>
                                        </p:tav>
                                        <p:tav tm="100000">
                                          <p:val>
                                            <p:strVal val="#ppt_h"/>
                                          </p:val>
                                        </p:tav>
                                      </p:tavLst>
                                    </p:anim>
                                    <p:animEffect filter="fade" transition="in">
                                      <p:cBhvr>
                                        <p:cTn dur="500" id="73"/>
                                        <p:tgtEl>
                                          <p:spTgt spid="14"/>
                                        </p:tgtEl>
                                      </p:cBhvr>
                                    </p:animEffect>
                                  </p:childTnLst>
                                </p:cTn>
                              </p:par>
                            </p:childTnLst>
                          </p:cTn>
                        </p:par>
                        <p:par>
                          <p:cTn fill="hold" id="74" nodeType="afterGroup">
                            <p:stCondLst>
                              <p:cond delay="4750"/>
                            </p:stCondLst>
                            <p:childTnLst>
                              <p:par>
                                <p:cTn fill="hold" id="75" nodeType="afterEffect" presetClass="entr" presetID="2" presetSubtype="2">
                                  <p:stCondLst>
                                    <p:cond delay="0"/>
                                  </p:stCondLst>
                                  <p:childTnLst>
                                    <p:set>
                                      <p:cBhvr>
                                        <p:cTn dur="1" fill="hold" id="76">
                                          <p:stCondLst>
                                            <p:cond delay="0"/>
                                          </p:stCondLst>
                                        </p:cTn>
                                        <p:tgtEl>
                                          <p:spTgt spid="18"/>
                                        </p:tgtEl>
                                        <p:attrNameLst>
                                          <p:attrName>style.visibility</p:attrName>
                                        </p:attrNameLst>
                                      </p:cBhvr>
                                      <p:to>
                                        <p:strVal val="visible"/>
                                      </p:to>
                                    </p:set>
                                    <p:anim calcmode="lin" valueType="num">
                                      <p:cBhvr additive="base">
                                        <p:cTn dur="500" fill="hold" id="77"/>
                                        <p:tgtEl>
                                          <p:spTgt spid="18"/>
                                        </p:tgtEl>
                                        <p:attrNameLst>
                                          <p:attrName>ppt_x</p:attrName>
                                        </p:attrNameLst>
                                      </p:cBhvr>
                                      <p:tavLst>
                                        <p:tav tm="0">
                                          <p:val>
                                            <p:strVal val="1+#ppt_w/2"/>
                                          </p:val>
                                        </p:tav>
                                        <p:tav tm="100000">
                                          <p:val>
                                            <p:strVal val="#ppt_x"/>
                                          </p:val>
                                        </p:tav>
                                      </p:tavLst>
                                    </p:anim>
                                    <p:anim calcmode="lin" valueType="num">
                                      <p:cBhvr additive="base">
                                        <p:cTn dur="500" fill="hold" id="78"/>
                                        <p:tgtEl>
                                          <p:spTgt spid="18"/>
                                        </p:tgtEl>
                                        <p:attrNameLst>
                                          <p:attrName>ppt_y</p:attrName>
                                        </p:attrNameLst>
                                      </p:cBhvr>
                                      <p:tavLst>
                                        <p:tav tm="0">
                                          <p:val>
                                            <p:strVal val="#ppt_y"/>
                                          </p:val>
                                        </p:tav>
                                        <p:tav tm="100000">
                                          <p:val>
                                            <p:strVal val="#ppt_y"/>
                                          </p:val>
                                        </p:tav>
                                      </p:tavLst>
                                    </p:anim>
                                  </p:childTnLst>
                                </p:cTn>
                              </p:par>
                              <p:par>
                                <p:cTn fill="hold" id="79" nodeType="withEffect" presetClass="entr" presetID="2" presetSubtype="2">
                                  <p:stCondLst>
                                    <p:cond delay="250"/>
                                  </p:stCondLst>
                                  <p:childTnLst>
                                    <p:set>
                                      <p:cBhvr>
                                        <p:cTn dur="1" fill="hold" id="80">
                                          <p:stCondLst>
                                            <p:cond delay="0"/>
                                          </p:stCondLst>
                                        </p:cTn>
                                        <p:tgtEl>
                                          <p:spTgt spid="16"/>
                                        </p:tgtEl>
                                        <p:attrNameLst>
                                          <p:attrName>style.visibility</p:attrName>
                                        </p:attrNameLst>
                                      </p:cBhvr>
                                      <p:to>
                                        <p:strVal val="visible"/>
                                      </p:to>
                                    </p:set>
                                    <p:anim calcmode="lin" valueType="num">
                                      <p:cBhvr additive="base">
                                        <p:cTn dur="500" fill="hold" id="81"/>
                                        <p:tgtEl>
                                          <p:spTgt spid="16"/>
                                        </p:tgtEl>
                                        <p:attrNameLst>
                                          <p:attrName>ppt_x</p:attrName>
                                        </p:attrNameLst>
                                      </p:cBhvr>
                                      <p:tavLst>
                                        <p:tav tm="0">
                                          <p:val>
                                            <p:strVal val="1+#ppt_w/2"/>
                                          </p:val>
                                        </p:tav>
                                        <p:tav tm="100000">
                                          <p:val>
                                            <p:strVal val="#ppt_x"/>
                                          </p:val>
                                        </p:tav>
                                      </p:tavLst>
                                    </p:anim>
                                    <p:anim calcmode="lin" valueType="num">
                                      <p:cBhvr additive="base">
                                        <p:cTn dur="500" fill="hold" id="82"/>
                                        <p:tgtEl>
                                          <p:spTgt spid="16"/>
                                        </p:tgtEl>
                                        <p:attrNameLst>
                                          <p:attrName>ppt_y</p:attrName>
                                        </p:attrNameLst>
                                      </p:cBhvr>
                                      <p:tavLst>
                                        <p:tav tm="0">
                                          <p:val>
                                            <p:strVal val="#ppt_y"/>
                                          </p:val>
                                        </p:tav>
                                        <p:tav tm="100000">
                                          <p:val>
                                            <p:strVal val="#ppt_y"/>
                                          </p:val>
                                        </p:tav>
                                      </p:tavLst>
                                    </p:anim>
                                  </p:childTnLst>
                                </p:cTn>
                              </p:par>
                              <p:par>
                                <p:cTn fill="hold" id="83" nodeType="withEffect" presetClass="entr" presetID="2" presetSubtype="2">
                                  <p:stCondLst>
                                    <p:cond delay="500"/>
                                  </p:stCondLst>
                                  <p:childTnLst>
                                    <p:set>
                                      <p:cBhvr>
                                        <p:cTn dur="1" fill="hold" id="84">
                                          <p:stCondLst>
                                            <p:cond delay="0"/>
                                          </p:stCondLst>
                                        </p:cTn>
                                        <p:tgtEl>
                                          <p:spTgt spid="22"/>
                                        </p:tgtEl>
                                        <p:attrNameLst>
                                          <p:attrName>style.visibility</p:attrName>
                                        </p:attrNameLst>
                                      </p:cBhvr>
                                      <p:to>
                                        <p:strVal val="visible"/>
                                      </p:to>
                                    </p:set>
                                    <p:anim calcmode="lin" valueType="num">
                                      <p:cBhvr additive="base">
                                        <p:cTn dur="500" fill="hold" id="85"/>
                                        <p:tgtEl>
                                          <p:spTgt spid="22"/>
                                        </p:tgtEl>
                                        <p:attrNameLst>
                                          <p:attrName>ppt_x</p:attrName>
                                        </p:attrNameLst>
                                      </p:cBhvr>
                                      <p:tavLst>
                                        <p:tav tm="0">
                                          <p:val>
                                            <p:strVal val="1+#ppt_w/2"/>
                                          </p:val>
                                        </p:tav>
                                        <p:tav tm="100000">
                                          <p:val>
                                            <p:strVal val="#ppt_x"/>
                                          </p:val>
                                        </p:tav>
                                      </p:tavLst>
                                    </p:anim>
                                    <p:anim calcmode="lin" valueType="num">
                                      <p:cBhvr additive="base">
                                        <p:cTn dur="500" fill="hold" id="86"/>
                                        <p:tgtEl>
                                          <p:spTgt spid="22"/>
                                        </p:tgtEl>
                                        <p:attrNameLst>
                                          <p:attrName>ppt_y</p:attrName>
                                        </p:attrNameLst>
                                      </p:cBhvr>
                                      <p:tavLst>
                                        <p:tav tm="0">
                                          <p:val>
                                            <p:strVal val="#ppt_y"/>
                                          </p:val>
                                        </p:tav>
                                        <p:tav tm="100000">
                                          <p:val>
                                            <p:strVal val="#ppt_y"/>
                                          </p:val>
                                        </p:tav>
                                      </p:tavLst>
                                    </p:anim>
                                  </p:childTnLst>
                                </p:cTn>
                              </p:par>
                              <p:par>
                                <p:cTn fill="hold" id="87" nodeType="withEffect" presetClass="entr" presetID="2" presetSubtype="2">
                                  <p:stCondLst>
                                    <p:cond delay="750"/>
                                  </p:stCondLst>
                                  <p:childTnLst>
                                    <p:set>
                                      <p:cBhvr>
                                        <p:cTn dur="1" fill="hold" id="88">
                                          <p:stCondLst>
                                            <p:cond delay="0"/>
                                          </p:stCondLst>
                                        </p:cTn>
                                        <p:tgtEl>
                                          <p:spTgt spid="20"/>
                                        </p:tgtEl>
                                        <p:attrNameLst>
                                          <p:attrName>style.visibility</p:attrName>
                                        </p:attrNameLst>
                                      </p:cBhvr>
                                      <p:to>
                                        <p:strVal val="visible"/>
                                      </p:to>
                                    </p:set>
                                    <p:anim calcmode="lin" valueType="num">
                                      <p:cBhvr additive="base">
                                        <p:cTn dur="500" fill="hold" id="89"/>
                                        <p:tgtEl>
                                          <p:spTgt spid="20"/>
                                        </p:tgtEl>
                                        <p:attrNameLst>
                                          <p:attrName>ppt_x</p:attrName>
                                        </p:attrNameLst>
                                      </p:cBhvr>
                                      <p:tavLst>
                                        <p:tav tm="0">
                                          <p:val>
                                            <p:strVal val="1+#ppt_w/2"/>
                                          </p:val>
                                        </p:tav>
                                        <p:tav tm="100000">
                                          <p:val>
                                            <p:strVal val="#ppt_x"/>
                                          </p:val>
                                        </p:tav>
                                      </p:tavLst>
                                    </p:anim>
                                    <p:anim calcmode="lin" valueType="num">
                                      <p:cBhvr additive="base">
                                        <p:cTn dur="500" fill="hold" id="90"/>
                                        <p:tgtEl>
                                          <p:spTgt spid="20"/>
                                        </p:tgtEl>
                                        <p:attrNameLst>
                                          <p:attrName>ppt_y</p:attrName>
                                        </p:attrNameLst>
                                      </p:cBhvr>
                                      <p:tavLst>
                                        <p:tav tm="0">
                                          <p:val>
                                            <p:strVal val="#ppt_y"/>
                                          </p:val>
                                        </p:tav>
                                        <p:tav tm="100000">
                                          <p:val>
                                            <p:strVal val="#ppt_y"/>
                                          </p:val>
                                        </p:tav>
                                      </p:tavLst>
                                    </p:anim>
                                  </p:childTnLst>
                                </p:cTn>
                              </p:par>
                            </p:childTnLst>
                          </p:cTn>
                        </p:par>
                        <p:par>
                          <p:cTn fill="hold" id="91" nodeType="afterGroup">
                            <p:stCondLst>
                              <p:cond delay="6000"/>
                            </p:stCondLst>
                            <p:childTnLst>
                              <p:par>
                                <p:cTn fill="hold" grpId="0" id="92" nodeType="afterEffect" presetClass="entr" presetID="2" presetSubtype="4">
                                  <p:stCondLst>
                                    <p:cond delay="0"/>
                                  </p:stCondLst>
                                  <p:childTnLst>
                                    <p:set>
                                      <p:cBhvr>
                                        <p:cTn dur="1" fill="hold" id="93">
                                          <p:stCondLst>
                                            <p:cond delay="0"/>
                                          </p:stCondLst>
                                        </p:cTn>
                                        <p:tgtEl>
                                          <p:spTgt spid="24"/>
                                        </p:tgtEl>
                                        <p:attrNameLst>
                                          <p:attrName>style.visibility</p:attrName>
                                        </p:attrNameLst>
                                      </p:cBhvr>
                                      <p:to>
                                        <p:strVal val="visible"/>
                                      </p:to>
                                    </p:set>
                                    <p:anim calcmode="lin" valueType="num">
                                      <p:cBhvr additive="base">
                                        <p:cTn dur="500" fill="hold" id="94"/>
                                        <p:tgtEl>
                                          <p:spTgt spid="24"/>
                                        </p:tgtEl>
                                        <p:attrNameLst>
                                          <p:attrName>ppt_x</p:attrName>
                                        </p:attrNameLst>
                                      </p:cBhvr>
                                      <p:tavLst>
                                        <p:tav tm="0">
                                          <p:val>
                                            <p:strVal val="#ppt_x"/>
                                          </p:val>
                                        </p:tav>
                                        <p:tav tm="100000">
                                          <p:val>
                                            <p:strVal val="#ppt_x"/>
                                          </p:val>
                                        </p:tav>
                                      </p:tavLst>
                                    </p:anim>
                                    <p:anim calcmode="lin" valueType="num">
                                      <p:cBhvr additive="base">
                                        <p:cTn dur="500" fill="hold" id="95"/>
                                        <p:tgtEl>
                                          <p:spTgt spid="24"/>
                                        </p:tgtEl>
                                        <p:attrNameLst>
                                          <p:attrName>ppt_y</p:attrName>
                                        </p:attrNameLst>
                                      </p:cBhvr>
                                      <p:tavLst>
                                        <p:tav tm="0">
                                          <p:val>
                                            <p:strVal val="1+#ppt_h/2"/>
                                          </p:val>
                                        </p:tav>
                                        <p:tav tm="100000">
                                          <p:val>
                                            <p:strVal val="#ppt_y"/>
                                          </p:val>
                                        </p:tav>
                                      </p:tavLst>
                                    </p:anim>
                                  </p:childTnLst>
                                </p:cTn>
                              </p:par>
                              <p:par>
                                <p:cTn fill="hold" grpId="0" id="96" nodeType="withEffect" presetClass="entr" presetID="2" presetSubtype="4">
                                  <p:stCondLst>
                                    <p:cond delay="0"/>
                                  </p:stCondLst>
                                  <p:childTnLst>
                                    <p:set>
                                      <p:cBhvr>
                                        <p:cTn dur="1" fill="hold" id="97">
                                          <p:stCondLst>
                                            <p:cond delay="0"/>
                                          </p:stCondLst>
                                        </p:cTn>
                                        <p:tgtEl>
                                          <p:spTgt spid="25"/>
                                        </p:tgtEl>
                                        <p:attrNameLst>
                                          <p:attrName>style.visibility</p:attrName>
                                        </p:attrNameLst>
                                      </p:cBhvr>
                                      <p:to>
                                        <p:strVal val="visible"/>
                                      </p:to>
                                    </p:set>
                                    <p:anim calcmode="lin" valueType="num">
                                      <p:cBhvr additive="base">
                                        <p:cTn dur="500" fill="hold" id="98"/>
                                        <p:tgtEl>
                                          <p:spTgt spid="25"/>
                                        </p:tgtEl>
                                        <p:attrNameLst>
                                          <p:attrName>ppt_x</p:attrName>
                                        </p:attrNameLst>
                                      </p:cBhvr>
                                      <p:tavLst>
                                        <p:tav tm="0">
                                          <p:val>
                                            <p:strVal val="#ppt_x"/>
                                          </p:val>
                                        </p:tav>
                                        <p:tav tm="100000">
                                          <p:val>
                                            <p:strVal val="#ppt_x"/>
                                          </p:val>
                                        </p:tav>
                                      </p:tavLst>
                                    </p:anim>
                                    <p:anim calcmode="lin" valueType="num">
                                      <p:cBhvr additive="base">
                                        <p:cTn dur="500" fill="hold" id="99"/>
                                        <p:tgtEl>
                                          <p:spTgt spid="25"/>
                                        </p:tgtEl>
                                        <p:attrNameLst>
                                          <p:attrName>ppt_y</p:attrName>
                                        </p:attrNameLst>
                                      </p:cBhvr>
                                      <p:tavLst>
                                        <p:tav tm="0">
                                          <p:val>
                                            <p:strVal val="1+#ppt_h/2"/>
                                          </p:val>
                                        </p:tav>
                                        <p:tav tm="100000">
                                          <p:val>
                                            <p:strVal val="#ppt_y"/>
                                          </p:val>
                                        </p:tav>
                                      </p:tavLst>
                                    </p:anim>
                                  </p:childTnLst>
                                </p:cTn>
                              </p:par>
                              <p:par>
                                <p:cTn fill="hold" grpId="0" id="100" nodeType="withEffect" presetClass="entr" presetID="2" presetSubtype="4">
                                  <p:stCondLst>
                                    <p:cond delay="0"/>
                                  </p:stCondLst>
                                  <p:childTnLst>
                                    <p:set>
                                      <p:cBhvr>
                                        <p:cTn dur="1" fill="hold" id="101">
                                          <p:stCondLst>
                                            <p:cond delay="0"/>
                                          </p:stCondLst>
                                        </p:cTn>
                                        <p:tgtEl>
                                          <p:spTgt spid="27"/>
                                        </p:tgtEl>
                                        <p:attrNameLst>
                                          <p:attrName>style.visibility</p:attrName>
                                        </p:attrNameLst>
                                      </p:cBhvr>
                                      <p:to>
                                        <p:strVal val="visible"/>
                                      </p:to>
                                    </p:set>
                                    <p:anim calcmode="lin" valueType="num">
                                      <p:cBhvr additive="base">
                                        <p:cTn dur="500" fill="hold" id="102"/>
                                        <p:tgtEl>
                                          <p:spTgt spid="27"/>
                                        </p:tgtEl>
                                        <p:attrNameLst>
                                          <p:attrName>ppt_x</p:attrName>
                                        </p:attrNameLst>
                                      </p:cBhvr>
                                      <p:tavLst>
                                        <p:tav tm="0">
                                          <p:val>
                                            <p:strVal val="#ppt_x"/>
                                          </p:val>
                                        </p:tav>
                                        <p:tav tm="100000">
                                          <p:val>
                                            <p:strVal val="#ppt_x"/>
                                          </p:val>
                                        </p:tav>
                                      </p:tavLst>
                                    </p:anim>
                                    <p:anim calcmode="lin" valueType="num">
                                      <p:cBhvr additive="base">
                                        <p:cTn dur="500" fill="hold" id="103"/>
                                        <p:tgtEl>
                                          <p:spTgt spid="27"/>
                                        </p:tgtEl>
                                        <p:attrNameLst>
                                          <p:attrName>ppt_y</p:attrName>
                                        </p:attrNameLst>
                                      </p:cBhvr>
                                      <p:tavLst>
                                        <p:tav tm="0">
                                          <p:val>
                                            <p:strVal val="1+#ppt_h/2"/>
                                          </p:val>
                                        </p:tav>
                                        <p:tav tm="100000">
                                          <p:val>
                                            <p:strVal val="#ppt_y"/>
                                          </p:val>
                                        </p:tav>
                                      </p:tavLst>
                                    </p:anim>
                                  </p:childTnLst>
                                </p:cTn>
                              </p:par>
                              <p:par>
                                <p:cTn fill="hold" grpId="0" id="104" nodeType="withEffect" presetClass="entr" presetID="2" presetSubtype="4">
                                  <p:stCondLst>
                                    <p:cond delay="0"/>
                                  </p:stCondLst>
                                  <p:childTnLst>
                                    <p:set>
                                      <p:cBhvr>
                                        <p:cTn dur="1" fill="hold" id="105">
                                          <p:stCondLst>
                                            <p:cond delay="0"/>
                                          </p:stCondLst>
                                        </p:cTn>
                                        <p:tgtEl>
                                          <p:spTgt spid="28"/>
                                        </p:tgtEl>
                                        <p:attrNameLst>
                                          <p:attrName>style.visibility</p:attrName>
                                        </p:attrNameLst>
                                      </p:cBhvr>
                                      <p:to>
                                        <p:strVal val="visible"/>
                                      </p:to>
                                    </p:set>
                                    <p:anim calcmode="lin" valueType="num">
                                      <p:cBhvr additive="base">
                                        <p:cTn dur="500" fill="hold" id="106"/>
                                        <p:tgtEl>
                                          <p:spTgt spid="28"/>
                                        </p:tgtEl>
                                        <p:attrNameLst>
                                          <p:attrName>ppt_x</p:attrName>
                                        </p:attrNameLst>
                                      </p:cBhvr>
                                      <p:tavLst>
                                        <p:tav tm="0">
                                          <p:val>
                                            <p:strVal val="#ppt_x"/>
                                          </p:val>
                                        </p:tav>
                                        <p:tav tm="100000">
                                          <p:val>
                                            <p:strVal val="#ppt_x"/>
                                          </p:val>
                                        </p:tav>
                                      </p:tavLst>
                                    </p:anim>
                                    <p:anim calcmode="lin" valueType="num">
                                      <p:cBhvr additive="base">
                                        <p:cTn dur="500" fill="hold" id="107"/>
                                        <p:tgtEl>
                                          <p:spTgt spid="28"/>
                                        </p:tgtEl>
                                        <p:attrNameLst>
                                          <p:attrName>ppt_y</p:attrName>
                                        </p:attrNameLst>
                                      </p:cBhvr>
                                      <p:tavLst>
                                        <p:tav tm="0">
                                          <p:val>
                                            <p:strVal val="1+#ppt_h/2"/>
                                          </p:val>
                                        </p:tav>
                                        <p:tav tm="100000">
                                          <p:val>
                                            <p:strVal val="#ppt_y"/>
                                          </p:val>
                                        </p:tav>
                                      </p:tavLst>
                                    </p:anim>
                                  </p:childTnLst>
                                </p:cTn>
                              </p:par>
                              <p:par>
                                <p:cTn fill="hold" grpId="0" id="108" nodeType="withEffect" presetClass="entr" presetID="2" presetSubtype="4">
                                  <p:stCondLst>
                                    <p:cond delay="0"/>
                                  </p:stCondLst>
                                  <p:childTnLst>
                                    <p:set>
                                      <p:cBhvr>
                                        <p:cTn dur="1" fill="hold" id="109">
                                          <p:stCondLst>
                                            <p:cond delay="0"/>
                                          </p:stCondLst>
                                        </p:cTn>
                                        <p:tgtEl>
                                          <p:spTgt spid="29"/>
                                        </p:tgtEl>
                                        <p:attrNameLst>
                                          <p:attrName>style.visibility</p:attrName>
                                        </p:attrNameLst>
                                      </p:cBhvr>
                                      <p:to>
                                        <p:strVal val="visible"/>
                                      </p:to>
                                    </p:set>
                                    <p:anim calcmode="lin" valueType="num">
                                      <p:cBhvr additive="base">
                                        <p:cTn dur="500" fill="hold" id="110"/>
                                        <p:tgtEl>
                                          <p:spTgt spid="29"/>
                                        </p:tgtEl>
                                        <p:attrNameLst>
                                          <p:attrName>ppt_x</p:attrName>
                                        </p:attrNameLst>
                                      </p:cBhvr>
                                      <p:tavLst>
                                        <p:tav tm="0">
                                          <p:val>
                                            <p:strVal val="#ppt_x"/>
                                          </p:val>
                                        </p:tav>
                                        <p:tav tm="100000">
                                          <p:val>
                                            <p:strVal val="#ppt_x"/>
                                          </p:val>
                                        </p:tav>
                                      </p:tavLst>
                                    </p:anim>
                                    <p:anim calcmode="lin" valueType="num">
                                      <p:cBhvr additive="base">
                                        <p:cTn dur="500" fill="hold" id="111"/>
                                        <p:tgtEl>
                                          <p:spTgt spid="29"/>
                                        </p:tgtEl>
                                        <p:attrNameLst>
                                          <p:attrName>ppt_y</p:attrName>
                                        </p:attrNameLst>
                                      </p:cBhvr>
                                      <p:tavLst>
                                        <p:tav tm="0">
                                          <p:val>
                                            <p:strVal val="1+#ppt_h/2"/>
                                          </p:val>
                                        </p:tav>
                                        <p:tav tm="100000">
                                          <p:val>
                                            <p:strVal val="#ppt_y"/>
                                          </p:val>
                                        </p:tav>
                                      </p:tavLst>
                                    </p:anim>
                                  </p:childTnLst>
                                </p:cTn>
                              </p:par>
                              <p:par>
                                <p:cTn fill="hold" grpId="0" id="112" nodeType="withEffect" presetClass="entr" presetID="2" presetSubtype="4">
                                  <p:stCondLst>
                                    <p:cond delay="0"/>
                                  </p:stCondLst>
                                  <p:childTnLst>
                                    <p:set>
                                      <p:cBhvr>
                                        <p:cTn dur="1" fill="hold" id="113">
                                          <p:stCondLst>
                                            <p:cond delay="0"/>
                                          </p:stCondLst>
                                        </p:cTn>
                                        <p:tgtEl>
                                          <p:spTgt spid="30"/>
                                        </p:tgtEl>
                                        <p:attrNameLst>
                                          <p:attrName>style.visibility</p:attrName>
                                        </p:attrNameLst>
                                      </p:cBhvr>
                                      <p:to>
                                        <p:strVal val="visible"/>
                                      </p:to>
                                    </p:set>
                                    <p:anim calcmode="lin" valueType="num">
                                      <p:cBhvr additive="base">
                                        <p:cTn dur="500" fill="hold" id="114"/>
                                        <p:tgtEl>
                                          <p:spTgt spid="30"/>
                                        </p:tgtEl>
                                        <p:attrNameLst>
                                          <p:attrName>ppt_x</p:attrName>
                                        </p:attrNameLst>
                                      </p:cBhvr>
                                      <p:tavLst>
                                        <p:tav tm="0">
                                          <p:val>
                                            <p:strVal val="#ppt_x"/>
                                          </p:val>
                                        </p:tav>
                                        <p:tav tm="100000">
                                          <p:val>
                                            <p:strVal val="#ppt_x"/>
                                          </p:val>
                                        </p:tav>
                                      </p:tavLst>
                                    </p:anim>
                                    <p:anim calcmode="lin" valueType="num">
                                      <p:cBhvr additive="base">
                                        <p:cTn dur="500" fill="hold" id="115"/>
                                        <p:tgtEl>
                                          <p:spTgt spid="30"/>
                                        </p:tgtEl>
                                        <p:attrNameLst>
                                          <p:attrName>ppt_y</p:attrName>
                                        </p:attrNameLst>
                                      </p:cBhvr>
                                      <p:tavLst>
                                        <p:tav tm="0">
                                          <p:val>
                                            <p:strVal val="1+#ppt_h/2"/>
                                          </p:val>
                                        </p:tav>
                                        <p:tav tm="100000">
                                          <p:val>
                                            <p:strVal val="#ppt_y"/>
                                          </p:val>
                                        </p:tav>
                                      </p:tavLst>
                                    </p:anim>
                                  </p:childTnLst>
                                </p:cTn>
                              </p:par>
                              <p:par>
                                <p:cTn fill="hold" grpId="0" id="116" nodeType="withEffect" presetClass="entr" presetID="2" presetSubtype="4">
                                  <p:stCondLst>
                                    <p:cond delay="0"/>
                                  </p:stCondLst>
                                  <p:childTnLst>
                                    <p:set>
                                      <p:cBhvr>
                                        <p:cTn dur="1" fill="hold" id="117">
                                          <p:stCondLst>
                                            <p:cond delay="0"/>
                                          </p:stCondLst>
                                        </p:cTn>
                                        <p:tgtEl>
                                          <p:spTgt spid="31"/>
                                        </p:tgtEl>
                                        <p:attrNameLst>
                                          <p:attrName>style.visibility</p:attrName>
                                        </p:attrNameLst>
                                      </p:cBhvr>
                                      <p:to>
                                        <p:strVal val="visible"/>
                                      </p:to>
                                    </p:set>
                                    <p:anim calcmode="lin" valueType="num">
                                      <p:cBhvr additive="base">
                                        <p:cTn dur="500" fill="hold" id="118"/>
                                        <p:tgtEl>
                                          <p:spTgt spid="31"/>
                                        </p:tgtEl>
                                        <p:attrNameLst>
                                          <p:attrName>ppt_x</p:attrName>
                                        </p:attrNameLst>
                                      </p:cBhvr>
                                      <p:tavLst>
                                        <p:tav tm="0">
                                          <p:val>
                                            <p:strVal val="#ppt_x"/>
                                          </p:val>
                                        </p:tav>
                                        <p:tav tm="100000">
                                          <p:val>
                                            <p:strVal val="#ppt_x"/>
                                          </p:val>
                                        </p:tav>
                                      </p:tavLst>
                                    </p:anim>
                                    <p:anim calcmode="lin" valueType="num">
                                      <p:cBhvr additive="base">
                                        <p:cTn dur="500" fill="hold" id="119"/>
                                        <p:tgtEl>
                                          <p:spTgt spid="31"/>
                                        </p:tgtEl>
                                        <p:attrNameLst>
                                          <p:attrName>ppt_y</p:attrName>
                                        </p:attrNameLst>
                                      </p:cBhvr>
                                      <p:tavLst>
                                        <p:tav tm="0">
                                          <p:val>
                                            <p:strVal val="1+#ppt_h/2"/>
                                          </p:val>
                                        </p:tav>
                                        <p:tav tm="100000">
                                          <p:val>
                                            <p:strVal val="#ppt_y"/>
                                          </p:val>
                                        </p:tav>
                                      </p:tavLst>
                                    </p:anim>
                                  </p:childTnLst>
                                </p:cTn>
                              </p:par>
                              <p:par>
                                <p:cTn fill="hold" grpId="0" id="120" nodeType="withEffect" presetClass="entr" presetID="2" presetSubtype="4">
                                  <p:stCondLst>
                                    <p:cond delay="0"/>
                                  </p:stCondLst>
                                  <p:childTnLst>
                                    <p:set>
                                      <p:cBhvr>
                                        <p:cTn dur="1" fill="hold" id="121">
                                          <p:stCondLst>
                                            <p:cond delay="0"/>
                                          </p:stCondLst>
                                        </p:cTn>
                                        <p:tgtEl>
                                          <p:spTgt spid="32"/>
                                        </p:tgtEl>
                                        <p:attrNameLst>
                                          <p:attrName>style.visibility</p:attrName>
                                        </p:attrNameLst>
                                      </p:cBhvr>
                                      <p:to>
                                        <p:strVal val="visible"/>
                                      </p:to>
                                    </p:set>
                                    <p:anim calcmode="lin" valueType="num">
                                      <p:cBhvr additive="base">
                                        <p:cTn dur="500" fill="hold" id="122"/>
                                        <p:tgtEl>
                                          <p:spTgt spid="32"/>
                                        </p:tgtEl>
                                        <p:attrNameLst>
                                          <p:attrName>ppt_x</p:attrName>
                                        </p:attrNameLst>
                                      </p:cBhvr>
                                      <p:tavLst>
                                        <p:tav tm="0">
                                          <p:val>
                                            <p:strVal val="#ppt_x"/>
                                          </p:val>
                                        </p:tav>
                                        <p:tav tm="100000">
                                          <p:val>
                                            <p:strVal val="#ppt_x"/>
                                          </p:val>
                                        </p:tav>
                                      </p:tavLst>
                                    </p:anim>
                                    <p:anim calcmode="lin" valueType="num">
                                      <p:cBhvr additive="base">
                                        <p:cTn dur="500" fill="hold" id="123"/>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5"/>
      <p:bldP grpId="0" spid="24"/>
      <p:bldP grpId="0" spid="25"/>
      <p:bldP grpId="0" spid="26"/>
      <p:bldP grpId="0" spid="27"/>
      <p:bldP grpId="0" spid="28"/>
      <p:bldP grpId="0" spid="29"/>
      <p:bldP grpId="0" spid="30"/>
      <p:bldP grpId="0" spid="31"/>
      <p:bldP grpId="0" spid="32"/>
      <p:bldP grpId="0" spid="3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596A7E7E-BE14-43E3-B931-A9C8FB413E39}"/>
              </a:ext>
            </a:extLst>
          </p:cNvPr>
          <p:cNvSpPr/>
          <p:nvPr/>
        </p:nvSpPr>
        <p:spPr>
          <a:xfrm>
            <a:off x="0" y="1026120"/>
            <a:ext cx="12192000" cy="527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 name="圆角矩形 7">
            <a:extLst>
              <a:ext uri="{FF2B5EF4-FFF2-40B4-BE49-F238E27FC236}">
                <a16:creationId xmlns:a16="http://schemas.microsoft.com/office/drawing/2014/main" id="{427515B8-5F07-4474-BD9E-82FCFA183A53}"/>
              </a:ext>
            </a:extLst>
          </p:cNvPr>
          <p:cNvSpPr/>
          <p:nvPr/>
        </p:nvSpPr>
        <p:spPr>
          <a:xfrm>
            <a:off x="0" y="0"/>
            <a:ext cx="12192000" cy="1026120"/>
          </a:xfrm>
          <a:prstGeom prst="roundRect">
            <a:avLst>
              <a:gd fmla="val 0" name="adj"/>
            </a:avLst>
          </a:prstGeom>
          <a:solidFill>
            <a:srgbClr val="355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 name="文本框 3">
            <a:extLst>
              <a:ext uri="{FF2B5EF4-FFF2-40B4-BE49-F238E27FC236}">
                <a16:creationId xmlns:a16="http://schemas.microsoft.com/office/drawing/2014/main" id="{5065B14B-0DCB-4F93-88B2-96C141808D9E}"/>
              </a:ext>
            </a:extLst>
          </p:cNvPr>
          <p:cNvSpPr txBox="1"/>
          <p:nvPr/>
        </p:nvSpPr>
        <p:spPr>
          <a:xfrm>
            <a:off x="1160398" y="133400"/>
            <a:ext cx="2570480" cy="762000"/>
          </a:xfrm>
          <a:prstGeom prst="rect">
            <a:avLst/>
          </a:prstGeom>
          <a:noFill/>
        </p:spPr>
        <p:txBody>
          <a:bodyPr rtlCol="0" wrap="none">
            <a:spAutoFit/>
          </a:bodyPr>
          <a:lstStyle/>
          <a:p>
            <a:r>
              <a:rPr altLang="en-US" b="1" lang="zh-CN" spc="300" sz="4400">
                <a:solidFill>
                  <a:srgbClr val="FEFEFE"/>
                </a:solidFill>
                <a:effectLst>
                  <a:outerShdw algn="tl" blurRad="38100" dir="2700000" dist="38100">
                    <a:srgbClr val="000000">
                      <a:alpha val="43137"/>
                    </a:srgbClr>
                  </a:outerShdw>
                </a:effectLst>
                <a:cs typeface="+mn-ea"/>
                <a:sym typeface="+mn-lt"/>
              </a:rPr>
              <a:t>五年计划</a:t>
            </a:r>
          </a:p>
        </p:txBody>
      </p:sp>
      <p:sp>
        <p:nvSpPr>
          <p:cNvPr id="5" name="圆角矩形 38">
            <a:extLst>
              <a:ext uri="{FF2B5EF4-FFF2-40B4-BE49-F238E27FC236}">
                <a16:creationId xmlns:a16="http://schemas.microsoft.com/office/drawing/2014/main" id="{C68838E2-2A6E-448E-BD4F-1F4624EAAD85}"/>
              </a:ext>
            </a:extLst>
          </p:cNvPr>
          <p:cNvSpPr/>
          <p:nvPr/>
        </p:nvSpPr>
        <p:spPr>
          <a:xfrm rot="572624">
            <a:off x="195140" y="191809"/>
            <a:ext cx="755690" cy="744790"/>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55979"/>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 name="椭圆 5">
            <a:extLst>
              <a:ext uri="{FF2B5EF4-FFF2-40B4-BE49-F238E27FC236}">
                <a16:creationId xmlns:a16="http://schemas.microsoft.com/office/drawing/2014/main" id="{E89EC83F-874C-45F9-B0D3-0EE554138786}"/>
              </a:ext>
            </a:extLst>
          </p:cNvPr>
          <p:cNvSpPr/>
          <p:nvPr/>
        </p:nvSpPr>
        <p:spPr>
          <a:xfrm>
            <a:off x="11734017" y="646680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 name="椭圆 6">
            <a:extLst>
              <a:ext uri="{FF2B5EF4-FFF2-40B4-BE49-F238E27FC236}">
                <a16:creationId xmlns:a16="http://schemas.microsoft.com/office/drawing/2014/main" id="{220FBCDA-E1DD-439D-B7C1-9510528B681E}"/>
              </a:ext>
            </a:extLst>
          </p:cNvPr>
          <p:cNvSpPr/>
          <p:nvPr/>
        </p:nvSpPr>
        <p:spPr>
          <a:xfrm>
            <a:off x="11364799" y="646680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 name="椭圆 7">
            <a:extLst>
              <a:ext uri="{FF2B5EF4-FFF2-40B4-BE49-F238E27FC236}">
                <a16:creationId xmlns:a16="http://schemas.microsoft.com/office/drawing/2014/main" id="{D21F3F9B-498B-4257-B728-1F0CF1C12983}"/>
              </a:ext>
            </a:extLst>
          </p:cNvPr>
          <p:cNvSpPr/>
          <p:nvPr/>
        </p:nvSpPr>
        <p:spPr>
          <a:xfrm>
            <a:off x="10995581" y="646680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 name="椭圆 8">
            <a:extLst>
              <a:ext uri="{FF2B5EF4-FFF2-40B4-BE49-F238E27FC236}">
                <a16:creationId xmlns:a16="http://schemas.microsoft.com/office/drawing/2014/main" id="{B5F9ACEC-95F0-4C5B-A14F-A0C4B05806EA}"/>
              </a:ext>
            </a:extLst>
          </p:cNvPr>
          <p:cNvSpPr/>
          <p:nvPr/>
        </p:nvSpPr>
        <p:spPr>
          <a:xfrm>
            <a:off x="10626363" y="646680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0" name="椭圆 9">
            <a:extLst>
              <a:ext uri="{FF2B5EF4-FFF2-40B4-BE49-F238E27FC236}">
                <a16:creationId xmlns:a16="http://schemas.microsoft.com/office/drawing/2014/main" id="{E7629EF8-F37B-4068-836F-ECE4B680DC4B}"/>
              </a:ext>
            </a:extLst>
          </p:cNvPr>
          <p:cNvSpPr/>
          <p:nvPr/>
        </p:nvSpPr>
        <p:spPr>
          <a:xfrm>
            <a:off x="10257451" y="646680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1" name="组合 10">
            <a:extLst>
              <a:ext uri="{FF2B5EF4-FFF2-40B4-BE49-F238E27FC236}">
                <a16:creationId xmlns:a16="http://schemas.microsoft.com/office/drawing/2014/main" id="{2DC133AF-6709-43EC-BC93-4D87BC050D0C}"/>
              </a:ext>
            </a:extLst>
          </p:cNvPr>
          <p:cNvGrpSpPr/>
          <p:nvPr/>
        </p:nvGrpSpPr>
        <p:grpSpPr>
          <a:xfrm>
            <a:off x="1230235" y="2537132"/>
            <a:ext cx="8610645" cy="2238213"/>
            <a:chOff x="1678988" y="2579559"/>
            <a:chExt cx="8610645" cy="2238213"/>
          </a:xfrm>
          <a:effectLst/>
        </p:grpSpPr>
        <p:sp>
          <p:nvSpPr>
            <p:cNvPr id="12" name="任意多边形 65">
              <a:extLst>
                <a:ext uri="{FF2B5EF4-FFF2-40B4-BE49-F238E27FC236}">
                  <a16:creationId xmlns:a16="http://schemas.microsoft.com/office/drawing/2014/main" id="{67BBF102-B285-461C-9544-3AC6481A7CB5}"/>
                </a:ext>
              </a:extLst>
            </p:cNvPr>
            <p:cNvSpPr/>
            <p:nvPr/>
          </p:nvSpPr>
          <p:spPr>
            <a:xfrm rot="16200000">
              <a:off x="2315479" y="1943068"/>
              <a:ext cx="2206384" cy="3479366"/>
            </a:xfrm>
            <a:custGeom>
              <a:gdLst>
                <a:gd fmla="*/ 1229849 w 2459698" name="connsiteX0"/>
                <a:gd fmla="*/ 554390 h 3878831" name="connsiteY0"/>
                <a:gd fmla="*/ 554391 w 2459698" name="connsiteX1"/>
                <a:gd fmla="*/ 1229848 h 3878831" name="connsiteY1"/>
                <a:gd fmla="*/ 1229849 w 2459698" name="connsiteX2"/>
                <a:gd fmla="*/ 1905306 h 3878831" name="connsiteY2"/>
                <a:gd fmla="*/ 1905307 w 2459698" name="connsiteX3"/>
                <a:gd fmla="*/ 1229848 h 3878831" name="connsiteY3"/>
                <a:gd fmla="*/ 1229849 w 2459698" name="connsiteX4"/>
                <a:gd fmla="*/ 554390 h 3878831" name="connsiteY4"/>
                <a:gd fmla="*/ 1229849 w 2459698" name="connsiteX5"/>
                <a:gd fmla="*/ 0 h 3878831" name="connsiteY5"/>
                <a:gd fmla="*/ 2459698 w 2459698" name="connsiteX6"/>
                <a:gd fmla="*/ 1229849 h 3878831" name="connsiteY6"/>
                <a:gd fmla="*/ 2034694 w 2459698" name="connsiteX7"/>
                <a:gd fmla="*/ 2159796 h 3878831" name="connsiteY7"/>
                <a:gd fmla="*/ 1892304 w 2459698" name="connsiteX8"/>
                <a:gd fmla="*/ 2263616 h 3878831" name="connsiteY8"/>
                <a:gd fmla="*/ 1814202 w 2459698" name="connsiteX9"/>
                <a:gd fmla="*/ 2328056 h 3878831" name="connsiteY9"/>
                <a:gd fmla="*/ 1604657 w 2459698" name="connsiteX10"/>
                <a:gd fmla="*/ 2833941 h 3878831" name="connsiteY10"/>
                <a:gd fmla="*/ 1604657 w 2459698" name="connsiteX11"/>
                <a:gd fmla="*/ 3374899 h 3878831" name="connsiteY11"/>
                <a:gd fmla="*/ 1514595 w 2459698" name="connsiteX12"/>
                <a:gd fmla="*/ 3423782 h 3878831" name="connsiteY12"/>
                <a:gd fmla="*/ 1220326 w 2459698" name="connsiteX13"/>
                <a:gd fmla="*/ 3483192 h 3878831" name="connsiteY13"/>
                <a:gd fmla="*/ 926057 w 2459698" name="connsiteX14"/>
                <a:gd fmla="*/ 3423782 h 3878831" name="connsiteY14"/>
                <a:gd fmla="*/ 858695 w 2459698" name="connsiteX15"/>
                <a:gd fmla="*/ 3387219 h 3878831" name="connsiteY15"/>
                <a:gd fmla="*/ 858695 w 2459698" name="connsiteX16"/>
                <a:gd fmla="*/ 3653855 h 3878831" name="connsiteY16"/>
                <a:gd fmla="*/ 844160 w 2459698" name="connsiteX17"/>
                <a:gd fmla="*/ 3798039 h 3878831" name="connsiteY17"/>
                <a:gd fmla="*/ 819081 w 2459698" name="connsiteX18"/>
                <a:gd fmla="*/ 3878831 h 3878831" name="connsiteY18"/>
                <a:gd fmla="*/ 819080 w 2459698" name="connsiteX19"/>
                <a:gd fmla="*/ 3878831 h 3878831" name="connsiteY19"/>
                <a:gd fmla="*/ 844159 w 2459698" name="connsiteX20"/>
                <a:gd fmla="*/ 3798039 h 3878831" name="connsiteY20"/>
                <a:gd fmla="*/ 858694 w 2459698" name="connsiteX21"/>
                <a:gd fmla="*/ 3653855 h 3878831" name="connsiteY21"/>
                <a:gd fmla="*/ 858694 w 2459698" name="connsiteX22"/>
                <a:gd fmla="*/ 2833941 h 3878831" name="connsiteY22"/>
                <a:gd fmla="*/ 649149 w 2459698" name="connsiteX23"/>
                <a:gd fmla="*/ 2328056 h 3878831" name="connsiteY23"/>
                <a:gd fmla="*/ 577020 w 2459698" name="connsiteX24"/>
                <a:gd fmla="*/ 2268543 h 3878831" name="connsiteY24"/>
                <a:gd fmla="*/ 542229 w 2459698" name="connsiteX25"/>
                <a:gd fmla="*/ 2249659 h 3878831" name="connsiteY25"/>
                <a:gd fmla="*/ 0 w 2459698" name="connsiteX26"/>
                <a:gd fmla="*/ 1229849 h 3878831" name="connsiteY26"/>
                <a:gd fmla="*/ 1229849 w 2459698" name="connsiteX27"/>
                <a:gd fmla="*/ 0 h 3878831"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3878831" w="2459698">
                  <a:moveTo>
                    <a:pt x="1229849" y="554390"/>
                  </a:moveTo>
                  <a:cubicBezTo>
                    <a:pt x="856804" y="554390"/>
                    <a:pt x="554391" y="856803"/>
                    <a:pt x="554391" y="1229848"/>
                  </a:cubicBezTo>
                  <a:cubicBezTo>
                    <a:pt x="554391" y="1602893"/>
                    <a:pt x="856804" y="1905306"/>
                    <a:pt x="1229849" y="1905306"/>
                  </a:cubicBezTo>
                  <a:cubicBezTo>
                    <a:pt x="1602894" y="1905306"/>
                    <a:pt x="1905307" y="1602893"/>
                    <a:pt x="1905307" y="1229848"/>
                  </a:cubicBezTo>
                  <a:cubicBezTo>
                    <a:pt x="1905307" y="856803"/>
                    <a:pt x="1602894" y="554390"/>
                    <a:pt x="1229849" y="554390"/>
                  </a:cubicBezTo>
                  <a:close/>
                  <a:moveTo>
                    <a:pt x="1229849" y="0"/>
                  </a:moveTo>
                  <a:cubicBezTo>
                    <a:pt x="1909076" y="0"/>
                    <a:pt x="2459698" y="550622"/>
                    <a:pt x="2459698" y="1229849"/>
                  </a:cubicBezTo>
                  <a:cubicBezTo>
                    <a:pt x="2459698" y="1601301"/>
                    <a:pt x="2295022" y="1934291"/>
                    <a:pt x="2034694" y="2159796"/>
                  </a:cubicBezTo>
                  <a:lnTo>
                    <a:pt x="1892304" y="2263616"/>
                  </a:lnTo>
                  <a:lnTo>
                    <a:pt x="1814202" y="2328056"/>
                  </a:lnTo>
                  <a:cubicBezTo>
                    <a:pt x="1684734" y="2457523"/>
                    <a:pt x="1604657" y="2636381"/>
                    <a:pt x="1604657" y="2833941"/>
                  </a:cubicBezTo>
                  <a:lnTo>
                    <a:pt x="1604657" y="3374899"/>
                  </a:lnTo>
                  <a:lnTo>
                    <a:pt x="1514595" y="3423782"/>
                  </a:lnTo>
                  <a:cubicBezTo>
                    <a:pt x="1424149" y="3462038"/>
                    <a:pt x="1324708" y="3483192"/>
                    <a:pt x="1220326" y="3483192"/>
                  </a:cubicBezTo>
                  <a:cubicBezTo>
                    <a:pt x="1115944" y="3483192"/>
                    <a:pt x="1016503" y="3462038"/>
                    <a:pt x="926057" y="3423782"/>
                  </a:cubicBezTo>
                  <a:lnTo>
                    <a:pt x="858695" y="3387219"/>
                  </a:lnTo>
                  <a:lnTo>
                    <a:pt x="858695" y="3653855"/>
                  </a:lnTo>
                  <a:cubicBezTo>
                    <a:pt x="858695" y="3703245"/>
                    <a:pt x="853690" y="3751467"/>
                    <a:pt x="844160" y="3798039"/>
                  </a:cubicBezTo>
                  <a:lnTo>
                    <a:pt x="819081" y="3878831"/>
                  </a:lnTo>
                  <a:lnTo>
                    <a:pt x="819080" y="3878831"/>
                  </a:lnTo>
                  <a:lnTo>
                    <a:pt x="844159" y="3798039"/>
                  </a:lnTo>
                  <a:cubicBezTo>
                    <a:pt x="853689" y="3751467"/>
                    <a:pt x="858694" y="3703245"/>
                    <a:pt x="858694" y="3653855"/>
                  </a:cubicBezTo>
                  <a:lnTo>
                    <a:pt x="858694" y="2833941"/>
                  </a:lnTo>
                  <a:cubicBezTo>
                    <a:pt x="858694" y="2636381"/>
                    <a:pt x="778617" y="2457523"/>
                    <a:pt x="649149" y="2328056"/>
                  </a:cubicBezTo>
                  <a:lnTo>
                    <a:pt x="577020" y="2268543"/>
                  </a:lnTo>
                  <a:lnTo>
                    <a:pt x="542229" y="2249659"/>
                  </a:lnTo>
                  <a:cubicBezTo>
                    <a:pt x="215087" y="2028647"/>
                    <a:pt x="0" y="1654366"/>
                    <a:pt x="0" y="1229849"/>
                  </a:cubicBezTo>
                  <a:cubicBezTo>
                    <a:pt x="0" y="550622"/>
                    <a:pt x="550622" y="0"/>
                    <a:pt x="1229849" y="0"/>
                  </a:cubicBezTo>
                  <a:close/>
                </a:path>
              </a:pathLst>
            </a:custGeom>
            <a:solidFill>
              <a:srgbClr val="365B7C"/>
            </a:solidFill>
            <a:ln>
              <a:noFill/>
            </a:ln>
            <a:effectLst>
              <a:outerShdw algn="l" blurRad="127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任意多边形 22">
              <a:extLst>
                <a:ext uri="{FF2B5EF4-FFF2-40B4-BE49-F238E27FC236}">
                  <a16:creationId xmlns:a16="http://schemas.microsoft.com/office/drawing/2014/main" id="{4006AC72-EF31-4300-9332-A8D5663163D0}"/>
                </a:ext>
              </a:extLst>
            </p:cNvPr>
            <p:cNvSpPr/>
            <p:nvPr/>
          </p:nvSpPr>
          <p:spPr>
            <a:xfrm rot="16200000">
              <a:off x="3914899" y="2145237"/>
              <a:ext cx="2206385" cy="3089938"/>
            </a:xfrm>
            <a:custGeom>
              <a:gdLst>
                <a:gd fmla="*/ 2459699 w 2459699" name="connsiteX0"/>
                <a:gd fmla="*/ 795711 h 3444693" name="connsiteY0"/>
                <a:gd fmla="*/ 2034695 w 2459699" name="connsiteX1"/>
                <a:gd fmla="*/ 1725658 h 3444693" name="connsiteY1"/>
                <a:gd fmla="*/ 1892305 w 2459699" name="connsiteX2"/>
                <a:gd fmla="*/ 1829478 h 3444693" name="connsiteY2"/>
                <a:gd fmla="*/ 1814203 w 2459699" name="connsiteX3"/>
                <a:gd fmla="*/ 1893918 h 3444693" name="connsiteY3"/>
                <a:gd fmla="*/ 1604658 w 2459699" name="connsiteX4"/>
                <a:gd fmla="*/ 2399803 h 3444693" name="connsiteY4"/>
                <a:gd fmla="*/ 1604658 w 2459699" name="connsiteX5"/>
                <a:gd fmla="*/ 2940761 h 3444693" name="connsiteY5"/>
                <a:gd fmla="*/ 1514596 w 2459699" name="connsiteX6"/>
                <a:gd fmla="*/ 2989644 h 3444693" name="connsiteY6"/>
                <a:gd fmla="*/ 1220327 w 2459699" name="connsiteX7"/>
                <a:gd fmla="*/ 3049054 h 3444693" name="connsiteY7"/>
                <a:gd fmla="*/ 926058 w 2459699" name="connsiteX8"/>
                <a:gd fmla="*/ 2989644 h 3444693" name="connsiteY8"/>
                <a:gd fmla="*/ 858696 w 2459699" name="connsiteX9"/>
                <a:gd fmla="*/ 2953081 h 3444693" name="connsiteY9"/>
                <a:gd fmla="*/ 858696 w 2459699" name="connsiteX10"/>
                <a:gd fmla="*/ 3219717 h 3444693" name="connsiteY10"/>
                <a:gd fmla="*/ 844161 w 2459699" name="connsiteX11"/>
                <a:gd fmla="*/ 3363901 h 3444693" name="connsiteY11"/>
                <a:gd fmla="*/ 819082 w 2459699" name="connsiteX12"/>
                <a:gd fmla="*/ 3444693 h 3444693" name="connsiteY12"/>
                <a:gd fmla="*/ 819081 w 2459699" name="connsiteX13"/>
                <a:gd fmla="*/ 3444693 h 3444693" name="connsiteY13"/>
                <a:gd fmla="*/ 844160 w 2459699" name="connsiteX14"/>
                <a:gd fmla="*/ 3363901 h 3444693" name="connsiteY14"/>
                <a:gd fmla="*/ 858695 w 2459699" name="connsiteX15"/>
                <a:gd fmla="*/ 3219717 h 3444693" name="connsiteY15"/>
                <a:gd fmla="*/ 858695 w 2459699" name="connsiteX16"/>
                <a:gd fmla="*/ 2399803 h 3444693" name="connsiteY16"/>
                <a:gd fmla="*/ 649150 w 2459699" name="connsiteX17"/>
                <a:gd fmla="*/ 1893918 h 3444693" name="connsiteY17"/>
                <a:gd fmla="*/ 577021 w 2459699" name="connsiteX18"/>
                <a:gd fmla="*/ 1834405 h 3444693" name="connsiteY18"/>
                <a:gd fmla="*/ 542230 w 2459699" name="connsiteX19"/>
                <a:gd fmla="*/ 1815521 h 3444693" name="connsiteY19"/>
                <a:gd fmla="*/ 0 w 2459699" name="connsiteX20"/>
                <a:gd fmla="*/ 795711 h 3444693" name="connsiteY20"/>
                <a:gd fmla="*/ 280839 w 2459699" name="connsiteX21"/>
                <a:gd fmla="*/ 13413 h 3444693" name="connsiteY21"/>
                <a:gd fmla="*/ 293029 w 2459699" name="connsiteX22"/>
                <a:gd fmla="*/ 0 h 3444693" name="connsiteY22"/>
                <a:gd fmla="*/ 327804 w 2459699" name="connsiteX23"/>
                <a:gd fmla="*/ 43183 h 3444693" name="connsiteY23"/>
                <a:gd fmla="*/ 550540 w 2459699" name="connsiteX24"/>
                <a:gd fmla="*/ 236070 h 3444693" name="connsiteY24"/>
                <a:gd fmla="*/ 585331 w 2459699" name="connsiteX25"/>
                <a:gd fmla="*/ 254954 h 3444693" name="connsiteY25"/>
                <a:gd fmla="*/ 657460 w 2459699" name="connsiteX26"/>
                <a:gd fmla="*/ 314467 h 3444693" name="connsiteY26"/>
                <a:gd fmla="*/ 706339 w 2459699" name="connsiteX27"/>
                <a:gd fmla="*/ 373708 h 3444693" name="connsiteY27"/>
                <a:gd fmla="*/ 669750 w 2459699" name="connsiteX28"/>
                <a:gd fmla="*/ 418055 h 3444693" name="connsiteY28"/>
                <a:gd fmla="*/ 554392 w 2459699" name="connsiteX29"/>
                <a:gd fmla="*/ 795710 h 3444693" name="connsiteY29"/>
                <a:gd fmla="*/ 852195 w 2459699" name="connsiteX30"/>
                <a:gd fmla="*/ 1355810 h 3444693" name="connsiteY30"/>
                <a:gd fmla="*/ 867005 w 2459699" name="connsiteX31"/>
                <a:gd fmla="*/ 1363848 h 3444693" name="connsiteY31"/>
                <a:gd fmla="*/ 867005 w 2459699" name="connsiteX32"/>
                <a:gd fmla="*/ 1640266 h 3444693" name="connsiteY32"/>
                <a:gd fmla="*/ 852470 w 2459699" name="connsiteX33"/>
                <a:gd fmla="*/ 1784450 h 3444693" name="connsiteY33"/>
                <a:gd fmla="*/ 827391 w 2459699" name="connsiteX34"/>
                <a:gd fmla="*/ 1865242 h 3444693" name="connsiteY34"/>
                <a:gd fmla="*/ 827392 w 2459699" name="connsiteX35"/>
                <a:gd fmla="*/ 1865242 h 3444693" name="connsiteY35"/>
                <a:gd fmla="*/ 852471 w 2459699" name="connsiteX36"/>
                <a:gd fmla="*/ 1784450 h 3444693" name="connsiteY36"/>
                <a:gd fmla="*/ 867006 w 2459699" name="connsiteX37"/>
                <a:gd fmla="*/ 1640266 h 3444693" name="connsiteY37"/>
                <a:gd fmla="*/ 867006 w 2459699" name="connsiteX38"/>
                <a:gd fmla="*/ 1373630 h 3444693" name="connsiteY38"/>
                <a:gd fmla="*/ 934368 w 2459699" name="connsiteX39"/>
                <a:gd fmla="*/ 1410193 h 3444693" name="connsiteY39"/>
                <a:gd fmla="*/ 1076276 w 2459699" name="connsiteX40"/>
                <a:gd fmla="*/ 1454244 h 3444693" name="connsiteY40"/>
                <a:gd fmla="*/ 1090309 w 2459699" name="connsiteX41"/>
                <a:gd fmla="*/ 1456385 h 3444693" name="connsiteY41"/>
                <a:gd fmla="*/ 1093722 w 2459699" name="connsiteX42"/>
                <a:gd fmla="*/ 1457445 h 3444693" name="connsiteY42"/>
                <a:gd fmla="*/ 1104115 w 2459699" name="connsiteX43"/>
                <a:gd fmla="*/ 1458492 h 3444693" name="connsiteY43"/>
                <a:gd fmla="*/ 1151340 w 2459699" name="connsiteX44"/>
                <a:gd fmla="*/ 1465700 h 3444693" name="connsiteY44"/>
                <a:gd fmla="*/ 1199963 w 2459699" name="connsiteX45"/>
                <a:gd fmla="*/ 1468155 h 3444693" name="connsiteY45"/>
                <a:gd fmla="*/ 1229850 w 2459699" name="connsiteX46"/>
                <a:gd fmla="*/ 1471168 h 3444693" name="connsiteY46"/>
                <a:gd fmla="*/ 1262170 w 2459699" name="connsiteX47"/>
                <a:gd fmla="*/ 1467909 h 3444693" name="connsiteY47"/>
                <a:gd fmla="*/ 1305934 w 2459699" name="connsiteX48"/>
                <a:gd fmla="*/ 1465700 h 3444693" name="connsiteY48"/>
                <a:gd fmla="*/ 1348436 w 2459699" name="connsiteX49"/>
                <a:gd fmla="*/ 1459213 h 3444693" name="connsiteY49"/>
                <a:gd fmla="*/ 1365978 w 2459699" name="connsiteX50"/>
                <a:gd fmla="*/ 1457445 h 3444693" name="connsiteY50"/>
                <a:gd fmla="*/ 1371737 w 2459699" name="connsiteX51"/>
                <a:gd fmla="*/ 1455657 h 3444693" name="connsiteY51"/>
                <a:gd fmla="*/ 1380997 w 2459699" name="connsiteX52"/>
                <a:gd fmla="*/ 1454244 h 3444693" name="connsiteY52"/>
                <a:gd fmla="*/ 1522906 w 2459699" name="connsiteX53"/>
                <a:gd fmla="*/ 1410193 h 3444693" name="connsiteY53"/>
                <a:gd fmla="*/ 1612968 w 2459699" name="connsiteX54"/>
                <a:gd fmla="*/ 1361310 h 3444693" name="connsiteY54"/>
                <a:gd fmla="*/ 1612968 w 2459699" name="connsiteX55"/>
                <a:gd fmla="*/ 1351302 h 3444693" name="connsiteY55"/>
                <a:gd fmla="*/ 1707471 w 2459699" name="connsiteX56"/>
                <a:gd fmla="*/ 1273331 h 3444693" name="connsiteY56"/>
                <a:gd fmla="*/ 1905308 w 2459699" name="connsiteX57"/>
                <a:gd fmla="*/ 795710 h 3444693" name="connsiteY57"/>
                <a:gd fmla="*/ 1789950 w 2459699" name="connsiteX58"/>
                <a:gd fmla="*/ 418055 h 3444693" name="connsiteY58"/>
                <a:gd fmla="*/ 1763497 w 2459699" name="connsiteX59"/>
                <a:gd fmla="*/ 385994 h 3444693" name="connsiteY59"/>
                <a:gd fmla="*/ 1822513 w 2459699" name="connsiteX60"/>
                <a:gd fmla="*/ 314467 h 3444693" name="connsiteY60"/>
                <a:gd fmla="*/ 1900615 w 2459699" name="connsiteX61"/>
                <a:gd fmla="*/ 250027 h 3444693" name="connsiteY61"/>
                <a:gd fmla="*/ 2043005 w 2459699" name="connsiteX62"/>
                <a:gd fmla="*/ 146207 h 3444693" name="connsiteY62"/>
                <a:gd fmla="*/ 2136009 w 2459699" name="connsiteX63"/>
                <a:gd fmla="*/ 56739 h 3444693" name="connsiteY63"/>
                <a:gd fmla="*/ 2175576 w 2459699" name="connsiteX64"/>
                <a:gd fmla="*/ 9799 h 3444693" name="connsiteY64"/>
                <a:gd fmla="*/ 2178861 w 2459699" name="connsiteX65"/>
                <a:gd fmla="*/ 13413 h 3444693" name="connsiteY65"/>
                <a:gd fmla="*/ 2459699 w 2459699" name="connsiteX66"/>
                <a:gd fmla="*/ 795711 h 3444693" name="connsiteY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b="b" l="l" r="r" t="t"/>
              <a:pathLst>
                <a:path h="3444693" w="2459699">
                  <a:moveTo>
                    <a:pt x="2459699" y="795711"/>
                  </a:moveTo>
                  <a:cubicBezTo>
                    <a:pt x="2459699" y="1167163"/>
                    <a:pt x="2295023" y="1500153"/>
                    <a:pt x="2034695" y="1725658"/>
                  </a:cubicBezTo>
                  <a:lnTo>
                    <a:pt x="1892305" y="1829478"/>
                  </a:lnTo>
                  <a:lnTo>
                    <a:pt x="1814203" y="1893918"/>
                  </a:lnTo>
                  <a:cubicBezTo>
                    <a:pt x="1684735" y="2023385"/>
                    <a:pt x="1604658" y="2202243"/>
                    <a:pt x="1604658" y="2399803"/>
                  </a:cubicBezTo>
                  <a:lnTo>
                    <a:pt x="1604658" y="2940761"/>
                  </a:lnTo>
                  <a:lnTo>
                    <a:pt x="1514596" y="2989644"/>
                  </a:lnTo>
                  <a:cubicBezTo>
                    <a:pt x="1424150" y="3027900"/>
                    <a:pt x="1324709" y="3049054"/>
                    <a:pt x="1220327" y="3049054"/>
                  </a:cubicBezTo>
                  <a:cubicBezTo>
                    <a:pt x="1115945" y="3049054"/>
                    <a:pt x="1016504" y="3027900"/>
                    <a:pt x="926058" y="2989644"/>
                  </a:cubicBezTo>
                  <a:lnTo>
                    <a:pt x="858696" y="2953081"/>
                  </a:lnTo>
                  <a:lnTo>
                    <a:pt x="858696" y="3219717"/>
                  </a:lnTo>
                  <a:cubicBezTo>
                    <a:pt x="858696" y="3269107"/>
                    <a:pt x="853691" y="3317329"/>
                    <a:pt x="844161" y="3363901"/>
                  </a:cubicBezTo>
                  <a:lnTo>
                    <a:pt x="819082" y="3444693"/>
                  </a:lnTo>
                  <a:lnTo>
                    <a:pt x="819081" y="3444693"/>
                  </a:lnTo>
                  <a:lnTo>
                    <a:pt x="844160" y="3363901"/>
                  </a:lnTo>
                  <a:cubicBezTo>
                    <a:pt x="853690" y="3317329"/>
                    <a:pt x="858695" y="3269107"/>
                    <a:pt x="858695" y="3219717"/>
                  </a:cubicBezTo>
                  <a:lnTo>
                    <a:pt x="858695" y="2399803"/>
                  </a:lnTo>
                  <a:cubicBezTo>
                    <a:pt x="858695" y="2202243"/>
                    <a:pt x="778618" y="2023385"/>
                    <a:pt x="649150" y="1893918"/>
                  </a:cubicBezTo>
                  <a:lnTo>
                    <a:pt x="577021" y="1834405"/>
                  </a:lnTo>
                  <a:lnTo>
                    <a:pt x="542230" y="1815521"/>
                  </a:lnTo>
                  <a:cubicBezTo>
                    <a:pt x="215088" y="1594509"/>
                    <a:pt x="0" y="1220228"/>
                    <a:pt x="0" y="795711"/>
                  </a:cubicBezTo>
                  <a:cubicBezTo>
                    <a:pt x="0" y="498549"/>
                    <a:pt x="105393" y="226003"/>
                    <a:pt x="280839" y="13413"/>
                  </a:cubicBezTo>
                  <a:lnTo>
                    <a:pt x="293029" y="0"/>
                  </a:lnTo>
                  <a:lnTo>
                    <a:pt x="327804" y="43183"/>
                  </a:lnTo>
                  <a:cubicBezTo>
                    <a:pt x="393972" y="115984"/>
                    <a:pt x="468754" y="180817"/>
                    <a:pt x="550540" y="236070"/>
                  </a:cubicBezTo>
                  <a:lnTo>
                    <a:pt x="585331" y="254954"/>
                  </a:lnTo>
                  <a:lnTo>
                    <a:pt x="657460" y="314467"/>
                  </a:lnTo>
                  <a:lnTo>
                    <a:pt x="706339" y="373708"/>
                  </a:lnTo>
                  <a:lnTo>
                    <a:pt x="669750" y="418055"/>
                  </a:lnTo>
                  <a:cubicBezTo>
                    <a:pt x="596919" y="525859"/>
                    <a:pt x="554392" y="655818"/>
                    <a:pt x="554392" y="795710"/>
                  </a:cubicBezTo>
                  <a:cubicBezTo>
                    <a:pt x="554392" y="1028863"/>
                    <a:pt x="672522" y="1234425"/>
                    <a:pt x="852195" y="1355810"/>
                  </a:cubicBezTo>
                  <a:lnTo>
                    <a:pt x="867005" y="1363848"/>
                  </a:lnTo>
                  <a:lnTo>
                    <a:pt x="867005" y="1640266"/>
                  </a:lnTo>
                  <a:cubicBezTo>
                    <a:pt x="867005" y="1689656"/>
                    <a:pt x="862000" y="1737878"/>
                    <a:pt x="852470" y="1784450"/>
                  </a:cubicBezTo>
                  <a:lnTo>
                    <a:pt x="827391" y="1865242"/>
                  </a:lnTo>
                  <a:lnTo>
                    <a:pt x="827392" y="1865242"/>
                  </a:lnTo>
                  <a:lnTo>
                    <a:pt x="852471" y="1784450"/>
                  </a:lnTo>
                  <a:cubicBezTo>
                    <a:pt x="862001" y="1737878"/>
                    <a:pt x="867006" y="1689656"/>
                    <a:pt x="867006" y="1640266"/>
                  </a:cubicBezTo>
                  <a:lnTo>
                    <a:pt x="867006" y="1373630"/>
                  </a:lnTo>
                  <a:lnTo>
                    <a:pt x="934368" y="1410193"/>
                  </a:lnTo>
                  <a:cubicBezTo>
                    <a:pt x="979591" y="1429321"/>
                    <a:pt x="1027062" y="1444173"/>
                    <a:pt x="1076276" y="1454244"/>
                  </a:cubicBezTo>
                  <a:lnTo>
                    <a:pt x="1090309" y="1456385"/>
                  </a:lnTo>
                  <a:lnTo>
                    <a:pt x="1093722" y="1457445"/>
                  </a:lnTo>
                  <a:lnTo>
                    <a:pt x="1104115" y="1458492"/>
                  </a:lnTo>
                  <a:lnTo>
                    <a:pt x="1151340" y="1465700"/>
                  </a:lnTo>
                  <a:lnTo>
                    <a:pt x="1199963" y="1468155"/>
                  </a:lnTo>
                  <a:lnTo>
                    <a:pt x="1229850" y="1471168"/>
                  </a:lnTo>
                  <a:lnTo>
                    <a:pt x="1262170" y="1467909"/>
                  </a:lnTo>
                  <a:lnTo>
                    <a:pt x="1305934" y="1465700"/>
                  </a:lnTo>
                  <a:lnTo>
                    <a:pt x="1348436" y="1459213"/>
                  </a:lnTo>
                  <a:lnTo>
                    <a:pt x="1365978" y="1457445"/>
                  </a:lnTo>
                  <a:lnTo>
                    <a:pt x="1371737" y="1455657"/>
                  </a:lnTo>
                  <a:lnTo>
                    <a:pt x="1380997" y="1454244"/>
                  </a:lnTo>
                  <a:cubicBezTo>
                    <a:pt x="1430211" y="1444173"/>
                    <a:pt x="1477683" y="1429321"/>
                    <a:pt x="1522906" y="1410193"/>
                  </a:cubicBezTo>
                  <a:lnTo>
                    <a:pt x="1612968" y="1361310"/>
                  </a:lnTo>
                  <a:lnTo>
                    <a:pt x="1612968" y="1351302"/>
                  </a:lnTo>
                  <a:lnTo>
                    <a:pt x="1707471" y="1273331"/>
                  </a:lnTo>
                  <a:cubicBezTo>
                    <a:pt x="1829704" y="1151097"/>
                    <a:pt x="1905308" y="982232"/>
                    <a:pt x="1905308" y="795710"/>
                  </a:cubicBezTo>
                  <a:cubicBezTo>
                    <a:pt x="1905308" y="655818"/>
                    <a:pt x="1862781" y="525859"/>
                    <a:pt x="1789950" y="418055"/>
                  </a:cubicBezTo>
                  <a:lnTo>
                    <a:pt x="1763497" y="385994"/>
                  </a:lnTo>
                  <a:lnTo>
                    <a:pt x="1822513" y="314467"/>
                  </a:lnTo>
                  <a:lnTo>
                    <a:pt x="1900615" y="250027"/>
                  </a:lnTo>
                  <a:lnTo>
                    <a:pt x="2043005" y="146207"/>
                  </a:lnTo>
                  <a:cubicBezTo>
                    <a:pt x="2075546" y="118019"/>
                    <a:pt x="2106592" y="88151"/>
                    <a:pt x="2136009" y="56739"/>
                  </a:cubicBezTo>
                  <a:lnTo>
                    <a:pt x="2175576" y="9799"/>
                  </a:lnTo>
                  <a:lnTo>
                    <a:pt x="2178861" y="13413"/>
                  </a:lnTo>
                  <a:cubicBezTo>
                    <a:pt x="2354306" y="226003"/>
                    <a:pt x="2459699" y="498549"/>
                    <a:pt x="2459699" y="795711"/>
                  </a:cubicBezTo>
                  <a:close/>
                </a:path>
              </a:pathLst>
            </a:custGeom>
            <a:solidFill>
              <a:srgbClr val="966481"/>
            </a:solidFill>
            <a:ln>
              <a:noFill/>
            </a:ln>
            <a:effectLst>
              <a:outerShdw algn="l" blurRad="127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5" name="任意多边形 39">
              <a:extLst>
                <a:ext uri="{FF2B5EF4-FFF2-40B4-BE49-F238E27FC236}">
                  <a16:creationId xmlns:a16="http://schemas.microsoft.com/office/drawing/2014/main" id="{B179FF23-009F-4792-808D-1874785A3058}"/>
                </a:ext>
              </a:extLst>
            </p:cNvPr>
            <p:cNvSpPr/>
            <p:nvPr/>
          </p:nvSpPr>
          <p:spPr>
            <a:xfrm rot="16200000">
              <a:off x="5301973" y="2158844"/>
              <a:ext cx="2206385" cy="3089938"/>
            </a:xfrm>
            <a:custGeom>
              <a:gdLst>
                <a:gd fmla="*/ 2459699 w 2459699" name="connsiteX0"/>
                <a:gd fmla="*/ 795711 h 3444693" name="connsiteY0"/>
                <a:gd fmla="*/ 2034695 w 2459699" name="connsiteX1"/>
                <a:gd fmla="*/ 1725658 h 3444693" name="connsiteY1"/>
                <a:gd fmla="*/ 1892305 w 2459699" name="connsiteX2"/>
                <a:gd fmla="*/ 1829478 h 3444693" name="connsiteY2"/>
                <a:gd fmla="*/ 1814203 w 2459699" name="connsiteX3"/>
                <a:gd fmla="*/ 1893918 h 3444693" name="connsiteY3"/>
                <a:gd fmla="*/ 1604658 w 2459699" name="connsiteX4"/>
                <a:gd fmla="*/ 2399803 h 3444693" name="connsiteY4"/>
                <a:gd fmla="*/ 1604658 w 2459699" name="connsiteX5"/>
                <a:gd fmla="*/ 2940761 h 3444693" name="connsiteY5"/>
                <a:gd fmla="*/ 1514596 w 2459699" name="connsiteX6"/>
                <a:gd fmla="*/ 2989644 h 3444693" name="connsiteY6"/>
                <a:gd fmla="*/ 1220327 w 2459699" name="connsiteX7"/>
                <a:gd fmla="*/ 3049054 h 3444693" name="connsiteY7"/>
                <a:gd fmla="*/ 926058 w 2459699" name="connsiteX8"/>
                <a:gd fmla="*/ 2989644 h 3444693" name="connsiteY8"/>
                <a:gd fmla="*/ 858696 w 2459699" name="connsiteX9"/>
                <a:gd fmla="*/ 2953081 h 3444693" name="connsiteY9"/>
                <a:gd fmla="*/ 858696 w 2459699" name="connsiteX10"/>
                <a:gd fmla="*/ 3219717 h 3444693" name="connsiteY10"/>
                <a:gd fmla="*/ 844161 w 2459699" name="connsiteX11"/>
                <a:gd fmla="*/ 3363901 h 3444693" name="connsiteY11"/>
                <a:gd fmla="*/ 819082 w 2459699" name="connsiteX12"/>
                <a:gd fmla="*/ 3444693 h 3444693" name="connsiteY12"/>
                <a:gd fmla="*/ 819081 w 2459699" name="connsiteX13"/>
                <a:gd fmla="*/ 3444693 h 3444693" name="connsiteY13"/>
                <a:gd fmla="*/ 844160 w 2459699" name="connsiteX14"/>
                <a:gd fmla="*/ 3363901 h 3444693" name="connsiteY14"/>
                <a:gd fmla="*/ 858695 w 2459699" name="connsiteX15"/>
                <a:gd fmla="*/ 3219717 h 3444693" name="connsiteY15"/>
                <a:gd fmla="*/ 858695 w 2459699" name="connsiteX16"/>
                <a:gd fmla="*/ 2399803 h 3444693" name="connsiteY16"/>
                <a:gd fmla="*/ 649150 w 2459699" name="connsiteX17"/>
                <a:gd fmla="*/ 1893918 h 3444693" name="connsiteY17"/>
                <a:gd fmla="*/ 577021 w 2459699" name="connsiteX18"/>
                <a:gd fmla="*/ 1834405 h 3444693" name="connsiteY18"/>
                <a:gd fmla="*/ 542230 w 2459699" name="connsiteX19"/>
                <a:gd fmla="*/ 1815521 h 3444693" name="connsiteY19"/>
                <a:gd fmla="*/ 0 w 2459699" name="connsiteX20"/>
                <a:gd fmla="*/ 795711 h 3444693" name="connsiteY20"/>
                <a:gd fmla="*/ 280839 w 2459699" name="connsiteX21"/>
                <a:gd fmla="*/ 13413 h 3444693" name="connsiteY21"/>
                <a:gd fmla="*/ 293029 w 2459699" name="connsiteX22"/>
                <a:gd fmla="*/ 0 h 3444693" name="connsiteY22"/>
                <a:gd fmla="*/ 327804 w 2459699" name="connsiteX23"/>
                <a:gd fmla="*/ 43183 h 3444693" name="connsiteY23"/>
                <a:gd fmla="*/ 550540 w 2459699" name="connsiteX24"/>
                <a:gd fmla="*/ 236070 h 3444693" name="connsiteY24"/>
                <a:gd fmla="*/ 585331 w 2459699" name="connsiteX25"/>
                <a:gd fmla="*/ 254954 h 3444693" name="connsiteY25"/>
                <a:gd fmla="*/ 657460 w 2459699" name="connsiteX26"/>
                <a:gd fmla="*/ 314467 h 3444693" name="connsiteY26"/>
                <a:gd fmla="*/ 706339 w 2459699" name="connsiteX27"/>
                <a:gd fmla="*/ 373708 h 3444693" name="connsiteY27"/>
                <a:gd fmla="*/ 669750 w 2459699" name="connsiteX28"/>
                <a:gd fmla="*/ 418055 h 3444693" name="connsiteY28"/>
                <a:gd fmla="*/ 554392 w 2459699" name="connsiteX29"/>
                <a:gd fmla="*/ 795710 h 3444693" name="connsiteY29"/>
                <a:gd fmla="*/ 852195 w 2459699" name="connsiteX30"/>
                <a:gd fmla="*/ 1355810 h 3444693" name="connsiteY30"/>
                <a:gd fmla="*/ 867005 w 2459699" name="connsiteX31"/>
                <a:gd fmla="*/ 1363848 h 3444693" name="connsiteY31"/>
                <a:gd fmla="*/ 867005 w 2459699" name="connsiteX32"/>
                <a:gd fmla="*/ 1640266 h 3444693" name="connsiteY32"/>
                <a:gd fmla="*/ 852470 w 2459699" name="connsiteX33"/>
                <a:gd fmla="*/ 1784450 h 3444693" name="connsiteY33"/>
                <a:gd fmla="*/ 827391 w 2459699" name="connsiteX34"/>
                <a:gd fmla="*/ 1865242 h 3444693" name="connsiteY34"/>
                <a:gd fmla="*/ 827392 w 2459699" name="connsiteX35"/>
                <a:gd fmla="*/ 1865242 h 3444693" name="connsiteY35"/>
                <a:gd fmla="*/ 852471 w 2459699" name="connsiteX36"/>
                <a:gd fmla="*/ 1784450 h 3444693" name="connsiteY36"/>
                <a:gd fmla="*/ 867006 w 2459699" name="connsiteX37"/>
                <a:gd fmla="*/ 1640266 h 3444693" name="connsiteY37"/>
                <a:gd fmla="*/ 867006 w 2459699" name="connsiteX38"/>
                <a:gd fmla="*/ 1373630 h 3444693" name="connsiteY38"/>
                <a:gd fmla="*/ 934368 w 2459699" name="connsiteX39"/>
                <a:gd fmla="*/ 1410193 h 3444693" name="connsiteY39"/>
                <a:gd fmla="*/ 1076276 w 2459699" name="connsiteX40"/>
                <a:gd fmla="*/ 1454244 h 3444693" name="connsiteY40"/>
                <a:gd fmla="*/ 1090309 w 2459699" name="connsiteX41"/>
                <a:gd fmla="*/ 1456385 h 3444693" name="connsiteY41"/>
                <a:gd fmla="*/ 1093722 w 2459699" name="connsiteX42"/>
                <a:gd fmla="*/ 1457445 h 3444693" name="connsiteY42"/>
                <a:gd fmla="*/ 1104115 w 2459699" name="connsiteX43"/>
                <a:gd fmla="*/ 1458492 h 3444693" name="connsiteY43"/>
                <a:gd fmla="*/ 1151340 w 2459699" name="connsiteX44"/>
                <a:gd fmla="*/ 1465700 h 3444693" name="connsiteY44"/>
                <a:gd fmla="*/ 1199963 w 2459699" name="connsiteX45"/>
                <a:gd fmla="*/ 1468155 h 3444693" name="connsiteY45"/>
                <a:gd fmla="*/ 1229850 w 2459699" name="connsiteX46"/>
                <a:gd fmla="*/ 1471168 h 3444693" name="connsiteY46"/>
                <a:gd fmla="*/ 1262170 w 2459699" name="connsiteX47"/>
                <a:gd fmla="*/ 1467909 h 3444693" name="connsiteY47"/>
                <a:gd fmla="*/ 1305934 w 2459699" name="connsiteX48"/>
                <a:gd fmla="*/ 1465700 h 3444693" name="connsiteY48"/>
                <a:gd fmla="*/ 1348436 w 2459699" name="connsiteX49"/>
                <a:gd fmla="*/ 1459213 h 3444693" name="connsiteY49"/>
                <a:gd fmla="*/ 1365978 w 2459699" name="connsiteX50"/>
                <a:gd fmla="*/ 1457445 h 3444693" name="connsiteY50"/>
                <a:gd fmla="*/ 1371737 w 2459699" name="connsiteX51"/>
                <a:gd fmla="*/ 1455657 h 3444693" name="connsiteY51"/>
                <a:gd fmla="*/ 1380997 w 2459699" name="connsiteX52"/>
                <a:gd fmla="*/ 1454244 h 3444693" name="connsiteY52"/>
                <a:gd fmla="*/ 1522906 w 2459699" name="connsiteX53"/>
                <a:gd fmla="*/ 1410193 h 3444693" name="connsiteY53"/>
                <a:gd fmla="*/ 1612968 w 2459699" name="connsiteX54"/>
                <a:gd fmla="*/ 1361310 h 3444693" name="connsiteY54"/>
                <a:gd fmla="*/ 1612968 w 2459699" name="connsiteX55"/>
                <a:gd fmla="*/ 1351302 h 3444693" name="connsiteY55"/>
                <a:gd fmla="*/ 1707471 w 2459699" name="connsiteX56"/>
                <a:gd fmla="*/ 1273331 h 3444693" name="connsiteY56"/>
                <a:gd fmla="*/ 1905308 w 2459699" name="connsiteX57"/>
                <a:gd fmla="*/ 795710 h 3444693" name="connsiteY57"/>
                <a:gd fmla="*/ 1789950 w 2459699" name="connsiteX58"/>
                <a:gd fmla="*/ 418055 h 3444693" name="connsiteY58"/>
                <a:gd fmla="*/ 1763497 w 2459699" name="connsiteX59"/>
                <a:gd fmla="*/ 385994 h 3444693" name="connsiteY59"/>
                <a:gd fmla="*/ 1822513 w 2459699" name="connsiteX60"/>
                <a:gd fmla="*/ 314467 h 3444693" name="connsiteY60"/>
                <a:gd fmla="*/ 1900615 w 2459699" name="connsiteX61"/>
                <a:gd fmla="*/ 250027 h 3444693" name="connsiteY61"/>
                <a:gd fmla="*/ 2043005 w 2459699" name="connsiteX62"/>
                <a:gd fmla="*/ 146207 h 3444693" name="connsiteY62"/>
                <a:gd fmla="*/ 2136009 w 2459699" name="connsiteX63"/>
                <a:gd fmla="*/ 56739 h 3444693" name="connsiteY63"/>
                <a:gd fmla="*/ 2175576 w 2459699" name="connsiteX64"/>
                <a:gd fmla="*/ 9799 h 3444693" name="connsiteY64"/>
                <a:gd fmla="*/ 2178861 w 2459699" name="connsiteX65"/>
                <a:gd fmla="*/ 13413 h 3444693" name="connsiteY65"/>
                <a:gd fmla="*/ 2459699 w 2459699" name="connsiteX66"/>
                <a:gd fmla="*/ 795711 h 3444693" name="connsiteY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b="b" l="l" r="r" t="t"/>
              <a:pathLst>
                <a:path h="3444693" w="2459699">
                  <a:moveTo>
                    <a:pt x="2459699" y="795711"/>
                  </a:moveTo>
                  <a:cubicBezTo>
                    <a:pt x="2459699" y="1167163"/>
                    <a:pt x="2295023" y="1500153"/>
                    <a:pt x="2034695" y="1725658"/>
                  </a:cubicBezTo>
                  <a:lnTo>
                    <a:pt x="1892305" y="1829478"/>
                  </a:lnTo>
                  <a:lnTo>
                    <a:pt x="1814203" y="1893918"/>
                  </a:lnTo>
                  <a:cubicBezTo>
                    <a:pt x="1684735" y="2023385"/>
                    <a:pt x="1604658" y="2202243"/>
                    <a:pt x="1604658" y="2399803"/>
                  </a:cubicBezTo>
                  <a:lnTo>
                    <a:pt x="1604658" y="2940761"/>
                  </a:lnTo>
                  <a:lnTo>
                    <a:pt x="1514596" y="2989644"/>
                  </a:lnTo>
                  <a:cubicBezTo>
                    <a:pt x="1424150" y="3027900"/>
                    <a:pt x="1324709" y="3049054"/>
                    <a:pt x="1220327" y="3049054"/>
                  </a:cubicBezTo>
                  <a:cubicBezTo>
                    <a:pt x="1115945" y="3049054"/>
                    <a:pt x="1016504" y="3027900"/>
                    <a:pt x="926058" y="2989644"/>
                  </a:cubicBezTo>
                  <a:lnTo>
                    <a:pt x="858696" y="2953081"/>
                  </a:lnTo>
                  <a:lnTo>
                    <a:pt x="858696" y="3219717"/>
                  </a:lnTo>
                  <a:cubicBezTo>
                    <a:pt x="858696" y="3269107"/>
                    <a:pt x="853691" y="3317329"/>
                    <a:pt x="844161" y="3363901"/>
                  </a:cubicBezTo>
                  <a:lnTo>
                    <a:pt x="819082" y="3444693"/>
                  </a:lnTo>
                  <a:lnTo>
                    <a:pt x="819081" y="3444693"/>
                  </a:lnTo>
                  <a:lnTo>
                    <a:pt x="844160" y="3363901"/>
                  </a:lnTo>
                  <a:cubicBezTo>
                    <a:pt x="853690" y="3317329"/>
                    <a:pt x="858695" y="3269107"/>
                    <a:pt x="858695" y="3219717"/>
                  </a:cubicBezTo>
                  <a:lnTo>
                    <a:pt x="858695" y="2399803"/>
                  </a:lnTo>
                  <a:cubicBezTo>
                    <a:pt x="858695" y="2202243"/>
                    <a:pt x="778618" y="2023385"/>
                    <a:pt x="649150" y="1893918"/>
                  </a:cubicBezTo>
                  <a:lnTo>
                    <a:pt x="577021" y="1834405"/>
                  </a:lnTo>
                  <a:lnTo>
                    <a:pt x="542230" y="1815521"/>
                  </a:lnTo>
                  <a:cubicBezTo>
                    <a:pt x="215088" y="1594509"/>
                    <a:pt x="0" y="1220228"/>
                    <a:pt x="0" y="795711"/>
                  </a:cubicBezTo>
                  <a:cubicBezTo>
                    <a:pt x="0" y="498549"/>
                    <a:pt x="105393" y="226003"/>
                    <a:pt x="280839" y="13413"/>
                  </a:cubicBezTo>
                  <a:lnTo>
                    <a:pt x="293029" y="0"/>
                  </a:lnTo>
                  <a:lnTo>
                    <a:pt x="327804" y="43183"/>
                  </a:lnTo>
                  <a:cubicBezTo>
                    <a:pt x="393972" y="115984"/>
                    <a:pt x="468754" y="180817"/>
                    <a:pt x="550540" y="236070"/>
                  </a:cubicBezTo>
                  <a:lnTo>
                    <a:pt x="585331" y="254954"/>
                  </a:lnTo>
                  <a:lnTo>
                    <a:pt x="657460" y="314467"/>
                  </a:lnTo>
                  <a:lnTo>
                    <a:pt x="706339" y="373708"/>
                  </a:lnTo>
                  <a:lnTo>
                    <a:pt x="669750" y="418055"/>
                  </a:lnTo>
                  <a:cubicBezTo>
                    <a:pt x="596919" y="525859"/>
                    <a:pt x="554392" y="655818"/>
                    <a:pt x="554392" y="795710"/>
                  </a:cubicBezTo>
                  <a:cubicBezTo>
                    <a:pt x="554392" y="1028863"/>
                    <a:pt x="672522" y="1234425"/>
                    <a:pt x="852195" y="1355810"/>
                  </a:cubicBezTo>
                  <a:lnTo>
                    <a:pt x="867005" y="1363848"/>
                  </a:lnTo>
                  <a:lnTo>
                    <a:pt x="867005" y="1640266"/>
                  </a:lnTo>
                  <a:cubicBezTo>
                    <a:pt x="867005" y="1689656"/>
                    <a:pt x="862000" y="1737878"/>
                    <a:pt x="852470" y="1784450"/>
                  </a:cubicBezTo>
                  <a:lnTo>
                    <a:pt x="827391" y="1865242"/>
                  </a:lnTo>
                  <a:lnTo>
                    <a:pt x="827392" y="1865242"/>
                  </a:lnTo>
                  <a:lnTo>
                    <a:pt x="852471" y="1784450"/>
                  </a:lnTo>
                  <a:cubicBezTo>
                    <a:pt x="862001" y="1737878"/>
                    <a:pt x="867006" y="1689656"/>
                    <a:pt x="867006" y="1640266"/>
                  </a:cubicBezTo>
                  <a:lnTo>
                    <a:pt x="867006" y="1373630"/>
                  </a:lnTo>
                  <a:lnTo>
                    <a:pt x="934368" y="1410193"/>
                  </a:lnTo>
                  <a:cubicBezTo>
                    <a:pt x="979591" y="1429321"/>
                    <a:pt x="1027062" y="1444173"/>
                    <a:pt x="1076276" y="1454244"/>
                  </a:cubicBezTo>
                  <a:lnTo>
                    <a:pt x="1090309" y="1456385"/>
                  </a:lnTo>
                  <a:lnTo>
                    <a:pt x="1093722" y="1457445"/>
                  </a:lnTo>
                  <a:lnTo>
                    <a:pt x="1104115" y="1458492"/>
                  </a:lnTo>
                  <a:lnTo>
                    <a:pt x="1151340" y="1465700"/>
                  </a:lnTo>
                  <a:lnTo>
                    <a:pt x="1199963" y="1468155"/>
                  </a:lnTo>
                  <a:lnTo>
                    <a:pt x="1229850" y="1471168"/>
                  </a:lnTo>
                  <a:lnTo>
                    <a:pt x="1262170" y="1467909"/>
                  </a:lnTo>
                  <a:lnTo>
                    <a:pt x="1305934" y="1465700"/>
                  </a:lnTo>
                  <a:lnTo>
                    <a:pt x="1348436" y="1459213"/>
                  </a:lnTo>
                  <a:lnTo>
                    <a:pt x="1365978" y="1457445"/>
                  </a:lnTo>
                  <a:lnTo>
                    <a:pt x="1371737" y="1455657"/>
                  </a:lnTo>
                  <a:lnTo>
                    <a:pt x="1380997" y="1454244"/>
                  </a:lnTo>
                  <a:cubicBezTo>
                    <a:pt x="1430211" y="1444173"/>
                    <a:pt x="1477683" y="1429321"/>
                    <a:pt x="1522906" y="1410193"/>
                  </a:cubicBezTo>
                  <a:lnTo>
                    <a:pt x="1612968" y="1361310"/>
                  </a:lnTo>
                  <a:lnTo>
                    <a:pt x="1612968" y="1351302"/>
                  </a:lnTo>
                  <a:lnTo>
                    <a:pt x="1707471" y="1273331"/>
                  </a:lnTo>
                  <a:cubicBezTo>
                    <a:pt x="1829704" y="1151097"/>
                    <a:pt x="1905308" y="982232"/>
                    <a:pt x="1905308" y="795710"/>
                  </a:cubicBezTo>
                  <a:cubicBezTo>
                    <a:pt x="1905308" y="655818"/>
                    <a:pt x="1862781" y="525859"/>
                    <a:pt x="1789950" y="418055"/>
                  </a:cubicBezTo>
                  <a:lnTo>
                    <a:pt x="1763497" y="385994"/>
                  </a:lnTo>
                  <a:lnTo>
                    <a:pt x="1822513" y="314467"/>
                  </a:lnTo>
                  <a:lnTo>
                    <a:pt x="1900615" y="250027"/>
                  </a:lnTo>
                  <a:lnTo>
                    <a:pt x="2043005" y="146207"/>
                  </a:lnTo>
                  <a:cubicBezTo>
                    <a:pt x="2075546" y="118019"/>
                    <a:pt x="2106592" y="88151"/>
                    <a:pt x="2136009" y="56739"/>
                  </a:cubicBezTo>
                  <a:lnTo>
                    <a:pt x="2175576" y="9799"/>
                  </a:lnTo>
                  <a:lnTo>
                    <a:pt x="2178861" y="13413"/>
                  </a:lnTo>
                  <a:cubicBezTo>
                    <a:pt x="2354306" y="226003"/>
                    <a:pt x="2459699" y="498549"/>
                    <a:pt x="2459699" y="795711"/>
                  </a:cubicBezTo>
                  <a:close/>
                </a:path>
              </a:pathLst>
            </a:custGeom>
            <a:solidFill>
              <a:srgbClr val="D06F83"/>
            </a:solidFill>
            <a:ln>
              <a:noFill/>
            </a:ln>
            <a:effectLst>
              <a:outerShdw algn="l" blurRad="127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6" name="任意多边形 40">
              <a:extLst>
                <a:ext uri="{FF2B5EF4-FFF2-40B4-BE49-F238E27FC236}">
                  <a16:creationId xmlns:a16="http://schemas.microsoft.com/office/drawing/2014/main" id="{7837674F-FE8E-4C2D-AC56-A4CAEB3E62EF}"/>
                </a:ext>
              </a:extLst>
            </p:cNvPr>
            <p:cNvSpPr/>
            <p:nvPr/>
          </p:nvSpPr>
          <p:spPr>
            <a:xfrm rot="16200000">
              <a:off x="6692879" y="2155670"/>
              <a:ext cx="2206385" cy="3089938"/>
            </a:xfrm>
            <a:custGeom>
              <a:gdLst>
                <a:gd fmla="*/ 2459699 w 2459699" name="connsiteX0"/>
                <a:gd fmla="*/ 795711 h 3444693" name="connsiteY0"/>
                <a:gd fmla="*/ 2034695 w 2459699" name="connsiteX1"/>
                <a:gd fmla="*/ 1725658 h 3444693" name="connsiteY1"/>
                <a:gd fmla="*/ 1892305 w 2459699" name="connsiteX2"/>
                <a:gd fmla="*/ 1829478 h 3444693" name="connsiteY2"/>
                <a:gd fmla="*/ 1814203 w 2459699" name="connsiteX3"/>
                <a:gd fmla="*/ 1893918 h 3444693" name="connsiteY3"/>
                <a:gd fmla="*/ 1604658 w 2459699" name="connsiteX4"/>
                <a:gd fmla="*/ 2399803 h 3444693" name="connsiteY4"/>
                <a:gd fmla="*/ 1604658 w 2459699" name="connsiteX5"/>
                <a:gd fmla="*/ 2940761 h 3444693" name="connsiteY5"/>
                <a:gd fmla="*/ 1514596 w 2459699" name="connsiteX6"/>
                <a:gd fmla="*/ 2989644 h 3444693" name="connsiteY6"/>
                <a:gd fmla="*/ 1220327 w 2459699" name="connsiteX7"/>
                <a:gd fmla="*/ 3049054 h 3444693" name="connsiteY7"/>
                <a:gd fmla="*/ 926058 w 2459699" name="connsiteX8"/>
                <a:gd fmla="*/ 2989644 h 3444693" name="connsiteY8"/>
                <a:gd fmla="*/ 858696 w 2459699" name="connsiteX9"/>
                <a:gd fmla="*/ 2953081 h 3444693" name="connsiteY9"/>
                <a:gd fmla="*/ 858696 w 2459699" name="connsiteX10"/>
                <a:gd fmla="*/ 3219717 h 3444693" name="connsiteY10"/>
                <a:gd fmla="*/ 844161 w 2459699" name="connsiteX11"/>
                <a:gd fmla="*/ 3363901 h 3444693" name="connsiteY11"/>
                <a:gd fmla="*/ 819082 w 2459699" name="connsiteX12"/>
                <a:gd fmla="*/ 3444693 h 3444693" name="connsiteY12"/>
                <a:gd fmla="*/ 819081 w 2459699" name="connsiteX13"/>
                <a:gd fmla="*/ 3444693 h 3444693" name="connsiteY13"/>
                <a:gd fmla="*/ 844160 w 2459699" name="connsiteX14"/>
                <a:gd fmla="*/ 3363901 h 3444693" name="connsiteY14"/>
                <a:gd fmla="*/ 858695 w 2459699" name="connsiteX15"/>
                <a:gd fmla="*/ 3219717 h 3444693" name="connsiteY15"/>
                <a:gd fmla="*/ 858695 w 2459699" name="connsiteX16"/>
                <a:gd fmla="*/ 2399803 h 3444693" name="connsiteY16"/>
                <a:gd fmla="*/ 649150 w 2459699" name="connsiteX17"/>
                <a:gd fmla="*/ 1893918 h 3444693" name="connsiteY17"/>
                <a:gd fmla="*/ 577021 w 2459699" name="connsiteX18"/>
                <a:gd fmla="*/ 1834405 h 3444693" name="connsiteY18"/>
                <a:gd fmla="*/ 542230 w 2459699" name="connsiteX19"/>
                <a:gd fmla="*/ 1815521 h 3444693" name="connsiteY19"/>
                <a:gd fmla="*/ 0 w 2459699" name="connsiteX20"/>
                <a:gd fmla="*/ 795711 h 3444693" name="connsiteY20"/>
                <a:gd fmla="*/ 280839 w 2459699" name="connsiteX21"/>
                <a:gd fmla="*/ 13413 h 3444693" name="connsiteY21"/>
                <a:gd fmla="*/ 293029 w 2459699" name="connsiteX22"/>
                <a:gd fmla="*/ 0 h 3444693" name="connsiteY22"/>
                <a:gd fmla="*/ 327804 w 2459699" name="connsiteX23"/>
                <a:gd fmla="*/ 43183 h 3444693" name="connsiteY23"/>
                <a:gd fmla="*/ 550540 w 2459699" name="connsiteX24"/>
                <a:gd fmla="*/ 236070 h 3444693" name="connsiteY24"/>
                <a:gd fmla="*/ 585331 w 2459699" name="connsiteX25"/>
                <a:gd fmla="*/ 254954 h 3444693" name="connsiteY25"/>
                <a:gd fmla="*/ 657460 w 2459699" name="connsiteX26"/>
                <a:gd fmla="*/ 314467 h 3444693" name="connsiteY26"/>
                <a:gd fmla="*/ 706339 w 2459699" name="connsiteX27"/>
                <a:gd fmla="*/ 373708 h 3444693" name="connsiteY27"/>
                <a:gd fmla="*/ 669750 w 2459699" name="connsiteX28"/>
                <a:gd fmla="*/ 418055 h 3444693" name="connsiteY28"/>
                <a:gd fmla="*/ 554392 w 2459699" name="connsiteX29"/>
                <a:gd fmla="*/ 795710 h 3444693" name="connsiteY29"/>
                <a:gd fmla="*/ 852195 w 2459699" name="connsiteX30"/>
                <a:gd fmla="*/ 1355810 h 3444693" name="connsiteY30"/>
                <a:gd fmla="*/ 867005 w 2459699" name="connsiteX31"/>
                <a:gd fmla="*/ 1363848 h 3444693" name="connsiteY31"/>
                <a:gd fmla="*/ 867005 w 2459699" name="connsiteX32"/>
                <a:gd fmla="*/ 1640266 h 3444693" name="connsiteY32"/>
                <a:gd fmla="*/ 852470 w 2459699" name="connsiteX33"/>
                <a:gd fmla="*/ 1784450 h 3444693" name="connsiteY33"/>
                <a:gd fmla="*/ 827391 w 2459699" name="connsiteX34"/>
                <a:gd fmla="*/ 1865242 h 3444693" name="connsiteY34"/>
                <a:gd fmla="*/ 827392 w 2459699" name="connsiteX35"/>
                <a:gd fmla="*/ 1865242 h 3444693" name="connsiteY35"/>
                <a:gd fmla="*/ 852471 w 2459699" name="connsiteX36"/>
                <a:gd fmla="*/ 1784450 h 3444693" name="connsiteY36"/>
                <a:gd fmla="*/ 867006 w 2459699" name="connsiteX37"/>
                <a:gd fmla="*/ 1640266 h 3444693" name="connsiteY37"/>
                <a:gd fmla="*/ 867006 w 2459699" name="connsiteX38"/>
                <a:gd fmla="*/ 1373630 h 3444693" name="connsiteY38"/>
                <a:gd fmla="*/ 934368 w 2459699" name="connsiteX39"/>
                <a:gd fmla="*/ 1410193 h 3444693" name="connsiteY39"/>
                <a:gd fmla="*/ 1076276 w 2459699" name="connsiteX40"/>
                <a:gd fmla="*/ 1454244 h 3444693" name="connsiteY40"/>
                <a:gd fmla="*/ 1090309 w 2459699" name="connsiteX41"/>
                <a:gd fmla="*/ 1456385 h 3444693" name="connsiteY41"/>
                <a:gd fmla="*/ 1093722 w 2459699" name="connsiteX42"/>
                <a:gd fmla="*/ 1457445 h 3444693" name="connsiteY42"/>
                <a:gd fmla="*/ 1104115 w 2459699" name="connsiteX43"/>
                <a:gd fmla="*/ 1458492 h 3444693" name="connsiteY43"/>
                <a:gd fmla="*/ 1151340 w 2459699" name="connsiteX44"/>
                <a:gd fmla="*/ 1465700 h 3444693" name="connsiteY44"/>
                <a:gd fmla="*/ 1199963 w 2459699" name="connsiteX45"/>
                <a:gd fmla="*/ 1468155 h 3444693" name="connsiteY45"/>
                <a:gd fmla="*/ 1229850 w 2459699" name="connsiteX46"/>
                <a:gd fmla="*/ 1471168 h 3444693" name="connsiteY46"/>
                <a:gd fmla="*/ 1262170 w 2459699" name="connsiteX47"/>
                <a:gd fmla="*/ 1467909 h 3444693" name="connsiteY47"/>
                <a:gd fmla="*/ 1305934 w 2459699" name="connsiteX48"/>
                <a:gd fmla="*/ 1465700 h 3444693" name="connsiteY48"/>
                <a:gd fmla="*/ 1348436 w 2459699" name="connsiteX49"/>
                <a:gd fmla="*/ 1459213 h 3444693" name="connsiteY49"/>
                <a:gd fmla="*/ 1365978 w 2459699" name="connsiteX50"/>
                <a:gd fmla="*/ 1457445 h 3444693" name="connsiteY50"/>
                <a:gd fmla="*/ 1371737 w 2459699" name="connsiteX51"/>
                <a:gd fmla="*/ 1455657 h 3444693" name="connsiteY51"/>
                <a:gd fmla="*/ 1380997 w 2459699" name="connsiteX52"/>
                <a:gd fmla="*/ 1454244 h 3444693" name="connsiteY52"/>
                <a:gd fmla="*/ 1522906 w 2459699" name="connsiteX53"/>
                <a:gd fmla="*/ 1410193 h 3444693" name="connsiteY53"/>
                <a:gd fmla="*/ 1612968 w 2459699" name="connsiteX54"/>
                <a:gd fmla="*/ 1361310 h 3444693" name="connsiteY54"/>
                <a:gd fmla="*/ 1612968 w 2459699" name="connsiteX55"/>
                <a:gd fmla="*/ 1351302 h 3444693" name="connsiteY55"/>
                <a:gd fmla="*/ 1707471 w 2459699" name="connsiteX56"/>
                <a:gd fmla="*/ 1273331 h 3444693" name="connsiteY56"/>
                <a:gd fmla="*/ 1905308 w 2459699" name="connsiteX57"/>
                <a:gd fmla="*/ 795710 h 3444693" name="connsiteY57"/>
                <a:gd fmla="*/ 1789950 w 2459699" name="connsiteX58"/>
                <a:gd fmla="*/ 418055 h 3444693" name="connsiteY58"/>
                <a:gd fmla="*/ 1763497 w 2459699" name="connsiteX59"/>
                <a:gd fmla="*/ 385994 h 3444693" name="connsiteY59"/>
                <a:gd fmla="*/ 1822513 w 2459699" name="connsiteX60"/>
                <a:gd fmla="*/ 314467 h 3444693" name="connsiteY60"/>
                <a:gd fmla="*/ 1900615 w 2459699" name="connsiteX61"/>
                <a:gd fmla="*/ 250027 h 3444693" name="connsiteY61"/>
                <a:gd fmla="*/ 2043005 w 2459699" name="connsiteX62"/>
                <a:gd fmla="*/ 146207 h 3444693" name="connsiteY62"/>
                <a:gd fmla="*/ 2136009 w 2459699" name="connsiteX63"/>
                <a:gd fmla="*/ 56739 h 3444693" name="connsiteY63"/>
                <a:gd fmla="*/ 2175576 w 2459699" name="connsiteX64"/>
                <a:gd fmla="*/ 9799 h 3444693" name="connsiteY64"/>
                <a:gd fmla="*/ 2178861 w 2459699" name="connsiteX65"/>
                <a:gd fmla="*/ 13413 h 3444693" name="connsiteY65"/>
                <a:gd fmla="*/ 2459699 w 2459699" name="connsiteX66"/>
                <a:gd fmla="*/ 795711 h 3444693" name="connsiteY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b="b" l="l" r="r" t="t"/>
              <a:pathLst>
                <a:path h="3444693" w="2459699">
                  <a:moveTo>
                    <a:pt x="2459699" y="795711"/>
                  </a:moveTo>
                  <a:cubicBezTo>
                    <a:pt x="2459699" y="1167163"/>
                    <a:pt x="2295023" y="1500153"/>
                    <a:pt x="2034695" y="1725658"/>
                  </a:cubicBezTo>
                  <a:lnTo>
                    <a:pt x="1892305" y="1829478"/>
                  </a:lnTo>
                  <a:lnTo>
                    <a:pt x="1814203" y="1893918"/>
                  </a:lnTo>
                  <a:cubicBezTo>
                    <a:pt x="1684735" y="2023385"/>
                    <a:pt x="1604658" y="2202243"/>
                    <a:pt x="1604658" y="2399803"/>
                  </a:cubicBezTo>
                  <a:lnTo>
                    <a:pt x="1604658" y="2940761"/>
                  </a:lnTo>
                  <a:lnTo>
                    <a:pt x="1514596" y="2989644"/>
                  </a:lnTo>
                  <a:cubicBezTo>
                    <a:pt x="1424150" y="3027900"/>
                    <a:pt x="1324709" y="3049054"/>
                    <a:pt x="1220327" y="3049054"/>
                  </a:cubicBezTo>
                  <a:cubicBezTo>
                    <a:pt x="1115945" y="3049054"/>
                    <a:pt x="1016504" y="3027900"/>
                    <a:pt x="926058" y="2989644"/>
                  </a:cubicBezTo>
                  <a:lnTo>
                    <a:pt x="858696" y="2953081"/>
                  </a:lnTo>
                  <a:lnTo>
                    <a:pt x="858696" y="3219717"/>
                  </a:lnTo>
                  <a:cubicBezTo>
                    <a:pt x="858696" y="3269107"/>
                    <a:pt x="853691" y="3317329"/>
                    <a:pt x="844161" y="3363901"/>
                  </a:cubicBezTo>
                  <a:lnTo>
                    <a:pt x="819082" y="3444693"/>
                  </a:lnTo>
                  <a:lnTo>
                    <a:pt x="819081" y="3444693"/>
                  </a:lnTo>
                  <a:lnTo>
                    <a:pt x="844160" y="3363901"/>
                  </a:lnTo>
                  <a:cubicBezTo>
                    <a:pt x="853690" y="3317329"/>
                    <a:pt x="858695" y="3269107"/>
                    <a:pt x="858695" y="3219717"/>
                  </a:cubicBezTo>
                  <a:lnTo>
                    <a:pt x="858695" y="2399803"/>
                  </a:lnTo>
                  <a:cubicBezTo>
                    <a:pt x="858695" y="2202243"/>
                    <a:pt x="778618" y="2023385"/>
                    <a:pt x="649150" y="1893918"/>
                  </a:cubicBezTo>
                  <a:lnTo>
                    <a:pt x="577021" y="1834405"/>
                  </a:lnTo>
                  <a:lnTo>
                    <a:pt x="542230" y="1815521"/>
                  </a:lnTo>
                  <a:cubicBezTo>
                    <a:pt x="215088" y="1594509"/>
                    <a:pt x="0" y="1220228"/>
                    <a:pt x="0" y="795711"/>
                  </a:cubicBezTo>
                  <a:cubicBezTo>
                    <a:pt x="0" y="498549"/>
                    <a:pt x="105393" y="226003"/>
                    <a:pt x="280839" y="13413"/>
                  </a:cubicBezTo>
                  <a:lnTo>
                    <a:pt x="293029" y="0"/>
                  </a:lnTo>
                  <a:lnTo>
                    <a:pt x="327804" y="43183"/>
                  </a:lnTo>
                  <a:cubicBezTo>
                    <a:pt x="393972" y="115984"/>
                    <a:pt x="468754" y="180817"/>
                    <a:pt x="550540" y="236070"/>
                  </a:cubicBezTo>
                  <a:lnTo>
                    <a:pt x="585331" y="254954"/>
                  </a:lnTo>
                  <a:lnTo>
                    <a:pt x="657460" y="314467"/>
                  </a:lnTo>
                  <a:lnTo>
                    <a:pt x="706339" y="373708"/>
                  </a:lnTo>
                  <a:lnTo>
                    <a:pt x="669750" y="418055"/>
                  </a:lnTo>
                  <a:cubicBezTo>
                    <a:pt x="596919" y="525859"/>
                    <a:pt x="554392" y="655818"/>
                    <a:pt x="554392" y="795710"/>
                  </a:cubicBezTo>
                  <a:cubicBezTo>
                    <a:pt x="554392" y="1028863"/>
                    <a:pt x="672522" y="1234425"/>
                    <a:pt x="852195" y="1355810"/>
                  </a:cubicBezTo>
                  <a:lnTo>
                    <a:pt x="867005" y="1363848"/>
                  </a:lnTo>
                  <a:lnTo>
                    <a:pt x="867005" y="1640266"/>
                  </a:lnTo>
                  <a:cubicBezTo>
                    <a:pt x="867005" y="1689656"/>
                    <a:pt x="862000" y="1737878"/>
                    <a:pt x="852470" y="1784450"/>
                  </a:cubicBezTo>
                  <a:lnTo>
                    <a:pt x="827391" y="1865242"/>
                  </a:lnTo>
                  <a:lnTo>
                    <a:pt x="827392" y="1865242"/>
                  </a:lnTo>
                  <a:lnTo>
                    <a:pt x="852471" y="1784450"/>
                  </a:lnTo>
                  <a:cubicBezTo>
                    <a:pt x="862001" y="1737878"/>
                    <a:pt x="867006" y="1689656"/>
                    <a:pt x="867006" y="1640266"/>
                  </a:cubicBezTo>
                  <a:lnTo>
                    <a:pt x="867006" y="1373630"/>
                  </a:lnTo>
                  <a:lnTo>
                    <a:pt x="934368" y="1410193"/>
                  </a:lnTo>
                  <a:cubicBezTo>
                    <a:pt x="979591" y="1429321"/>
                    <a:pt x="1027062" y="1444173"/>
                    <a:pt x="1076276" y="1454244"/>
                  </a:cubicBezTo>
                  <a:lnTo>
                    <a:pt x="1090309" y="1456385"/>
                  </a:lnTo>
                  <a:lnTo>
                    <a:pt x="1093722" y="1457445"/>
                  </a:lnTo>
                  <a:lnTo>
                    <a:pt x="1104115" y="1458492"/>
                  </a:lnTo>
                  <a:lnTo>
                    <a:pt x="1151340" y="1465700"/>
                  </a:lnTo>
                  <a:lnTo>
                    <a:pt x="1199963" y="1468155"/>
                  </a:lnTo>
                  <a:lnTo>
                    <a:pt x="1229850" y="1471168"/>
                  </a:lnTo>
                  <a:lnTo>
                    <a:pt x="1262170" y="1467909"/>
                  </a:lnTo>
                  <a:lnTo>
                    <a:pt x="1305934" y="1465700"/>
                  </a:lnTo>
                  <a:lnTo>
                    <a:pt x="1348436" y="1459213"/>
                  </a:lnTo>
                  <a:lnTo>
                    <a:pt x="1365978" y="1457445"/>
                  </a:lnTo>
                  <a:lnTo>
                    <a:pt x="1371737" y="1455657"/>
                  </a:lnTo>
                  <a:lnTo>
                    <a:pt x="1380997" y="1454244"/>
                  </a:lnTo>
                  <a:cubicBezTo>
                    <a:pt x="1430211" y="1444173"/>
                    <a:pt x="1477683" y="1429321"/>
                    <a:pt x="1522906" y="1410193"/>
                  </a:cubicBezTo>
                  <a:lnTo>
                    <a:pt x="1612968" y="1361310"/>
                  </a:lnTo>
                  <a:lnTo>
                    <a:pt x="1612968" y="1351302"/>
                  </a:lnTo>
                  <a:lnTo>
                    <a:pt x="1707471" y="1273331"/>
                  </a:lnTo>
                  <a:cubicBezTo>
                    <a:pt x="1829704" y="1151097"/>
                    <a:pt x="1905308" y="982232"/>
                    <a:pt x="1905308" y="795710"/>
                  </a:cubicBezTo>
                  <a:cubicBezTo>
                    <a:pt x="1905308" y="655818"/>
                    <a:pt x="1862781" y="525859"/>
                    <a:pt x="1789950" y="418055"/>
                  </a:cubicBezTo>
                  <a:lnTo>
                    <a:pt x="1763497" y="385994"/>
                  </a:lnTo>
                  <a:lnTo>
                    <a:pt x="1822513" y="314467"/>
                  </a:lnTo>
                  <a:lnTo>
                    <a:pt x="1900615" y="250027"/>
                  </a:lnTo>
                  <a:lnTo>
                    <a:pt x="2043005" y="146207"/>
                  </a:lnTo>
                  <a:cubicBezTo>
                    <a:pt x="2075546" y="118019"/>
                    <a:pt x="2106592" y="88151"/>
                    <a:pt x="2136009" y="56739"/>
                  </a:cubicBezTo>
                  <a:lnTo>
                    <a:pt x="2175576" y="9799"/>
                  </a:lnTo>
                  <a:lnTo>
                    <a:pt x="2178861" y="13413"/>
                  </a:lnTo>
                  <a:cubicBezTo>
                    <a:pt x="2354306" y="226003"/>
                    <a:pt x="2459699" y="498549"/>
                    <a:pt x="2459699" y="795711"/>
                  </a:cubicBezTo>
                  <a:close/>
                </a:path>
              </a:pathLst>
            </a:custGeom>
            <a:solidFill>
              <a:srgbClr val="F77983"/>
            </a:solidFill>
            <a:ln>
              <a:noFill/>
            </a:ln>
            <a:effectLst>
              <a:outerShdw algn="l" blurRad="127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7" name="任意多边形 45">
              <a:extLst>
                <a:ext uri="{FF2B5EF4-FFF2-40B4-BE49-F238E27FC236}">
                  <a16:creationId xmlns:a16="http://schemas.microsoft.com/office/drawing/2014/main" id="{8DD26890-1D71-4741-BC2D-7708DC2919E3}"/>
                </a:ext>
              </a:extLst>
            </p:cNvPr>
            <p:cNvSpPr/>
            <p:nvPr/>
          </p:nvSpPr>
          <p:spPr>
            <a:xfrm rot="16200000">
              <a:off x="7863274" y="2391414"/>
              <a:ext cx="2206385" cy="2646332"/>
            </a:xfrm>
            <a:custGeom>
              <a:gdLst>
                <a:gd fmla="*/ 2459699 w 2459699" name="connsiteX0"/>
                <a:gd fmla="*/ 795711 h 2950157" name="connsiteY0"/>
                <a:gd fmla="*/ 2034695 w 2459699" name="connsiteX1"/>
                <a:gd fmla="*/ 1725658 h 2950157" name="connsiteY1"/>
                <a:gd fmla="*/ 1892305 w 2459699" name="connsiteX2"/>
                <a:gd fmla="*/ 1829478 h 2950157" name="connsiteY2"/>
                <a:gd fmla="*/ 1814203 w 2459699" name="connsiteX3"/>
                <a:gd fmla="*/ 1893918 h 2950157" name="connsiteY3"/>
                <a:gd fmla="*/ 1604658 w 2459699" name="connsiteX4"/>
                <a:gd fmla="*/ 2399803 h 2950157" name="connsiteY4"/>
                <a:gd fmla="*/ 1604658 w 2459699" name="connsiteX5"/>
                <a:gd fmla="*/ 2940761 h 2950157" name="connsiteY5"/>
                <a:gd fmla="*/ 1587347 w 2459699" name="connsiteX6"/>
                <a:gd fmla="*/ 2950157 h 2950157" name="connsiteY6"/>
                <a:gd fmla="*/ 858695 w 2459699" name="connsiteX7"/>
                <a:gd fmla="*/ 2950157 h 2950157" name="connsiteY7"/>
                <a:gd fmla="*/ 858695 w 2459699" name="connsiteX8"/>
                <a:gd fmla="*/ 2399803 h 2950157" name="connsiteY8"/>
                <a:gd fmla="*/ 649150 w 2459699" name="connsiteX9"/>
                <a:gd fmla="*/ 1893918 h 2950157" name="connsiteY9"/>
                <a:gd fmla="*/ 577021 w 2459699" name="connsiteX10"/>
                <a:gd fmla="*/ 1834405 h 2950157" name="connsiteY10"/>
                <a:gd fmla="*/ 542230 w 2459699" name="connsiteX11"/>
                <a:gd fmla="*/ 1815521 h 2950157" name="connsiteY11"/>
                <a:gd fmla="*/ 0 w 2459699" name="connsiteX12"/>
                <a:gd fmla="*/ 795711 h 2950157" name="connsiteY12"/>
                <a:gd fmla="*/ 280839 w 2459699" name="connsiteX13"/>
                <a:gd fmla="*/ 13413 h 2950157" name="connsiteY13"/>
                <a:gd fmla="*/ 293029 w 2459699" name="connsiteX14"/>
                <a:gd fmla="*/ 0 h 2950157" name="connsiteY14"/>
                <a:gd fmla="*/ 327804 w 2459699" name="connsiteX15"/>
                <a:gd fmla="*/ 43183 h 2950157" name="connsiteY15"/>
                <a:gd fmla="*/ 550540 w 2459699" name="connsiteX16"/>
                <a:gd fmla="*/ 236070 h 2950157" name="connsiteY16"/>
                <a:gd fmla="*/ 585331 w 2459699" name="connsiteX17"/>
                <a:gd fmla="*/ 254954 h 2950157" name="connsiteY17"/>
                <a:gd fmla="*/ 657460 w 2459699" name="connsiteX18"/>
                <a:gd fmla="*/ 314467 h 2950157" name="connsiteY18"/>
                <a:gd fmla="*/ 706339 w 2459699" name="connsiteX19"/>
                <a:gd fmla="*/ 373708 h 2950157" name="connsiteY19"/>
                <a:gd fmla="*/ 669750 w 2459699" name="connsiteX20"/>
                <a:gd fmla="*/ 418055 h 2950157" name="connsiteY20"/>
                <a:gd fmla="*/ 554392 w 2459699" name="connsiteX21"/>
                <a:gd fmla="*/ 795710 h 2950157" name="connsiteY21"/>
                <a:gd fmla="*/ 852195 w 2459699" name="connsiteX22"/>
                <a:gd fmla="*/ 1355810 h 2950157" name="connsiteY22"/>
                <a:gd fmla="*/ 867005 w 2459699" name="connsiteX23"/>
                <a:gd fmla="*/ 1363848 h 2950157" name="connsiteY23"/>
                <a:gd fmla="*/ 867005 w 2459699" name="connsiteX24"/>
                <a:gd fmla="*/ 1640266 h 2950157" name="connsiteY24"/>
                <a:gd fmla="*/ 852470 w 2459699" name="connsiteX25"/>
                <a:gd fmla="*/ 1784450 h 2950157" name="connsiteY25"/>
                <a:gd fmla="*/ 827391 w 2459699" name="connsiteX26"/>
                <a:gd fmla="*/ 1865242 h 2950157" name="connsiteY26"/>
                <a:gd fmla="*/ 827392 w 2459699" name="connsiteX27"/>
                <a:gd fmla="*/ 1865242 h 2950157" name="connsiteY27"/>
                <a:gd fmla="*/ 852471 w 2459699" name="connsiteX28"/>
                <a:gd fmla="*/ 1784450 h 2950157" name="connsiteY28"/>
                <a:gd fmla="*/ 867006 w 2459699" name="connsiteX29"/>
                <a:gd fmla="*/ 1640266 h 2950157" name="connsiteY29"/>
                <a:gd fmla="*/ 867006 w 2459699" name="connsiteX30"/>
                <a:gd fmla="*/ 1373630 h 2950157" name="connsiteY30"/>
                <a:gd fmla="*/ 934368 w 2459699" name="connsiteX31"/>
                <a:gd fmla="*/ 1410193 h 2950157" name="connsiteY31"/>
                <a:gd fmla="*/ 1076276 w 2459699" name="connsiteX32"/>
                <a:gd fmla="*/ 1454244 h 2950157" name="connsiteY32"/>
                <a:gd fmla="*/ 1090309 w 2459699" name="connsiteX33"/>
                <a:gd fmla="*/ 1456385 h 2950157" name="connsiteY33"/>
                <a:gd fmla="*/ 1093722 w 2459699" name="connsiteX34"/>
                <a:gd fmla="*/ 1457445 h 2950157" name="connsiteY34"/>
                <a:gd fmla="*/ 1104115 w 2459699" name="connsiteX35"/>
                <a:gd fmla="*/ 1458492 h 2950157" name="connsiteY35"/>
                <a:gd fmla="*/ 1151340 w 2459699" name="connsiteX36"/>
                <a:gd fmla="*/ 1465700 h 2950157" name="connsiteY36"/>
                <a:gd fmla="*/ 1199963 w 2459699" name="connsiteX37"/>
                <a:gd fmla="*/ 1468155 h 2950157" name="connsiteY37"/>
                <a:gd fmla="*/ 1229850 w 2459699" name="connsiteX38"/>
                <a:gd fmla="*/ 1471168 h 2950157" name="connsiteY38"/>
                <a:gd fmla="*/ 1262170 w 2459699" name="connsiteX39"/>
                <a:gd fmla="*/ 1467909 h 2950157" name="connsiteY39"/>
                <a:gd fmla="*/ 1305934 w 2459699" name="connsiteX40"/>
                <a:gd fmla="*/ 1465700 h 2950157" name="connsiteY40"/>
                <a:gd fmla="*/ 1348436 w 2459699" name="connsiteX41"/>
                <a:gd fmla="*/ 1459213 h 2950157" name="connsiteY41"/>
                <a:gd fmla="*/ 1365978 w 2459699" name="connsiteX42"/>
                <a:gd fmla="*/ 1457445 h 2950157" name="connsiteY42"/>
                <a:gd fmla="*/ 1371737 w 2459699" name="connsiteX43"/>
                <a:gd fmla="*/ 1455657 h 2950157" name="connsiteY43"/>
                <a:gd fmla="*/ 1380997 w 2459699" name="connsiteX44"/>
                <a:gd fmla="*/ 1454244 h 2950157" name="connsiteY44"/>
                <a:gd fmla="*/ 1522906 w 2459699" name="connsiteX45"/>
                <a:gd fmla="*/ 1410193 h 2950157" name="connsiteY45"/>
                <a:gd fmla="*/ 1612968 w 2459699" name="connsiteX46"/>
                <a:gd fmla="*/ 1361310 h 2950157" name="connsiteY46"/>
                <a:gd fmla="*/ 1612968 w 2459699" name="connsiteX47"/>
                <a:gd fmla="*/ 1351302 h 2950157" name="connsiteY47"/>
                <a:gd fmla="*/ 1707471 w 2459699" name="connsiteX48"/>
                <a:gd fmla="*/ 1273331 h 2950157" name="connsiteY48"/>
                <a:gd fmla="*/ 1905308 w 2459699" name="connsiteX49"/>
                <a:gd fmla="*/ 795710 h 2950157" name="connsiteY49"/>
                <a:gd fmla="*/ 1789950 w 2459699" name="connsiteX50"/>
                <a:gd fmla="*/ 418055 h 2950157" name="connsiteY50"/>
                <a:gd fmla="*/ 1763497 w 2459699" name="connsiteX51"/>
                <a:gd fmla="*/ 385994 h 2950157" name="connsiteY51"/>
                <a:gd fmla="*/ 1822513 w 2459699" name="connsiteX52"/>
                <a:gd fmla="*/ 314467 h 2950157" name="connsiteY52"/>
                <a:gd fmla="*/ 1900615 w 2459699" name="connsiteX53"/>
                <a:gd fmla="*/ 250027 h 2950157" name="connsiteY53"/>
                <a:gd fmla="*/ 2043005 w 2459699" name="connsiteX54"/>
                <a:gd fmla="*/ 146207 h 2950157" name="connsiteY54"/>
                <a:gd fmla="*/ 2136009 w 2459699" name="connsiteX55"/>
                <a:gd fmla="*/ 56739 h 2950157" name="connsiteY55"/>
                <a:gd fmla="*/ 2175576 w 2459699" name="connsiteX56"/>
                <a:gd fmla="*/ 9799 h 2950157" name="connsiteY56"/>
                <a:gd fmla="*/ 2178861 w 2459699" name="connsiteX57"/>
                <a:gd fmla="*/ 13413 h 2950157" name="connsiteY57"/>
                <a:gd fmla="*/ 2459699 w 2459699" name="connsiteX58"/>
                <a:gd fmla="*/ 795711 h 2950157" name="connsiteY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b="b" l="l" r="r" t="t"/>
              <a:pathLst>
                <a:path h="2950157" w="2459699">
                  <a:moveTo>
                    <a:pt x="2459699" y="795711"/>
                  </a:moveTo>
                  <a:cubicBezTo>
                    <a:pt x="2459699" y="1167163"/>
                    <a:pt x="2295023" y="1500153"/>
                    <a:pt x="2034695" y="1725658"/>
                  </a:cubicBezTo>
                  <a:lnTo>
                    <a:pt x="1892305" y="1829478"/>
                  </a:lnTo>
                  <a:lnTo>
                    <a:pt x="1814203" y="1893918"/>
                  </a:lnTo>
                  <a:cubicBezTo>
                    <a:pt x="1684735" y="2023385"/>
                    <a:pt x="1604658" y="2202243"/>
                    <a:pt x="1604658" y="2399803"/>
                  </a:cubicBezTo>
                  <a:lnTo>
                    <a:pt x="1604658" y="2940761"/>
                  </a:lnTo>
                  <a:lnTo>
                    <a:pt x="1587347" y="2950157"/>
                  </a:lnTo>
                  <a:lnTo>
                    <a:pt x="858695" y="2950157"/>
                  </a:lnTo>
                  <a:lnTo>
                    <a:pt x="858695" y="2399803"/>
                  </a:lnTo>
                  <a:cubicBezTo>
                    <a:pt x="858695" y="2202243"/>
                    <a:pt x="778618" y="2023385"/>
                    <a:pt x="649150" y="1893918"/>
                  </a:cubicBezTo>
                  <a:lnTo>
                    <a:pt x="577021" y="1834405"/>
                  </a:lnTo>
                  <a:lnTo>
                    <a:pt x="542230" y="1815521"/>
                  </a:lnTo>
                  <a:cubicBezTo>
                    <a:pt x="215088" y="1594509"/>
                    <a:pt x="0" y="1220228"/>
                    <a:pt x="0" y="795711"/>
                  </a:cubicBezTo>
                  <a:cubicBezTo>
                    <a:pt x="0" y="498549"/>
                    <a:pt x="105393" y="226003"/>
                    <a:pt x="280839" y="13413"/>
                  </a:cubicBezTo>
                  <a:lnTo>
                    <a:pt x="293029" y="0"/>
                  </a:lnTo>
                  <a:lnTo>
                    <a:pt x="327804" y="43183"/>
                  </a:lnTo>
                  <a:cubicBezTo>
                    <a:pt x="393972" y="115984"/>
                    <a:pt x="468754" y="180817"/>
                    <a:pt x="550540" y="236070"/>
                  </a:cubicBezTo>
                  <a:lnTo>
                    <a:pt x="585331" y="254954"/>
                  </a:lnTo>
                  <a:lnTo>
                    <a:pt x="657460" y="314467"/>
                  </a:lnTo>
                  <a:lnTo>
                    <a:pt x="706339" y="373708"/>
                  </a:lnTo>
                  <a:lnTo>
                    <a:pt x="669750" y="418055"/>
                  </a:lnTo>
                  <a:cubicBezTo>
                    <a:pt x="596919" y="525859"/>
                    <a:pt x="554392" y="655818"/>
                    <a:pt x="554392" y="795710"/>
                  </a:cubicBezTo>
                  <a:cubicBezTo>
                    <a:pt x="554392" y="1028863"/>
                    <a:pt x="672522" y="1234425"/>
                    <a:pt x="852195" y="1355810"/>
                  </a:cubicBezTo>
                  <a:lnTo>
                    <a:pt x="867005" y="1363848"/>
                  </a:lnTo>
                  <a:lnTo>
                    <a:pt x="867005" y="1640266"/>
                  </a:lnTo>
                  <a:cubicBezTo>
                    <a:pt x="867005" y="1689656"/>
                    <a:pt x="862000" y="1737878"/>
                    <a:pt x="852470" y="1784450"/>
                  </a:cubicBezTo>
                  <a:lnTo>
                    <a:pt x="827391" y="1865242"/>
                  </a:lnTo>
                  <a:lnTo>
                    <a:pt x="827392" y="1865242"/>
                  </a:lnTo>
                  <a:lnTo>
                    <a:pt x="852471" y="1784450"/>
                  </a:lnTo>
                  <a:cubicBezTo>
                    <a:pt x="862001" y="1737878"/>
                    <a:pt x="867006" y="1689656"/>
                    <a:pt x="867006" y="1640266"/>
                  </a:cubicBezTo>
                  <a:lnTo>
                    <a:pt x="867006" y="1373630"/>
                  </a:lnTo>
                  <a:lnTo>
                    <a:pt x="934368" y="1410193"/>
                  </a:lnTo>
                  <a:cubicBezTo>
                    <a:pt x="979591" y="1429321"/>
                    <a:pt x="1027062" y="1444173"/>
                    <a:pt x="1076276" y="1454244"/>
                  </a:cubicBezTo>
                  <a:lnTo>
                    <a:pt x="1090309" y="1456385"/>
                  </a:lnTo>
                  <a:lnTo>
                    <a:pt x="1093722" y="1457445"/>
                  </a:lnTo>
                  <a:lnTo>
                    <a:pt x="1104115" y="1458492"/>
                  </a:lnTo>
                  <a:lnTo>
                    <a:pt x="1151340" y="1465700"/>
                  </a:lnTo>
                  <a:lnTo>
                    <a:pt x="1199963" y="1468155"/>
                  </a:lnTo>
                  <a:lnTo>
                    <a:pt x="1229850" y="1471168"/>
                  </a:lnTo>
                  <a:lnTo>
                    <a:pt x="1262170" y="1467909"/>
                  </a:lnTo>
                  <a:lnTo>
                    <a:pt x="1305934" y="1465700"/>
                  </a:lnTo>
                  <a:lnTo>
                    <a:pt x="1348436" y="1459213"/>
                  </a:lnTo>
                  <a:lnTo>
                    <a:pt x="1365978" y="1457445"/>
                  </a:lnTo>
                  <a:lnTo>
                    <a:pt x="1371737" y="1455657"/>
                  </a:lnTo>
                  <a:lnTo>
                    <a:pt x="1380997" y="1454244"/>
                  </a:lnTo>
                  <a:cubicBezTo>
                    <a:pt x="1430211" y="1444173"/>
                    <a:pt x="1477683" y="1429321"/>
                    <a:pt x="1522906" y="1410193"/>
                  </a:cubicBezTo>
                  <a:lnTo>
                    <a:pt x="1612968" y="1361310"/>
                  </a:lnTo>
                  <a:lnTo>
                    <a:pt x="1612968" y="1351302"/>
                  </a:lnTo>
                  <a:lnTo>
                    <a:pt x="1707471" y="1273331"/>
                  </a:lnTo>
                  <a:cubicBezTo>
                    <a:pt x="1829704" y="1151097"/>
                    <a:pt x="1905308" y="982232"/>
                    <a:pt x="1905308" y="795710"/>
                  </a:cubicBezTo>
                  <a:cubicBezTo>
                    <a:pt x="1905308" y="655818"/>
                    <a:pt x="1862781" y="525859"/>
                    <a:pt x="1789950" y="418055"/>
                  </a:cubicBezTo>
                  <a:lnTo>
                    <a:pt x="1763497" y="385994"/>
                  </a:lnTo>
                  <a:lnTo>
                    <a:pt x="1822513" y="314467"/>
                  </a:lnTo>
                  <a:lnTo>
                    <a:pt x="1900615" y="250027"/>
                  </a:lnTo>
                  <a:lnTo>
                    <a:pt x="2043005" y="146207"/>
                  </a:lnTo>
                  <a:cubicBezTo>
                    <a:pt x="2075546" y="118019"/>
                    <a:pt x="2106592" y="88151"/>
                    <a:pt x="2136009" y="56739"/>
                  </a:cubicBezTo>
                  <a:lnTo>
                    <a:pt x="2175576" y="9799"/>
                  </a:lnTo>
                  <a:lnTo>
                    <a:pt x="2178861" y="13413"/>
                  </a:lnTo>
                  <a:cubicBezTo>
                    <a:pt x="2354306" y="226003"/>
                    <a:pt x="2459699" y="498549"/>
                    <a:pt x="2459699" y="795711"/>
                  </a:cubicBezTo>
                  <a:close/>
                </a:path>
              </a:pathLst>
            </a:custGeom>
            <a:solidFill>
              <a:srgbClr val="F8AD94"/>
            </a:solidFill>
            <a:ln>
              <a:noFill/>
            </a:ln>
            <a:effectLst>
              <a:outerShdw algn="l" blurRad="127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18" name="TextBox 52">
            <a:extLst>
              <a:ext uri="{FF2B5EF4-FFF2-40B4-BE49-F238E27FC236}">
                <a16:creationId xmlns:a16="http://schemas.microsoft.com/office/drawing/2014/main" id="{BB6B698C-C9EF-48BC-A259-317E20C424E4}"/>
              </a:ext>
            </a:extLst>
          </p:cNvPr>
          <p:cNvSpPr txBox="1"/>
          <p:nvPr/>
        </p:nvSpPr>
        <p:spPr>
          <a:xfrm>
            <a:off x="8954422" y="3438525"/>
            <a:ext cx="811530" cy="396240"/>
          </a:xfrm>
          <a:prstGeom prst="rect">
            <a:avLst/>
          </a:prstGeom>
          <a:noFill/>
        </p:spPr>
        <p:txBody>
          <a:bodyPr rtlCol="0" wrap="none">
            <a:spAutoFit/>
          </a:bodyPr>
          <a:lstStyle/>
          <a:p>
            <a:r>
              <a:rPr b="1" lang="id-ID" sz="2000">
                <a:solidFill>
                  <a:schemeClr val="bg1"/>
                </a:solidFill>
                <a:cs typeface="+mn-ea"/>
                <a:sym typeface="+mn-lt"/>
              </a:rPr>
              <a:t>2021</a:t>
            </a:r>
          </a:p>
        </p:txBody>
      </p:sp>
      <p:sp>
        <p:nvSpPr>
          <p:cNvPr id="19" name="TextBox 53">
            <a:extLst>
              <a:ext uri="{FF2B5EF4-FFF2-40B4-BE49-F238E27FC236}">
                <a16:creationId xmlns:a16="http://schemas.microsoft.com/office/drawing/2014/main" id="{4ACF2077-41C9-4DF5-8325-0CC91F16AFD5}"/>
              </a:ext>
            </a:extLst>
          </p:cNvPr>
          <p:cNvSpPr txBox="1"/>
          <p:nvPr/>
        </p:nvSpPr>
        <p:spPr>
          <a:xfrm>
            <a:off x="7553628" y="3429000"/>
            <a:ext cx="811530" cy="396240"/>
          </a:xfrm>
          <a:prstGeom prst="rect">
            <a:avLst/>
          </a:prstGeom>
          <a:noFill/>
        </p:spPr>
        <p:txBody>
          <a:bodyPr rtlCol="0" wrap="none">
            <a:spAutoFit/>
          </a:bodyPr>
          <a:lstStyle/>
          <a:p>
            <a:r>
              <a:rPr b="1" lang="id-ID" sz="2000">
                <a:solidFill>
                  <a:schemeClr val="bg1"/>
                </a:solidFill>
                <a:cs typeface="+mn-ea"/>
                <a:sym typeface="+mn-lt"/>
              </a:rPr>
              <a:t>2020</a:t>
            </a:r>
          </a:p>
        </p:txBody>
      </p:sp>
      <p:sp>
        <p:nvSpPr>
          <p:cNvPr id="20" name="TextBox 54">
            <a:extLst>
              <a:ext uri="{FF2B5EF4-FFF2-40B4-BE49-F238E27FC236}">
                <a16:creationId xmlns:a16="http://schemas.microsoft.com/office/drawing/2014/main" id="{199E6F47-AF89-4B79-81E7-CFD9622DB1EF}"/>
              </a:ext>
            </a:extLst>
          </p:cNvPr>
          <p:cNvSpPr txBox="1"/>
          <p:nvPr/>
        </p:nvSpPr>
        <p:spPr>
          <a:xfrm>
            <a:off x="6152837" y="3438525"/>
            <a:ext cx="811530" cy="396240"/>
          </a:xfrm>
          <a:prstGeom prst="rect">
            <a:avLst/>
          </a:prstGeom>
          <a:noFill/>
        </p:spPr>
        <p:txBody>
          <a:bodyPr rtlCol="0" wrap="none">
            <a:spAutoFit/>
          </a:bodyPr>
          <a:lstStyle/>
          <a:p>
            <a:r>
              <a:rPr b="1" lang="id-ID" sz="2000">
                <a:solidFill>
                  <a:schemeClr val="bg1"/>
                </a:solidFill>
                <a:cs typeface="+mn-ea"/>
                <a:sym typeface="+mn-lt"/>
              </a:rPr>
              <a:t>2019</a:t>
            </a:r>
          </a:p>
        </p:txBody>
      </p:sp>
      <p:sp>
        <p:nvSpPr>
          <p:cNvPr id="21" name="TextBox 55">
            <a:extLst>
              <a:ext uri="{FF2B5EF4-FFF2-40B4-BE49-F238E27FC236}">
                <a16:creationId xmlns:a16="http://schemas.microsoft.com/office/drawing/2014/main" id="{6FAAF615-6437-41E1-A3CD-E087E09886BE}"/>
              </a:ext>
            </a:extLst>
          </p:cNvPr>
          <p:cNvSpPr txBox="1"/>
          <p:nvPr/>
        </p:nvSpPr>
        <p:spPr>
          <a:xfrm>
            <a:off x="4752045" y="3438525"/>
            <a:ext cx="811530" cy="396240"/>
          </a:xfrm>
          <a:prstGeom prst="rect">
            <a:avLst/>
          </a:prstGeom>
          <a:noFill/>
        </p:spPr>
        <p:txBody>
          <a:bodyPr rtlCol="0" wrap="none">
            <a:spAutoFit/>
          </a:bodyPr>
          <a:lstStyle/>
          <a:p>
            <a:r>
              <a:rPr b="1" lang="id-ID" sz="2000">
                <a:solidFill>
                  <a:schemeClr val="bg1"/>
                </a:solidFill>
                <a:cs typeface="+mn-ea"/>
                <a:sym typeface="+mn-lt"/>
              </a:rPr>
              <a:t>2018</a:t>
            </a:r>
          </a:p>
        </p:txBody>
      </p:sp>
      <p:sp>
        <p:nvSpPr>
          <p:cNvPr id="22" name="TextBox 56">
            <a:extLst>
              <a:ext uri="{FF2B5EF4-FFF2-40B4-BE49-F238E27FC236}">
                <a16:creationId xmlns:a16="http://schemas.microsoft.com/office/drawing/2014/main" id="{E70F8422-2CE6-4DE5-8931-1E1DBDCA6713}"/>
              </a:ext>
            </a:extLst>
          </p:cNvPr>
          <p:cNvSpPr txBox="1"/>
          <p:nvPr/>
        </p:nvSpPr>
        <p:spPr>
          <a:xfrm>
            <a:off x="3351253" y="3438525"/>
            <a:ext cx="811530" cy="396240"/>
          </a:xfrm>
          <a:prstGeom prst="rect">
            <a:avLst/>
          </a:prstGeom>
          <a:noFill/>
        </p:spPr>
        <p:txBody>
          <a:bodyPr rtlCol="0" wrap="none">
            <a:spAutoFit/>
          </a:bodyPr>
          <a:lstStyle/>
          <a:p>
            <a:r>
              <a:rPr b="1" lang="id-ID" sz="2000">
                <a:solidFill>
                  <a:schemeClr val="bg1"/>
                </a:solidFill>
                <a:cs typeface="+mn-ea"/>
                <a:sym typeface="+mn-lt"/>
              </a:rPr>
              <a:t>2017</a:t>
            </a:r>
          </a:p>
        </p:txBody>
      </p:sp>
      <p:sp>
        <p:nvSpPr>
          <p:cNvPr id="23" name="TextBox 55">
            <a:extLst>
              <a:ext uri="{FF2B5EF4-FFF2-40B4-BE49-F238E27FC236}">
                <a16:creationId xmlns:a16="http://schemas.microsoft.com/office/drawing/2014/main" id="{A8EE968F-F4C9-47CF-AA59-D73D7487D19A}"/>
              </a:ext>
            </a:extLst>
          </p:cNvPr>
          <p:cNvSpPr txBox="1"/>
          <p:nvPr/>
        </p:nvSpPr>
        <p:spPr>
          <a:xfrm>
            <a:off x="3167394" y="4743662"/>
            <a:ext cx="1198880" cy="396240"/>
          </a:xfrm>
          <a:prstGeom prst="rect">
            <a:avLst/>
          </a:prstGeom>
          <a:noFill/>
        </p:spPr>
        <p:txBody>
          <a:bodyPr rtlCol="0" wrap="none">
            <a:spAutoFit/>
          </a:bodyPr>
          <a:lstStyle/>
          <a:p>
            <a:pPr algn="r"/>
            <a:r>
              <a:rPr altLang="en-US" b="1" lang="zh-CN" sz="2000">
                <a:solidFill>
                  <a:schemeClr val="tx1">
                    <a:lumMod val="75000"/>
                    <a:lumOff val="25000"/>
                  </a:schemeClr>
                </a:solidFill>
                <a:cs typeface="+mn-ea"/>
                <a:sym typeface="+mn-lt"/>
              </a:rPr>
              <a:t>添加文本</a:t>
            </a:r>
          </a:p>
        </p:txBody>
      </p:sp>
      <p:sp>
        <p:nvSpPr>
          <p:cNvPr id="24" name="矩形 23">
            <a:extLst>
              <a:ext uri="{FF2B5EF4-FFF2-40B4-BE49-F238E27FC236}">
                <a16:creationId xmlns:a16="http://schemas.microsoft.com/office/drawing/2014/main" id="{09D35EAA-3316-4D4D-90C9-9FAD3EB3BC3A}"/>
              </a:ext>
            </a:extLst>
          </p:cNvPr>
          <p:cNvSpPr/>
          <p:nvPr/>
        </p:nvSpPr>
        <p:spPr>
          <a:xfrm>
            <a:off x="2625696" y="5127602"/>
            <a:ext cx="2088416" cy="811530"/>
          </a:xfrm>
          <a:prstGeom prst="rect">
            <a:avLst/>
          </a:prstGeom>
        </p:spPr>
        <p:txBody>
          <a:bodyPr wrap="square">
            <a:spAutoFit/>
          </a:bodyPr>
          <a:lstStyle/>
          <a:p>
            <a:pPr algn="r">
              <a:lnSpc>
                <a:spcPct val="150000"/>
              </a:lnSpc>
              <a:defRPr/>
            </a:pPr>
            <a:r>
              <a:rPr altLang="en-US" kern="0" lang="zh-CN" sz="105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25" name="TextBox 55">
            <a:extLst>
              <a:ext uri="{FF2B5EF4-FFF2-40B4-BE49-F238E27FC236}">
                <a16:creationId xmlns:a16="http://schemas.microsoft.com/office/drawing/2014/main" id="{E52706A4-8C51-49C4-BE49-19A57A0CBB9F}"/>
              </a:ext>
            </a:extLst>
          </p:cNvPr>
          <p:cNvSpPr txBox="1"/>
          <p:nvPr/>
        </p:nvSpPr>
        <p:spPr>
          <a:xfrm>
            <a:off x="1920165" y="3213556"/>
            <a:ext cx="792480" cy="822960"/>
          </a:xfrm>
          <a:prstGeom prst="rect">
            <a:avLst/>
          </a:prstGeom>
          <a:noFill/>
        </p:spPr>
        <p:txBody>
          <a:bodyPr rtlCol="0" wrap="none">
            <a:spAutoFit/>
          </a:bodyPr>
          <a:lstStyle/>
          <a:p>
            <a:pPr algn="r"/>
            <a:r>
              <a:rPr altLang="en-US" b="1" lang="zh-CN" sz="2400">
                <a:solidFill>
                  <a:schemeClr val="tx1">
                    <a:lumMod val="75000"/>
                    <a:lumOff val="25000"/>
                  </a:schemeClr>
                </a:solidFill>
                <a:cs typeface="+mn-ea"/>
                <a:sym typeface="+mn-lt"/>
              </a:rPr>
              <a:t>五年</a:t>
            </a:r>
          </a:p>
          <a:p>
            <a:pPr algn="r"/>
            <a:r>
              <a:rPr altLang="en-US" b="1" lang="zh-CN" sz="2400">
                <a:solidFill>
                  <a:schemeClr val="tx1">
                    <a:lumMod val="75000"/>
                    <a:lumOff val="25000"/>
                  </a:schemeClr>
                </a:solidFill>
                <a:cs typeface="+mn-ea"/>
                <a:sym typeface="+mn-lt"/>
              </a:rPr>
              <a:t>计划</a:t>
            </a:r>
          </a:p>
        </p:txBody>
      </p:sp>
      <p:sp>
        <p:nvSpPr>
          <p:cNvPr id="31" name="TextBox 55">
            <a:extLst>
              <a:ext uri="{FF2B5EF4-FFF2-40B4-BE49-F238E27FC236}">
                <a16:creationId xmlns:a16="http://schemas.microsoft.com/office/drawing/2014/main" id="{CC05EF63-D3C0-4356-BEFF-8E9E8A576504}"/>
              </a:ext>
            </a:extLst>
          </p:cNvPr>
          <p:cNvSpPr txBox="1"/>
          <p:nvPr/>
        </p:nvSpPr>
        <p:spPr>
          <a:xfrm>
            <a:off x="4734106" y="1146744"/>
            <a:ext cx="1198880" cy="396240"/>
          </a:xfrm>
          <a:prstGeom prst="rect">
            <a:avLst/>
          </a:prstGeom>
          <a:noFill/>
        </p:spPr>
        <p:txBody>
          <a:bodyPr rtlCol="0" wrap="none">
            <a:spAutoFit/>
          </a:bodyPr>
          <a:lstStyle/>
          <a:p>
            <a:pPr algn="r"/>
            <a:r>
              <a:rPr altLang="en-US" b="1" lang="zh-CN" sz="2000">
                <a:solidFill>
                  <a:schemeClr val="tx1">
                    <a:lumMod val="75000"/>
                    <a:lumOff val="25000"/>
                  </a:schemeClr>
                </a:solidFill>
                <a:cs typeface="+mn-ea"/>
                <a:sym typeface="+mn-lt"/>
              </a:rPr>
              <a:t>添加文本</a:t>
            </a:r>
          </a:p>
        </p:txBody>
      </p:sp>
      <p:sp>
        <p:nvSpPr>
          <p:cNvPr id="32" name="矩形 31">
            <a:extLst>
              <a:ext uri="{FF2B5EF4-FFF2-40B4-BE49-F238E27FC236}">
                <a16:creationId xmlns:a16="http://schemas.microsoft.com/office/drawing/2014/main" id="{CF9CB494-5955-4A76-BAC6-A43158E57AFA}"/>
              </a:ext>
            </a:extLst>
          </p:cNvPr>
          <p:cNvSpPr/>
          <p:nvPr/>
        </p:nvSpPr>
        <p:spPr>
          <a:xfrm>
            <a:off x="4192408" y="1530685"/>
            <a:ext cx="2088416" cy="811530"/>
          </a:xfrm>
          <a:prstGeom prst="rect">
            <a:avLst/>
          </a:prstGeom>
        </p:spPr>
        <p:txBody>
          <a:bodyPr wrap="square">
            <a:spAutoFit/>
          </a:bodyPr>
          <a:lstStyle/>
          <a:p>
            <a:pPr algn="r">
              <a:lnSpc>
                <a:spcPct val="150000"/>
              </a:lnSpc>
              <a:defRPr/>
            </a:pPr>
            <a:r>
              <a:rPr altLang="en-US" kern="0" lang="zh-CN" sz="105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33" name="TextBox 55">
            <a:extLst>
              <a:ext uri="{FF2B5EF4-FFF2-40B4-BE49-F238E27FC236}">
                <a16:creationId xmlns:a16="http://schemas.microsoft.com/office/drawing/2014/main" id="{431703A3-49D2-45D3-9BB8-19F6242B10E3}"/>
              </a:ext>
            </a:extLst>
          </p:cNvPr>
          <p:cNvSpPr txBox="1"/>
          <p:nvPr/>
        </p:nvSpPr>
        <p:spPr>
          <a:xfrm>
            <a:off x="5950148" y="4834217"/>
            <a:ext cx="1198880" cy="396240"/>
          </a:xfrm>
          <a:prstGeom prst="rect">
            <a:avLst/>
          </a:prstGeom>
          <a:noFill/>
        </p:spPr>
        <p:txBody>
          <a:bodyPr rtlCol="0" wrap="none">
            <a:spAutoFit/>
          </a:bodyPr>
          <a:lstStyle/>
          <a:p>
            <a:pPr algn="r"/>
            <a:r>
              <a:rPr altLang="en-US" b="1" lang="zh-CN" sz="2000">
                <a:solidFill>
                  <a:schemeClr val="tx1">
                    <a:lumMod val="75000"/>
                    <a:lumOff val="25000"/>
                  </a:schemeClr>
                </a:solidFill>
                <a:cs typeface="+mn-ea"/>
                <a:sym typeface="+mn-lt"/>
              </a:rPr>
              <a:t>添加文本</a:t>
            </a:r>
          </a:p>
        </p:txBody>
      </p:sp>
      <p:sp>
        <p:nvSpPr>
          <p:cNvPr id="34" name="矩形 33">
            <a:extLst>
              <a:ext uri="{FF2B5EF4-FFF2-40B4-BE49-F238E27FC236}">
                <a16:creationId xmlns:a16="http://schemas.microsoft.com/office/drawing/2014/main" id="{6E997BFC-EB68-44AF-9080-52D3945ABE1C}"/>
              </a:ext>
            </a:extLst>
          </p:cNvPr>
          <p:cNvSpPr/>
          <p:nvPr/>
        </p:nvSpPr>
        <p:spPr>
          <a:xfrm>
            <a:off x="5408449" y="5218156"/>
            <a:ext cx="2088416" cy="811530"/>
          </a:xfrm>
          <a:prstGeom prst="rect">
            <a:avLst/>
          </a:prstGeom>
        </p:spPr>
        <p:txBody>
          <a:bodyPr wrap="square">
            <a:spAutoFit/>
          </a:bodyPr>
          <a:lstStyle/>
          <a:p>
            <a:pPr algn="r">
              <a:lnSpc>
                <a:spcPct val="150000"/>
              </a:lnSpc>
              <a:defRPr/>
            </a:pPr>
            <a:r>
              <a:rPr altLang="en-US" kern="0" lang="zh-CN" sz="105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35" name="TextBox 55">
            <a:extLst>
              <a:ext uri="{FF2B5EF4-FFF2-40B4-BE49-F238E27FC236}">
                <a16:creationId xmlns:a16="http://schemas.microsoft.com/office/drawing/2014/main" id="{C171DA66-BDAA-4C19-98EA-95B5E5ABE43F}"/>
              </a:ext>
            </a:extLst>
          </p:cNvPr>
          <p:cNvSpPr txBox="1"/>
          <p:nvPr/>
        </p:nvSpPr>
        <p:spPr>
          <a:xfrm>
            <a:off x="7310675" y="1146744"/>
            <a:ext cx="1198880" cy="396240"/>
          </a:xfrm>
          <a:prstGeom prst="rect">
            <a:avLst/>
          </a:prstGeom>
          <a:noFill/>
        </p:spPr>
        <p:txBody>
          <a:bodyPr rtlCol="0" wrap="none">
            <a:spAutoFit/>
          </a:bodyPr>
          <a:lstStyle/>
          <a:p>
            <a:pPr algn="r"/>
            <a:r>
              <a:rPr altLang="en-US" b="1" lang="zh-CN" sz="2000">
                <a:solidFill>
                  <a:schemeClr val="tx1">
                    <a:lumMod val="75000"/>
                    <a:lumOff val="25000"/>
                  </a:schemeClr>
                </a:solidFill>
                <a:cs typeface="+mn-ea"/>
                <a:sym typeface="+mn-lt"/>
              </a:rPr>
              <a:t>添加文本</a:t>
            </a:r>
          </a:p>
        </p:txBody>
      </p:sp>
      <p:sp>
        <p:nvSpPr>
          <p:cNvPr id="36" name="矩形 35">
            <a:extLst>
              <a:ext uri="{FF2B5EF4-FFF2-40B4-BE49-F238E27FC236}">
                <a16:creationId xmlns:a16="http://schemas.microsoft.com/office/drawing/2014/main" id="{F0440B33-E21C-44AC-A835-A7FFAFEB16B6}"/>
              </a:ext>
            </a:extLst>
          </p:cNvPr>
          <p:cNvSpPr/>
          <p:nvPr/>
        </p:nvSpPr>
        <p:spPr>
          <a:xfrm>
            <a:off x="6768979" y="1530685"/>
            <a:ext cx="2088416" cy="811530"/>
          </a:xfrm>
          <a:prstGeom prst="rect">
            <a:avLst/>
          </a:prstGeom>
        </p:spPr>
        <p:txBody>
          <a:bodyPr wrap="square">
            <a:spAutoFit/>
          </a:bodyPr>
          <a:lstStyle/>
          <a:p>
            <a:pPr algn="r">
              <a:lnSpc>
                <a:spcPct val="150000"/>
              </a:lnSpc>
              <a:defRPr/>
            </a:pPr>
            <a:r>
              <a:rPr altLang="en-US" kern="0" lang="zh-CN" sz="105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37" name="TextBox 55">
            <a:extLst>
              <a:ext uri="{FF2B5EF4-FFF2-40B4-BE49-F238E27FC236}">
                <a16:creationId xmlns:a16="http://schemas.microsoft.com/office/drawing/2014/main" id="{C67B9945-F52E-4D83-A53B-BA28CAF0675E}"/>
              </a:ext>
            </a:extLst>
          </p:cNvPr>
          <p:cNvSpPr txBox="1"/>
          <p:nvPr/>
        </p:nvSpPr>
        <p:spPr>
          <a:xfrm>
            <a:off x="8865722" y="4803533"/>
            <a:ext cx="1198880" cy="396240"/>
          </a:xfrm>
          <a:prstGeom prst="rect">
            <a:avLst/>
          </a:prstGeom>
          <a:noFill/>
        </p:spPr>
        <p:txBody>
          <a:bodyPr rtlCol="0" wrap="none">
            <a:spAutoFit/>
          </a:bodyPr>
          <a:lstStyle/>
          <a:p>
            <a:pPr algn="r"/>
            <a:r>
              <a:rPr altLang="en-US" b="1" lang="zh-CN" sz="2000">
                <a:solidFill>
                  <a:schemeClr val="tx1">
                    <a:lumMod val="75000"/>
                    <a:lumOff val="25000"/>
                  </a:schemeClr>
                </a:solidFill>
                <a:cs typeface="+mn-ea"/>
                <a:sym typeface="+mn-lt"/>
              </a:rPr>
              <a:t>添加文本</a:t>
            </a:r>
          </a:p>
        </p:txBody>
      </p:sp>
      <p:sp>
        <p:nvSpPr>
          <p:cNvPr id="38" name="矩形 37">
            <a:extLst>
              <a:ext uri="{FF2B5EF4-FFF2-40B4-BE49-F238E27FC236}">
                <a16:creationId xmlns:a16="http://schemas.microsoft.com/office/drawing/2014/main" id="{BDF74F94-4BEF-4163-9325-201FD826D7A9}"/>
              </a:ext>
            </a:extLst>
          </p:cNvPr>
          <p:cNvSpPr/>
          <p:nvPr/>
        </p:nvSpPr>
        <p:spPr>
          <a:xfrm>
            <a:off x="8324024" y="5187474"/>
            <a:ext cx="2088416" cy="811530"/>
          </a:xfrm>
          <a:prstGeom prst="rect">
            <a:avLst/>
          </a:prstGeom>
        </p:spPr>
        <p:txBody>
          <a:bodyPr wrap="square">
            <a:spAutoFit/>
          </a:bodyPr>
          <a:lstStyle/>
          <a:p>
            <a:pPr algn="r">
              <a:lnSpc>
                <a:spcPct val="150000"/>
              </a:lnSpc>
              <a:defRPr/>
            </a:pPr>
            <a:r>
              <a:rPr altLang="en-US" kern="0" lang="zh-CN" sz="1050">
                <a:solidFill>
                  <a:schemeClr val="tx1">
                    <a:lumMod val="75000"/>
                    <a:lumOff val="25000"/>
                  </a:schemeClr>
                </a:solidFill>
                <a:cs typeface="+mn-ea"/>
                <a:sym typeface="+mn-lt"/>
              </a:rPr>
              <a:t>用户可以在投影仪或者计算机上进行演示也可以将演示文稿打印出来制作成胶片用户以在投影仪</a:t>
            </a:r>
          </a:p>
        </p:txBody>
      </p:sp>
    </p:spTree>
    <p:extLst>
      <p:ext uri="{BB962C8B-B14F-4D97-AF65-F5344CB8AC3E}">
        <p14:creationId val="13398286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1+#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8">
                                  <p:stCondLst>
                                    <p:cond delay="0"/>
                                  </p:stCondLst>
                                  <p:iterate type="lt">
                                    <p:tmPct val="10000"/>
                                  </p:iterate>
                                  <p:childTnLst>
                                    <p:set>
                                      <p:cBhvr>
                                        <p:cTn dur="1" fill="hold" id="31">
                                          <p:stCondLst>
                                            <p:cond delay="0"/>
                                          </p:stCondLst>
                                        </p:cTn>
                                        <p:tgtEl>
                                          <p:spTgt spid="4"/>
                                        </p:tgtEl>
                                        <p:attrNameLst>
                                          <p:attrName>style.visibility</p:attrName>
                                        </p:attrNameLst>
                                      </p:cBhvr>
                                      <p:to>
                                        <p:strVal val="visible"/>
                                      </p:to>
                                    </p:set>
                                    <p:anim calcmode="lin" valueType="num">
                                      <p:cBhvr additive="base">
                                        <p:cTn dur="500" id="32"/>
                                        <p:tgtEl>
                                          <p:spTgt spid="4"/>
                                        </p:tgtEl>
                                        <p:attrNameLst>
                                          <p:attrName>ppt_x</p:attrName>
                                        </p:attrNameLst>
                                      </p:cBhvr>
                                      <p:tavLst>
                                        <p:tav tm="0">
                                          <p:val>
                                            <p:strVal val="#ppt_x-#ppt_w*1.125000"/>
                                          </p:val>
                                        </p:tav>
                                        <p:tav tm="100000">
                                          <p:val>
                                            <p:strVal val="#ppt_x"/>
                                          </p:val>
                                        </p:tav>
                                      </p:tavLst>
                                    </p:anim>
                                    <p:animEffect filter="wipe(right)" transition="in">
                                      <p:cBhvr>
                                        <p:cTn dur="500" id="33"/>
                                        <p:tgtEl>
                                          <p:spTgt spid="4"/>
                                        </p:tgtEl>
                                      </p:cBhvr>
                                    </p:animEffect>
                                  </p:childTnLst>
                                </p:cTn>
                              </p:par>
                            </p:childTnLst>
                          </p:cTn>
                        </p:par>
                        <p:par>
                          <p:cTn fill="hold" id="34" nodeType="afterGroup">
                            <p:stCondLst>
                              <p:cond delay="1000"/>
                            </p:stCondLst>
                            <p:childTnLst>
                              <p:par>
                                <p:cTn fill="hold" id="35" nodeType="afterEffect" presetClass="entr" presetID="22" presetSubtype="8">
                                  <p:stCondLst>
                                    <p:cond delay="0"/>
                                  </p:stCondLst>
                                  <p:childTnLst>
                                    <p:set>
                                      <p:cBhvr>
                                        <p:cTn dur="1" fill="hold" id="36">
                                          <p:stCondLst>
                                            <p:cond delay="0"/>
                                          </p:stCondLst>
                                        </p:cTn>
                                        <p:tgtEl>
                                          <p:spTgt spid="11"/>
                                        </p:tgtEl>
                                        <p:attrNameLst>
                                          <p:attrName>style.visibility</p:attrName>
                                        </p:attrNameLst>
                                      </p:cBhvr>
                                      <p:to>
                                        <p:strVal val="visible"/>
                                      </p:to>
                                    </p:set>
                                    <p:animEffect filter="wipe(left)" transition="in">
                                      <p:cBhvr>
                                        <p:cTn dur="1000" id="37"/>
                                        <p:tgtEl>
                                          <p:spTgt spid="11"/>
                                        </p:tgtEl>
                                      </p:cBhvr>
                                    </p:animEffect>
                                  </p:childTnLst>
                                </p:cTn>
                              </p:par>
                            </p:childTnLst>
                          </p:cTn>
                        </p:par>
                        <p:par>
                          <p:cTn fill="hold" id="38" nodeType="afterGroup">
                            <p:stCondLst>
                              <p:cond delay="2000"/>
                            </p:stCondLst>
                            <p:childTnLst>
                              <p:par>
                                <p:cTn fill="hold" grpId="0" id="39" nodeType="afterEffect" presetClass="entr" presetID="53" presetSubtype="0">
                                  <p:stCondLst>
                                    <p:cond delay="0"/>
                                  </p:stCondLst>
                                  <p:childTnLst>
                                    <p:set>
                                      <p:cBhvr>
                                        <p:cTn dur="1" fill="hold" id="40">
                                          <p:stCondLst>
                                            <p:cond delay="0"/>
                                          </p:stCondLst>
                                        </p:cTn>
                                        <p:tgtEl>
                                          <p:spTgt spid="25"/>
                                        </p:tgtEl>
                                        <p:attrNameLst>
                                          <p:attrName>style.visibility</p:attrName>
                                        </p:attrNameLst>
                                      </p:cBhvr>
                                      <p:to>
                                        <p:strVal val="visible"/>
                                      </p:to>
                                    </p:set>
                                    <p:anim calcmode="lin" valueType="num">
                                      <p:cBhvr>
                                        <p:cTn dur="500" fill="hold" id="41"/>
                                        <p:tgtEl>
                                          <p:spTgt spid="25"/>
                                        </p:tgtEl>
                                        <p:attrNameLst>
                                          <p:attrName>ppt_w</p:attrName>
                                        </p:attrNameLst>
                                      </p:cBhvr>
                                      <p:tavLst>
                                        <p:tav tm="0">
                                          <p:val>
                                            <p:fltVal val="0"/>
                                          </p:val>
                                        </p:tav>
                                        <p:tav tm="100000">
                                          <p:val>
                                            <p:strVal val="#ppt_w"/>
                                          </p:val>
                                        </p:tav>
                                      </p:tavLst>
                                    </p:anim>
                                    <p:anim calcmode="lin" valueType="num">
                                      <p:cBhvr>
                                        <p:cTn dur="500" fill="hold" id="42"/>
                                        <p:tgtEl>
                                          <p:spTgt spid="25"/>
                                        </p:tgtEl>
                                        <p:attrNameLst>
                                          <p:attrName>ppt_h</p:attrName>
                                        </p:attrNameLst>
                                      </p:cBhvr>
                                      <p:tavLst>
                                        <p:tav tm="0">
                                          <p:val>
                                            <p:fltVal val="0"/>
                                          </p:val>
                                        </p:tav>
                                        <p:tav tm="100000">
                                          <p:val>
                                            <p:strVal val="#ppt_h"/>
                                          </p:val>
                                        </p:tav>
                                      </p:tavLst>
                                    </p:anim>
                                    <p:animEffect filter="fade" transition="in">
                                      <p:cBhvr>
                                        <p:cTn dur="500" id="43"/>
                                        <p:tgtEl>
                                          <p:spTgt spid="25"/>
                                        </p:tgtEl>
                                      </p:cBhvr>
                                    </p:animEffect>
                                  </p:childTnLst>
                                </p:cTn>
                              </p:par>
                            </p:childTnLst>
                          </p:cTn>
                        </p:par>
                        <p:par>
                          <p:cTn fill="hold" id="44" nodeType="afterGroup">
                            <p:stCondLst>
                              <p:cond delay="2500"/>
                            </p:stCondLst>
                            <p:childTnLst>
                              <p:par>
                                <p:cTn fill="hold" grpId="0" id="45" nodeType="afterEffect" presetClass="entr" presetID="22" presetSubtype="8">
                                  <p:stCondLst>
                                    <p:cond delay="0"/>
                                  </p:stCondLst>
                                  <p:childTnLst>
                                    <p:set>
                                      <p:cBhvr>
                                        <p:cTn dur="1" fill="hold" id="46">
                                          <p:stCondLst>
                                            <p:cond delay="0"/>
                                          </p:stCondLst>
                                        </p:cTn>
                                        <p:tgtEl>
                                          <p:spTgt spid="22"/>
                                        </p:tgtEl>
                                        <p:attrNameLst>
                                          <p:attrName>style.visibility</p:attrName>
                                        </p:attrNameLst>
                                      </p:cBhvr>
                                      <p:to>
                                        <p:strVal val="visible"/>
                                      </p:to>
                                    </p:set>
                                    <p:animEffect filter="wipe(left)" transition="in">
                                      <p:cBhvr>
                                        <p:cTn dur="500" id="47"/>
                                        <p:tgtEl>
                                          <p:spTgt spid="22"/>
                                        </p:tgtEl>
                                      </p:cBhvr>
                                    </p:animEffect>
                                  </p:childTnLst>
                                </p:cTn>
                              </p:par>
                            </p:childTnLst>
                          </p:cTn>
                        </p:par>
                        <p:par>
                          <p:cTn fill="hold" id="48" nodeType="afterGroup">
                            <p:stCondLst>
                              <p:cond delay="3000"/>
                            </p:stCondLst>
                            <p:childTnLst>
                              <p:par>
                                <p:cTn fill="hold" grpId="0" id="49" nodeType="afterEffect" presetClass="entr" presetID="2" presetSubtype="4">
                                  <p:stCondLst>
                                    <p:cond delay="0"/>
                                  </p:stCondLst>
                                  <p:childTnLst>
                                    <p:set>
                                      <p:cBhvr>
                                        <p:cTn dur="1" fill="hold" id="50">
                                          <p:stCondLst>
                                            <p:cond delay="0"/>
                                          </p:stCondLst>
                                        </p:cTn>
                                        <p:tgtEl>
                                          <p:spTgt spid="23"/>
                                        </p:tgtEl>
                                        <p:attrNameLst>
                                          <p:attrName>style.visibility</p:attrName>
                                        </p:attrNameLst>
                                      </p:cBhvr>
                                      <p:to>
                                        <p:strVal val="visible"/>
                                      </p:to>
                                    </p:set>
                                    <p:anim calcmode="lin" valueType="num">
                                      <p:cBhvr additive="base">
                                        <p:cTn dur="500" fill="hold" id="51"/>
                                        <p:tgtEl>
                                          <p:spTgt spid="23"/>
                                        </p:tgtEl>
                                        <p:attrNameLst>
                                          <p:attrName>ppt_x</p:attrName>
                                        </p:attrNameLst>
                                      </p:cBhvr>
                                      <p:tavLst>
                                        <p:tav tm="0">
                                          <p:val>
                                            <p:strVal val="#ppt_x"/>
                                          </p:val>
                                        </p:tav>
                                        <p:tav tm="100000">
                                          <p:val>
                                            <p:strVal val="#ppt_x"/>
                                          </p:val>
                                        </p:tav>
                                      </p:tavLst>
                                    </p:anim>
                                    <p:anim calcmode="lin" valueType="num">
                                      <p:cBhvr additive="base">
                                        <p:cTn dur="500" fill="hold" id="52"/>
                                        <p:tgtEl>
                                          <p:spTgt spid="23"/>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0"/>
                                  </p:stCondLst>
                                  <p:childTnLst>
                                    <p:set>
                                      <p:cBhvr>
                                        <p:cTn dur="1" fill="hold" id="54">
                                          <p:stCondLst>
                                            <p:cond delay="0"/>
                                          </p:stCondLst>
                                        </p:cTn>
                                        <p:tgtEl>
                                          <p:spTgt spid="24"/>
                                        </p:tgtEl>
                                        <p:attrNameLst>
                                          <p:attrName>style.visibility</p:attrName>
                                        </p:attrNameLst>
                                      </p:cBhvr>
                                      <p:to>
                                        <p:strVal val="visible"/>
                                      </p:to>
                                    </p:set>
                                    <p:anim calcmode="lin" valueType="num">
                                      <p:cBhvr additive="base">
                                        <p:cTn dur="500" fill="hold" id="55"/>
                                        <p:tgtEl>
                                          <p:spTgt spid="24"/>
                                        </p:tgtEl>
                                        <p:attrNameLst>
                                          <p:attrName>ppt_x</p:attrName>
                                        </p:attrNameLst>
                                      </p:cBhvr>
                                      <p:tavLst>
                                        <p:tav tm="0">
                                          <p:val>
                                            <p:strVal val="#ppt_x"/>
                                          </p:val>
                                        </p:tav>
                                        <p:tav tm="100000">
                                          <p:val>
                                            <p:strVal val="#ppt_x"/>
                                          </p:val>
                                        </p:tav>
                                      </p:tavLst>
                                    </p:anim>
                                    <p:anim calcmode="lin" valueType="num">
                                      <p:cBhvr additive="base">
                                        <p:cTn dur="500" fill="hold" id="56"/>
                                        <p:tgtEl>
                                          <p:spTgt spid="24"/>
                                        </p:tgtEl>
                                        <p:attrNameLst>
                                          <p:attrName>ppt_y</p:attrName>
                                        </p:attrNameLst>
                                      </p:cBhvr>
                                      <p:tavLst>
                                        <p:tav tm="0">
                                          <p:val>
                                            <p:strVal val="1+#ppt_h/2"/>
                                          </p:val>
                                        </p:tav>
                                        <p:tav tm="100000">
                                          <p:val>
                                            <p:strVal val="#ppt_y"/>
                                          </p:val>
                                        </p:tav>
                                      </p:tavLst>
                                    </p:anim>
                                  </p:childTnLst>
                                </p:cTn>
                              </p:par>
                            </p:childTnLst>
                          </p:cTn>
                        </p:par>
                        <p:par>
                          <p:cTn fill="hold" id="57" nodeType="afterGroup">
                            <p:stCondLst>
                              <p:cond delay="3500"/>
                            </p:stCondLst>
                            <p:childTnLst>
                              <p:par>
                                <p:cTn fill="hold" grpId="0" id="58" nodeType="afterEffect" presetClass="entr" presetID="22" presetSubtype="8">
                                  <p:stCondLst>
                                    <p:cond delay="0"/>
                                  </p:stCondLst>
                                  <p:childTnLst>
                                    <p:set>
                                      <p:cBhvr>
                                        <p:cTn dur="1" fill="hold" id="59">
                                          <p:stCondLst>
                                            <p:cond delay="0"/>
                                          </p:stCondLst>
                                        </p:cTn>
                                        <p:tgtEl>
                                          <p:spTgt spid="21"/>
                                        </p:tgtEl>
                                        <p:attrNameLst>
                                          <p:attrName>style.visibility</p:attrName>
                                        </p:attrNameLst>
                                      </p:cBhvr>
                                      <p:to>
                                        <p:strVal val="visible"/>
                                      </p:to>
                                    </p:set>
                                    <p:animEffect filter="wipe(left)" transition="in">
                                      <p:cBhvr>
                                        <p:cTn dur="500" id="60"/>
                                        <p:tgtEl>
                                          <p:spTgt spid="21"/>
                                        </p:tgtEl>
                                      </p:cBhvr>
                                    </p:animEffect>
                                  </p:childTnLst>
                                </p:cTn>
                              </p:par>
                            </p:childTnLst>
                          </p:cTn>
                        </p:par>
                        <p:par>
                          <p:cTn fill="hold" id="61" nodeType="afterGroup">
                            <p:stCondLst>
                              <p:cond delay="4000"/>
                            </p:stCondLst>
                            <p:childTnLst>
                              <p:par>
                                <p:cTn fill="hold" grpId="0" id="62" nodeType="afterEffect" presetClass="entr" presetID="2" presetSubtype="8">
                                  <p:stCondLst>
                                    <p:cond delay="0"/>
                                  </p:stCondLst>
                                  <p:childTnLst>
                                    <p:set>
                                      <p:cBhvr>
                                        <p:cTn dur="1" fill="hold" id="63">
                                          <p:stCondLst>
                                            <p:cond delay="0"/>
                                          </p:stCondLst>
                                        </p:cTn>
                                        <p:tgtEl>
                                          <p:spTgt spid="31"/>
                                        </p:tgtEl>
                                        <p:attrNameLst>
                                          <p:attrName>style.visibility</p:attrName>
                                        </p:attrNameLst>
                                      </p:cBhvr>
                                      <p:to>
                                        <p:strVal val="visible"/>
                                      </p:to>
                                    </p:set>
                                    <p:anim calcmode="lin" valueType="num">
                                      <p:cBhvr additive="base">
                                        <p:cTn dur="500" fill="hold" id="64"/>
                                        <p:tgtEl>
                                          <p:spTgt spid="31"/>
                                        </p:tgtEl>
                                        <p:attrNameLst>
                                          <p:attrName>ppt_x</p:attrName>
                                        </p:attrNameLst>
                                      </p:cBhvr>
                                      <p:tavLst>
                                        <p:tav tm="0">
                                          <p:val>
                                            <p:strVal val="0-#ppt_w/2"/>
                                          </p:val>
                                        </p:tav>
                                        <p:tav tm="100000">
                                          <p:val>
                                            <p:strVal val="#ppt_x"/>
                                          </p:val>
                                        </p:tav>
                                      </p:tavLst>
                                    </p:anim>
                                    <p:anim calcmode="lin" valueType="num">
                                      <p:cBhvr additive="base">
                                        <p:cTn dur="500" fill="hold" id="65"/>
                                        <p:tgtEl>
                                          <p:spTgt spid="31"/>
                                        </p:tgtEl>
                                        <p:attrNameLst>
                                          <p:attrName>ppt_y</p:attrName>
                                        </p:attrNameLst>
                                      </p:cBhvr>
                                      <p:tavLst>
                                        <p:tav tm="0">
                                          <p:val>
                                            <p:strVal val="#ppt_y"/>
                                          </p:val>
                                        </p:tav>
                                        <p:tav tm="100000">
                                          <p:val>
                                            <p:strVal val="#ppt_y"/>
                                          </p:val>
                                        </p:tav>
                                      </p:tavLst>
                                    </p:anim>
                                  </p:childTnLst>
                                </p:cTn>
                              </p:par>
                              <p:par>
                                <p:cTn fill="hold" grpId="0" id="66" nodeType="withEffect" presetClass="entr" presetID="2" presetSubtype="8">
                                  <p:stCondLst>
                                    <p:cond delay="0"/>
                                  </p:stCondLst>
                                  <p:childTnLst>
                                    <p:set>
                                      <p:cBhvr>
                                        <p:cTn dur="1" fill="hold" id="67">
                                          <p:stCondLst>
                                            <p:cond delay="0"/>
                                          </p:stCondLst>
                                        </p:cTn>
                                        <p:tgtEl>
                                          <p:spTgt spid="32"/>
                                        </p:tgtEl>
                                        <p:attrNameLst>
                                          <p:attrName>style.visibility</p:attrName>
                                        </p:attrNameLst>
                                      </p:cBhvr>
                                      <p:to>
                                        <p:strVal val="visible"/>
                                      </p:to>
                                    </p:set>
                                    <p:anim calcmode="lin" valueType="num">
                                      <p:cBhvr additive="base">
                                        <p:cTn dur="500" fill="hold" id="68"/>
                                        <p:tgtEl>
                                          <p:spTgt spid="32"/>
                                        </p:tgtEl>
                                        <p:attrNameLst>
                                          <p:attrName>ppt_x</p:attrName>
                                        </p:attrNameLst>
                                      </p:cBhvr>
                                      <p:tavLst>
                                        <p:tav tm="0">
                                          <p:val>
                                            <p:strVal val="0-#ppt_w/2"/>
                                          </p:val>
                                        </p:tav>
                                        <p:tav tm="100000">
                                          <p:val>
                                            <p:strVal val="#ppt_x"/>
                                          </p:val>
                                        </p:tav>
                                      </p:tavLst>
                                    </p:anim>
                                    <p:anim calcmode="lin" valueType="num">
                                      <p:cBhvr additive="base">
                                        <p:cTn dur="500" fill="hold" id="69"/>
                                        <p:tgtEl>
                                          <p:spTgt spid="32"/>
                                        </p:tgtEl>
                                        <p:attrNameLst>
                                          <p:attrName>ppt_y</p:attrName>
                                        </p:attrNameLst>
                                      </p:cBhvr>
                                      <p:tavLst>
                                        <p:tav tm="0">
                                          <p:val>
                                            <p:strVal val="#ppt_y"/>
                                          </p:val>
                                        </p:tav>
                                        <p:tav tm="100000">
                                          <p:val>
                                            <p:strVal val="#ppt_y"/>
                                          </p:val>
                                        </p:tav>
                                      </p:tavLst>
                                    </p:anim>
                                  </p:childTnLst>
                                </p:cTn>
                              </p:par>
                            </p:childTnLst>
                          </p:cTn>
                        </p:par>
                        <p:par>
                          <p:cTn fill="hold" id="70" nodeType="afterGroup">
                            <p:stCondLst>
                              <p:cond delay="4500"/>
                            </p:stCondLst>
                            <p:childTnLst>
                              <p:par>
                                <p:cTn fill="hold" grpId="0" id="71" nodeType="afterEffect" presetClass="entr" presetID="22" presetSubtype="8">
                                  <p:stCondLst>
                                    <p:cond delay="0"/>
                                  </p:stCondLst>
                                  <p:childTnLst>
                                    <p:set>
                                      <p:cBhvr>
                                        <p:cTn dur="1" fill="hold" id="72">
                                          <p:stCondLst>
                                            <p:cond delay="0"/>
                                          </p:stCondLst>
                                        </p:cTn>
                                        <p:tgtEl>
                                          <p:spTgt spid="20"/>
                                        </p:tgtEl>
                                        <p:attrNameLst>
                                          <p:attrName>style.visibility</p:attrName>
                                        </p:attrNameLst>
                                      </p:cBhvr>
                                      <p:to>
                                        <p:strVal val="visible"/>
                                      </p:to>
                                    </p:set>
                                    <p:animEffect filter="wipe(left)" transition="in">
                                      <p:cBhvr>
                                        <p:cTn dur="500" id="73"/>
                                        <p:tgtEl>
                                          <p:spTgt spid="20"/>
                                        </p:tgtEl>
                                      </p:cBhvr>
                                    </p:animEffect>
                                  </p:childTnLst>
                                </p:cTn>
                              </p:par>
                            </p:childTnLst>
                          </p:cTn>
                        </p:par>
                        <p:par>
                          <p:cTn fill="hold" id="74" nodeType="afterGroup">
                            <p:stCondLst>
                              <p:cond delay="5000"/>
                            </p:stCondLst>
                            <p:childTnLst>
                              <p:par>
                                <p:cTn fill="hold" grpId="0" id="75" nodeType="afterEffect" presetClass="entr" presetID="2" presetSubtype="4">
                                  <p:stCondLst>
                                    <p:cond delay="0"/>
                                  </p:stCondLst>
                                  <p:childTnLst>
                                    <p:set>
                                      <p:cBhvr>
                                        <p:cTn dur="1" fill="hold" id="76">
                                          <p:stCondLst>
                                            <p:cond delay="0"/>
                                          </p:stCondLst>
                                        </p:cTn>
                                        <p:tgtEl>
                                          <p:spTgt spid="33"/>
                                        </p:tgtEl>
                                        <p:attrNameLst>
                                          <p:attrName>style.visibility</p:attrName>
                                        </p:attrNameLst>
                                      </p:cBhvr>
                                      <p:to>
                                        <p:strVal val="visible"/>
                                      </p:to>
                                    </p:set>
                                    <p:anim calcmode="lin" valueType="num">
                                      <p:cBhvr additive="base">
                                        <p:cTn dur="500" fill="hold" id="77"/>
                                        <p:tgtEl>
                                          <p:spTgt spid="33"/>
                                        </p:tgtEl>
                                        <p:attrNameLst>
                                          <p:attrName>ppt_x</p:attrName>
                                        </p:attrNameLst>
                                      </p:cBhvr>
                                      <p:tavLst>
                                        <p:tav tm="0">
                                          <p:val>
                                            <p:strVal val="#ppt_x"/>
                                          </p:val>
                                        </p:tav>
                                        <p:tav tm="100000">
                                          <p:val>
                                            <p:strVal val="#ppt_x"/>
                                          </p:val>
                                        </p:tav>
                                      </p:tavLst>
                                    </p:anim>
                                    <p:anim calcmode="lin" valueType="num">
                                      <p:cBhvr additive="base">
                                        <p:cTn dur="500" fill="hold" id="78"/>
                                        <p:tgtEl>
                                          <p:spTgt spid="33"/>
                                        </p:tgtEl>
                                        <p:attrNameLst>
                                          <p:attrName>ppt_y</p:attrName>
                                        </p:attrNameLst>
                                      </p:cBhvr>
                                      <p:tavLst>
                                        <p:tav tm="0">
                                          <p:val>
                                            <p:strVal val="1+#ppt_h/2"/>
                                          </p:val>
                                        </p:tav>
                                        <p:tav tm="100000">
                                          <p:val>
                                            <p:strVal val="#ppt_y"/>
                                          </p:val>
                                        </p:tav>
                                      </p:tavLst>
                                    </p:anim>
                                  </p:childTnLst>
                                </p:cTn>
                              </p:par>
                              <p:par>
                                <p:cTn fill="hold" grpId="0" id="79" nodeType="withEffect" presetClass="entr" presetID="2" presetSubtype="4">
                                  <p:stCondLst>
                                    <p:cond delay="0"/>
                                  </p:stCondLst>
                                  <p:childTnLst>
                                    <p:set>
                                      <p:cBhvr>
                                        <p:cTn dur="1" fill="hold" id="80">
                                          <p:stCondLst>
                                            <p:cond delay="0"/>
                                          </p:stCondLst>
                                        </p:cTn>
                                        <p:tgtEl>
                                          <p:spTgt spid="34"/>
                                        </p:tgtEl>
                                        <p:attrNameLst>
                                          <p:attrName>style.visibility</p:attrName>
                                        </p:attrNameLst>
                                      </p:cBhvr>
                                      <p:to>
                                        <p:strVal val="visible"/>
                                      </p:to>
                                    </p:set>
                                    <p:anim calcmode="lin" valueType="num">
                                      <p:cBhvr additive="base">
                                        <p:cTn dur="500" fill="hold" id="81"/>
                                        <p:tgtEl>
                                          <p:spTgt spid="34"/>
                                        </p:tgtEl>
                                        <p:attrNameLst>
                                          <p:attrName>ppt_x</p:attrName>
                                        </p:attrNameLst>
                                      </p:cBhvr>
                                      <p:tavLst>
                                        <p:tav tm="0">
                                          <p:val>
                                            <p:strVal val="#ppt_x"/>
                                          </p:val>
                                        </p:tav>
                                        <p:tav tm="100000">
                                          <p:val>
                                            <p:strVal val="#ppt_x"/>
                                          </p:val>
                                        </p:tav>
                                      </p:tavLst>
                                    </p:anim>
                                    <p:anim calcmode="lin" valueType="num">
                                      <p:cBhvr additive="base">
                                        <p:cTn dur="500" fill="hold" id="82"/>
                                        <p:tgtEl>
                                          <p:spTgt spid="34"/>
                                        </p:tgtEl>
                                        <p:attrNameLst>
                                          <p:attrName>ppt_y</p:attrName>
                                        </p:attrNameLst>
                                      </p:cBhvr>
                                      <p:tavLst>
                                        <p:tav tm="0">
                                          <p:val>
                                            <p:strVal val="1+#ppt_h/2"/>
                                          </p:val>
                                        </p:tav>
                                        <p:tav tm="100000">
                                          <p:val>
                                            <p:strVal val="#ppt_y"/>
                                          </p:val>
                                        </p:tav>
                                      </p:tavLst>
                                    </p:anim>
                                  </p:childTnLst>
                                </p:cTn>
                              </p:par>
                            </p:childTnLst>
                          </p:cTn>
                        </p:par>
                        <p:par>
                          <p:cTn fill="hold" id="83" nodeType="afterGroup">
                            <p:stCondLst>
                              <p:cond delay="5500"/>
                            </p:stCondLst>
                            <p:childTnLst>
                              <p:par>
                                <p:cTn fill="hold" grpId="0" id="84" nodeType="afterEffect" presetClass="entr" presetID="22" presetSubtype="8">
                                  <p:stCondLst>
                                    <p:cond delay="0"/>
                                  </p:stCondLst>
                                  <p:childTnLst>
                                    <p:set>
                                      <p:cBhvr>
                                        <p:cTn dur="1" fill="hold" id="85">
                                          <p:stCondLst>
                                            <p:cond delay="0"/>
                                          </p:stCondLst>
                                        </p:cTn>
                                        <p:tgtEl>
                                          <p:spTgt spid="19"/>
                                        </p:tgtEl>
                                        <p:attrNameLst>
                                          <p:attrName>style.visibility</p:attrName>
                                        </p:attrNameLst>
                                      </p:cBhvr>
                                      <p:to>
                                        <p:strVal val="visible"/>
                                      </p:to>
                                    </p:set>
                                    <p:animEffect filter="wipe(left)" transition="in">
                                      <p:cBhvr>
                                        <p:cTn dur="500" id="86"/>
                                        <p:tgtEl>
                                          <p:spTgt spid="19"/>
                                        </p:tgtEl>
                                      </p:cBhvr>
                                    </p:animEffect>
                                  </p:childTnLst>
                                </p:cTn>
                              </p:par>
                            </p:childTnLst>
                          </p:cTn>
                        </p:par>
                        <p:par>
                          <p:cTn fill="hold" id="87" nodeType="afterGroup">
                            <p:stCondLst>
                              <p:cond delay="6000"/>
                            </p:stCondLst>
                            <p:childTnLst>
                              <p:par>
                                <p:cTn fill="hold" grpId="0" id="88" nodeType="afterEffect" presetClass="entr" presetID="2" presetSubtype="2">
                                  <p:stCondLst>
                                    <p:cond delay="0"/>
                                  </p:stCondLst>
                                  <p:childTnLst>
                                    <p:set>
                                      <p:cBhvr>
                                        <p:cTn dur="1" fill="hold" id="89">
                                          <p:stCondLst>
                                            <p:cond delay="0"/>
                                          </p:stCondLst>
                                        </p:cTn>
                                        <p:tgtEl>
                                          <p:spTgt spid="35"/>
                                        </p:tgtEl>
                                        <p:attrNameLst>
                                          <p:attrName>style.visibility</p:attrName>
                                        </p:attrNameLst>
                                      </p:cBhvr>
                                      <p:to>
                                        <p:strVal val="visible"/>
                                      </p:to>
                                    </p:set>
                                    <p:anim calcmode="lin" valueType="num">
                                      <p:cBhvr additive="base">
                                        <p:cTn dur="500" fill="hold" id="90"/>
                                        <p:tgtEl>
                                          <p:spTgt spid="35"/>
                                        </p:tgtEl>
                                        <p:attrNameLst>
                                          <p:attrName>ppt_x</p:attrName>
                                        </p:attrNameLst>
                                      </p:cBhvr>
                                      <p:tavLst>
                                        <p:tav tm="0">
                                          <p:val>
                                            <p:strVal val="1+#ppt_w/2"/>
                                          </p:val>
                                        </p:tav>
                                        <p:tav tm="100000">
                                          <p:val>
                                            <p:strVal val="#ppt_x"/>
                                          </p:val>
                                        </p:tav>
                                      </p:tavLst>
                                    </p:anim>
                                    <p:anim calcmode="lin" valueType="num">
                                      <p:cBhvr additive="base">
                                        <p:cTn dur="500" fill="hold" id="91"/>
                                        <p:tgtEl>
                                          <p:spTgt spid="35"/>
                                        </p:tgtEl>
                                        <p:attrNameLst>
                                          <p:attrName>ppt_y</p:attrName>
                                        </p:attrNameLst>
                                      </p:cBhvr>
                                      <p:tavLst>
                                        <p:tav tm="0">
                                          <p:val>
                                            <p:strVal val="#ppt_y"/>
                                          </p:val>
                                        </p:tav>
                                        <p:tav tm="100000">
                                          <p:val>
                                            <p:strVal val="#ppt_y"/>
                                          </p:val>
                                        </p:tav>
                                      </p:tavLst>
                                    </p:anim>
                                  </p:childTnLst>
                                </p:cTn>
                              </p:par>
                              <p:par>
                                <p:cTn fill="hold" grpId="0" id="92" nodeType="withEffect" presetClass="entr" presetID="2" presetSubtype="2">
                                  <p:stCondLst>
                                    <p:cond delay="0"/>
                                  </p:stCondLst>
                                  <p:childTnLst>
                                    <p:set>
                                      <p:cBhvr>
                                        <p:cTn dur="1" fill="hold" id="93">
                                          <p:stCondLst>
                                            <p:cond delay="0"/>
                                          </p:stCondLst>
                                        </p:cTn>
                                        <p:tgtEl>
                                          <p:spTgt spid="36"/>
                                        </p:tgtEl>
                                        <p:attrNameLst>
                                          <p:attrName>style.visibility</p:attrName>
                                        </p:attrNameLst>
                                      </p:cBhvr>
                                      <p:to>
                                        <p:strVal val="visible"/>
                                      </p:to>
                                    </p:set>
                                    <p:anim calcmode="lin" valueType="num">
                                      <p:cBhvr additive="base">
                                        <p:cTn dur="500" fill="hold" id="94"/>
                                        <p:tgtEl>
                                          <p:spTgt spid="36"/>
                                        </p:tgtEl>
                                        <p:attrNameLst>
                                          <p:attrName>ppt_x</p:attrName>
                                        </p:attrNameLst>
                                      </p:cBhvr>
                                      <p:tavLst>
                                        <p:tav tm="0">
                                          <p:val>
                                            <p:strVal val="1+#ppt_w/2"/>
                                          </p:val>
                                        </p:tav>
                                        <p:tav tm="100000">
                                          <p:val>
                                            <p:strVal val="#ppt_x"/>
                                          </p:val>
                                        </p:tav>
                                      </p:tavLst>
                                    </p:anim>
                                    <p:anim calcmode="lin" valueType="num">
                                      <p:cBhvr additive="base">
                                        <p:cTn dur="500" fill="hold" id="95"/>
                                        <p:tgtEl>
                                          <p:spTgt spid="36"/>
                                        </p:tgtEl>
                                        <p:attrNameLst>
                                          <p:attrName>ppt_y</p:attrName>
                                        </p:attrNameLst>
                                      </p:cBhvr>
                                      <p:tavLst>
                                        <p:tav tm="0">
                                          <p:val>
                                            <p:strVal val="#ppt_y"/>
                                          </p:val>
                                        </p:tav>
                                        <p:tav tm="100000">
                                          <p:val>
                                            <p:strVal val="#ppt_y"/>
                                          </p:val>
                                        </p:tav>
                                      </p:tavLst>
                                    </p:anim>
                                  </p:childTnLst>
                                </p:cTn>
                              </p:par>
                            </p:childTnLst>
                          </p:cTn>
                        </p:par>
                        <p:par>
                          <p:cTn fill="hold" id="96" nodeType="afterGroup">
                            <p:stCondLst>
                              <p:cond delay="6500"/>
                            </p:stCondLst>
                            <p:childTnLst>
                              <p:par>
                                <p:cTn fill="hold" grpId="0" id="97" nodeType="afterEffect" presetClass="entr" presetID="22" presetSubtype="8">
                                  <p:stCondLst>
                                    <p:cond delay="0"/>
                                  </p:stCondLst>
                                  <p:childTnLst>
                                    <p:set>
                                      <p:cBhvr>
                                        <p:cTn dur="1" fill="hold" id="98">
                                          <p:stCondLst>
                                            <p:cond delay="0"/>
                                          </p:stCondLst>
                                        </p:cTn>
                                        <p:tgtEl>
                                          <p:spTgt spid="18"/>
                                        </p:tgtEl>
                                        <p:attrNameLst>
                                          <p:attrName>style.visibility</p:attrName>
                                        </p:attrNameLst>
                                      </p:cBhvr>
                                      <p:to>
                                        <p:strVal val="visible"/>
                                      </p:to>
                                    </p:set>
                                    <p:animEffect filter="wipe(left)" transition="in">
                                      <p:cBhvr>
                                        <p:cTn dur="500" id="99"/>
                                        <p:tgtEl>
                                          <p:spTgt spid="18"/>
                                        </p:tgtEl>
                                      </p:cBhvr>
                                    </p:animEffect>
                                  </p:childTnLst>
                                </p:cTn>
                              </p:par>
                            </p:childTnLst>
                          </p:cTn>
                        </p:par>
                        <p:par>
                          <p:cTn fill="hold" id="100" nodeType="afterGroup">
                            <p:stCondLst>
                              <p:cond delay="7000"/>
                            </p:stCondLst>
                            <p:childTnLst>
                              <p:par>
                                <p:cTn fill="hold" grpId="0" id="101" nodeType="afterEffect" presetClass="entr" presetID="2" presetSubtype="4">
                                  <p:stCondLst>
                                    <p:cond delay="0"/>
                                  </p:stCondLst>
                                  <p:childTnLst>
                                    <p:set>
                                      <p:cBhvr>
                                        <p:cTn dur="1" fill="hold" id="102">
                                          <p:stCondLst>
                                            <p:cond delay="0"/>
                                          </p:stCondLst>
                                        </p:cTn>
                                        <p:tgtEl>
                                          <p:spTgt spid="37"/>
                                        </p:tgtEl>
                                        <p:attrNameLst>
                                          <p:attrName>style.visibility</p:attrName>
                                        </p:attrNameLst>
                                      </p:cBhvr>
                                      <p:to>
                                        <p:strVal val="visible"/>
                                      </p:to>
                                    </p:set>
                                    <p:anim calcmode="lin" valueType="num">
                                      <p:cBhvr additive="base">
                                        <p:cTn dur="500" fill="hold" id="103"/>
                                        <p:tgtEl>
                                          <p:spTgt spid="37"/>
                                        </p:tgtEl>
                                        <p:attrNameLst>
                                          <p:attrName>ppt_x</p:attrName>
                                        </p:attrNameLst>
                                      </p:cBhvr>
                                      <p:tavLst>
                                        <p:tav tm="0">
                                          <p:val>
                                            <p:strVal val="#ppt_x"/>
                                          </p:val>
                                        </p:tav>
                                        <p:tav tm="100000">
                                          <p:val>
                                            <p:strVal val="#ppt_x"/>
                                          </p:val>
                                        </p:tav>
                                      </p:tavLst>
                                    </p:anim>
                                    <p:anim calcmode="lin" valueType="num">
                                      <p:cBhvr additive="base">
                                        <p:cTn dur="500" fill="hold" id="104"/>
                                        <p:tgtEl>
                                          <p:spTgt spid="37"/>
                                        </p:tgtEl>
                                        <p:attrNameLst>
                                          <p:attrName>ppt_y</p:attrName>
                                        </p:attrNameLst>
                                      </p:cBhvr>
                                      <p:tavLst>
                                        <p:tav tm="0">
                                          <p:val>
                                            <p:strVal val="1+#ppt_h/2"/>
                                          </p:val>
                                        </p:tav>
                                        <p:tav tm="100000">
                                          <p:val>
                                            <p:strVal val="#ppt_y"/>
                                          </p:val>
                                        </p:tav>
                                      </p:tavLst>
                                    </p:anim>
                                  </p:childTnLst>
                                </p:cTn>
                              </p:par>
                              <p:par>
                                <p:cTn fill="hold" grpId="0" id="105" nodeType="withEffect" presetClass="entr" presetID="2" presetSubtype="4">
                                  <p:stCondLst>
                                    <p:cond delay="0"/>
                                  </p:stCondLst>
                                  <p:childTnLst>
                                    <p:set>
                                      <p:cBhvr>
                                        <p:cTn dur="1" fill="hold" id="106">
                                          <p:stCondLst>
                                            <p:cond delay="0"/>
                                          </p:stCondLst>
                                        </p:cTn>
                                        <p:tgtEl>
                                          <p:spTgt spid="38"/>
                                        </p:tgtEl>
                                        <p:attrNameLst>
                                          <p:attrName>style.visibility</p:attrName>
                                        </p:attrNameLst>
                                      </p:cBhvr>
                                      <p:to>
                                        <p:strVal val="visible"/>
                                      </p:to>
                                    </p:set>
                                    <p:anim calcmode="lin" valueType="num">
                                      <p:cBhvr additive="base">
                                        <p:cTn dur="500" fill="hold" id="107"/>
                                        <p:tgtEl>
                                          <p:spTgt spid="38"/>
                                        </p:tgtEl>
                                        <p:attrNameLst>
                                          <p:attrName>ppt_x</p:attrName>
                                        </p:attrNameLst>
                                      </p:cBhvr>
                                      <p:tavLst>
                                        <p:tav tm="0">
                                          <p:val>
                                            <p:strVal val="#ppt_x"/>
                                          </p:val>
                                        </p:tav>
                                        <p:tav tm="100000">
                                          <p:val>
                                            <p:strVal val="#ppt_x"/>
                                          </p:val>
                                        </p:tav>
                                      </p:tavLst>
                                    </p:anim>
                                    <p:anim calcmode="lin" valueType="num">
                                      <p:cBhvr additive="base">
                                        <p:cTn dur="500" fill="hold" id="108"/>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8"/>
      <p:bldP grpId="0" spid="19"/>
      <p:bldP grpId="0" spid="20"/>
      <p:bldP grpId="0" spid="21"/>
      <p:bldP grpId="0" spid="22"/>
      <p:bldP grpId="0" spid="23"/>
      <p:bldP grpId="0" spid="24"/>
      <p:bldP grpId="0" spid="25"/>
      <p:bldP grpId="0" spid="31"/>
      <p:bldP grpId="0" spid="32"/>
      <p:bldP grpId="0" spid="33"/>
      <p:bldP grpId="0" spid="34"/>
      <p:bldP grpId="0" spid="35"/>
      <p:bldP grpId="0" spid="36"/>
      <p:bldP grpId="0" spid="37"/>
      <p:bldP grpId="0" spid="3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596A7E7E-BE14-43E3-B931-A9C8FB413E39}"/>
              </a:ext>
            </a:extLst>
          </p:cNvPr>
          <p:cNvSpPr/>
          <p:nvPr/>
        </p:nvSpPr>
        <p:spPr>
          <a:xfrm>
            <a:off x="0" y="1026120"/>
            <a:ext cx="12192000" cy="527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 name="圆角矩形 7">
            <a:extLst>
              <a:ext uri="{FF2B5EF4-FFF2-40B4-BE49-F238E27FC236}">
                <a16:creationId xmlns:a16="http://schemas.microsoft.com/office/drawing/2014/main" id="{427515B8-5F07-4474-BD9E-82FCFA183A53}"/>
              </a:ext>
            </a:extLst>
          </p:cNvPr>
          <p:cNvSpPr/>
          <p:nvPr/>
        </p:nvSpPr>
        <p:spPr>
          <a:xfrm>
            <a:off x="0" y="0"/>
            <a:ext cx="12192000" cy="1026120"/>
          </a:xfrm>
          <a:prstGeom prst="roundRect">
            <a:avLst>
              <a:gd fmla="val 0" name="adj"/>
            </a:avLst>
          </a:prstGeom>
          <a:solidFill>
            <a:srgbClr val="355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 name="文本框 3">
            <a:extLst>
              <a:ext uri="{FF2B5EF4-FFF2-40B4-BE49-F238E27FC236}">
                <a16:creationId xmlns:a16="http://schemas.microsoft.com/office/drawing/2014/main" id="{5065B14B-0DCB-4F93-88B2-96C141808D9E}"/>
              </a:ext>
            </a:extLst>
          </p:cNvPr>
          <p:cNvSpPr txBox="1"/>
          <p:nvPr/>
        </p:nvSpPr>
        <p:spPr>
          <a:xfrm>
            <a:off x="1160398" y="133400"/>
            <a:ext cx="3764280" cy="762000"/>
          </a:xfrm>
          <a:prstGeom prst="rect">
            <a:avLst/>
          </a:prstGeom>
          <a:noFill/>
        </p:spPr>
        <p:txBody>
          <a:bodyPr rtlCol="0" wrap="none">
            <a:spAutoFit/>
          </a:bodyPr>
          <a:lstStyle/>
          <a:p>
            <a:r>
              <a:rPr altLang="en-US" b="1" lang="zh-CN" spc="300" sz="4400">
                <a:solidFill>
                  <a:srgbClr val="FEFEFE"/>
                </a:solidFill>
                <a:effectLst>
                  <a:outerShdw algn="tl" blurRad="38100" dir="2700000" dist="38100">
                    <a:srgbClr val="000000">
                      <a:alpha val="43137"/>
                    </a:srgbClr>
                  </a:outerShdw>
                </a:effectLst>
                <a:cs typeface="+mn-ea"/>
                <a:sym typeface="+mn-lt"/>
              </a:rPr>
              <a:t>长期发展目标</a:t>
            </a:r>
          </a:p>
        </p:txBody>
      </p:sp>
      <p:sp>
        <p:nvSpPr>
          <p:cNvPr id="5" name="圆角矩形 38">
            <a:extLst>
              <a:ext uri="{FF2B5EF4-FFF2-40B4-BE49-F238E27FC236}">
                <a16:creationId xmlns:a16="http://schemas.microsoft.com/office/drawing/2014/main" id="{C68838E2-2A6E-448E-BD4F-1F4624EAAD85}"/>
              </a:ext>
            </a:extLst>
          </p:cNvPr>
          <p:cNvSpPr/>
          <p:nvPr/>
        </p:nvSpPr>
        <p:spPr>
          <a:xfrm rot="572624">
            <a:off x="195140" y="191809"/>
            <a:ext cx="755690" cy="744790"/>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55979"/>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 name="椭圆 5">
            <a:extLst>
              <a:ext uri="{FF2B5EF4-FFF2-40B4-BE49-F238E27FC236}">
                <a16:creationId xmlns:a16="http://schemas.microsoft.com/office/drawing/2014/main" id="{E89EC83F-874C-45F9-B0D3-0EE554138786}"/>
              </a:ext>
            </a:extLst>
          </p:cNvPr>
          <p:cNvSpPr/>
          <p:nvPr/>
        </p:nvSpPr>
        <p:spPr>
          <a:xfrm>
            <a:off x="11734017" y="646680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 name="椭圆 6">
            <a:extLst>
              <a:ext uri="{FF2B5EF4-FFF2-40B4-BE49-F238E27FC236}">
                <a16:creationId xmlns:a16="http://schemas.microsoft.com/office/drawing/2014/main" id="{220FBCDA-E1DD-439D-B7C1-9510528B681E}"/>
              </a:ext>
            </a:extLst>
          </p:cNvPr>
          <p:cNvSpPr/>
          <p:nvPr/>
        </p:nvSpPr>
        <p:spPr>
          <a:xfrm>
            <a:off x="11364799" y="646680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 name="椭圆 7">
            <a:extLst>
              <a:ext uri="{FF2B5EF4-FFF2-40B4-BE49-F238E27FC236}">
                <a16:creationId xmlns:a16="http://schemas.microsoft.com/office/drawing/2014/main" id="{D21F3F9B-498B-4257-B728-1F0CF1C12983}"/>
              </a:ext>
            </a:extLst>
          </p:cNvPr>
          <p:cNvSpPr/>
          <p:nvPr/>
        </p:nvSpPr>
        <p:spPr>
          <a:xfrm>
            <a:off x="10995581" y="646680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 name="椭圆 8">
            <a:extLst>
              <a:ext uri="{FF2B5EF4-FFF2-40B4-BE49-F238E27FC236}">
                <a16:creationId xmlns:a16="http://schemas.microsoft.com/office/drawing/2014/main" id="{B5F9ACEC-95F0-4C5B-A14F-A0C4B05806EA}"/>
              </a:ext>
            </a:extLst>
          </p:cNvPr>
          <p:cNvSpPr/>
          <p:nvPr/>
        </p:nvSpPr>
        <p:spPr>
          <a:xfrm>
            <a:off x="10626363" y="646680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0" name="椭圆 9">
            <a:extLst>
              <a:ext uri="{FF2B5EF4-FFF2-40B4-BE49-F238E27FC236}">
                <a16:creationId xmlns:a16="http://schemas.microsoft.com/office/drawing/2014/main" id="{E7629EF8-F37B-4068-836F-ECE4B680DC4B}"/>
              </a:ext>
            </a:extLst>
          </p:cNvPr>
          <p:cNvSpPr/>
          <p:nvPr/>
        </p:nvSpPr>
        <p:spPr>
          <a:xfrm>
            <a:off x="10257451" y="646680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11" name="图片 10">
            <a:extLst>
              <a:ext uri="{FF2B5EF4-FFF2-40B4-BE49-F238E27FC236}">
                <a16:creationId xmlns:a16="http://schemas.microsoft.com/office/drawing/2014/main" id="{A4ED1401-5406-471E-BA02-6692774BEEF0}"/>
              </a:ext>
            </a:extLst>
          </p:cNvPr>
          <p:cNvPicPr>
            <a:picLocks noChangeAspect="1"/>
          </p:cNvPicPr>
          <p:nvPr/>
        </p:nvPicPr>
        <p:blipFill>
          <a:blip r:embed="rId3">
            <a:extLst>
              <a:ext uri="{BEBA8EAE-BF5A-486C-A8C5-ECC9F3942E4B}">
                <a14:imgProps>
                  <a14:imgLayer xmlns:d3p1="http://schemas.openxmlformats.org/officeDocument/2006/relationships" d3p1:embed="">
                    <a14:imgEffect>
                      <a14:backgroundRemoval b="96995" l="1048" r="96931" t="3836">
                        <a14:foregroundMark x1="30913" x2="33683" y1="21611" y2="31458"/>
                        <a14:foregroundMark x1="7635" x2="10105" y1="16752" y2="19757"/>
                        <a14:foregroundMark x1="5165" x2="3293" y1="15985" y2="14962"/>
                        <a14:foregroundMark x1="5614" x2="7410" y1="13683" y2="15857"/>
                        <a14:foregroundMark x1="8009" x2="9281" y1="12404" y2="16560"/>
                        <a14:foregroundMark x1="65793" x2="65045" y1="33951" y2="35358"/>
                        <a14:foregroundMark x1="65120" x2="66991" y1="36573" y2="38811"/>
                        <a14:foregroundMark x1="66467" x2="67889" y1="35806" y2="37084"/>
                        <a14:foregroundMark x1="67216" x2="68338" y1="34974" y2="36061"/>
                        <a14:foregroundMark x1="68488" x2="68862" y1="38043" y2="38363"/>
                        <a14:backgroundMark x1="6662" x2="5464" y1="16049" y2="14898"/>
                        <a14:backgroundMark x1="8009" x2="6886" y1="15473" y2="13107"/>
                        <a14:backgroundMark x1="65868" x2="67216" y1="36317" y2="37852"/>
                        <a14:backgroundMark x1="67216" x2="68488" y1="35870" y2="37084"/>
                      </a14:backgroundRemoval>
                    </a14:imgEffect>
                  </a14:imgLayer>
                </a14:imgProps>
              </a:ext>
              <a:ext uri="{28A0092B-C50C-407E-A947-70E740481C1C}">
                <a14:useLocalDpi val="0"/>
              </a:ext>
            </a:extLst>
          </a:blip>
          <a:stretch>
            <a:fillRect/>
          </a:stretch>
        </p:blipFill>
        <p:spPr>
          <a:xfrm>
            <a:off x="7539009" y="1315780"/>
            <a:ext cx="4328361" cy="5067176"/>
          </a:xfrm>
          <a:prstGeom prst="rect">
            <a:avLst/>
          </a:prstGeom>
          <a:effectLst>
            <a:outerShdw algn="tl" dir="2700000" dist="114300" rotWithShape="0">
              <a:prstClr val="black">
                <a:alpha val="20000"/>
              </a:prstClr>
            </a:outerShdw>
          </a:effectLst>
        </p:spPr>
      </p:pic>
      <p:sp>
        <p:nvSpPr>
          <p:cNvPr id="12" name="文本框 44">
            <a:extLst>
              <a:ext uri="{FF2B5EF4-FFF2-40B4-BE49-F238E27FC236}">
                <a16:creationId xmlns:a16="http://schemas.microsoft.com/office/drawing/2014/main" id="{56F309B8-6946-4220-9FEE-9BFBAEE5FDBC}"/>
              </a:ext>
            </a:extLst>
          </p:cNvPr>
          <p:cNvSpPr txBox="1"/>
          <p:nvPr/>
        </p:nvSpPr>
        <p:spPr>
          <a:xfrm>
            <a:off x="1334164" y="1897988"/>
            <a:ext cx="6268339" cy="495300"/>
          </a:xfrm>
          <a:prstGeom prst="rect">
            <a:avLst/>
          </a:prstGeom>
          <a:noFill/>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bIns="34290" lIns="68580" rIns="68580" rtlCol="0" tIns="34290" wrap="square">
            <a:spAutoFit/>
          </a:bodyPr>
          <a:lstStyle>
            <a:defPPr>
              <a:defRPr lang="en-US"/>
            </a:defPPr>
            <a:lvl2pPr algn="ctr" lvl="1" marL="0">
              <a:defRPr b="1" sz="2800">
                <a:solidFill>
                  <a:schemeClr val="tx1">
                    <a:lumMod val="75000"/>
                    <a:lumOff val="25000"/>
                  </a:schemeClr>
                </a:solidFill>
                <a:latin charset="-122" panose="020b0503020204020204" pitchFamily="34" typeface="微软雅黑"/>
                <a:ea charset="-122" panose="020b0503020204020204" pitchFamily="34" typeface="微软雅黑"/>
              </a:defRPr>
            </a:lvl2pPr>
          </a:lstStyle>
          <a:p>
            <a:r>
              <a:rPr altLang="en-US" b="1" lang="zh-CN" sz="2800">
                <a:cs typeface="+mn-ea"/>
                <a:sym typeface="+mn-lt"/>
              </a:rPr>
              <a:t>此处添加文字详细的标题信息</a:t>
            </a:r>
          </a:p>
        </p:txBody>
      </p:sp>
      <p:sp>
        <p:nvSpPr>
          <p:cNvPr id="13" name="矩形 12">
            <a:extLst>
              <a:ext uri="{FF2B5EF4-FFF2-40B4-BE49-F238E27FC236}">
                <a16:creationId xmlns:a16="http://schemas.microsoft.com/office/drawing/2014/main" id="{2077830A-AD3E-48D3-8BA4-BA1E7E6806EB}"/>
              </a:ext>
            </a:extLst>
          </p:cNvPr>
          <p:cNvSpPr/>
          <p:nvPr/>
        </p:nvSpPr>
        <p:spPr>
          <a:xfrm>
            <a:off x="1339810" y="2391411"/>
            <a:ext cx="4653295" cy="731520"/>
          </a:xfrm>
          <a:prstGeom prst="rect">
            <a:avLst/>
          </a:prstGeom>
        </p:spPr>
        <p:txBody>
          <a:bodyPr wrap="square">
            <a:spAutoFit/>
          </a:bodyPr>
          <a:lstStyle/>
          <a:p>
            <a:pPr>
              <a:lnSpc>
                <a:spcPct val="150000"/>
              </a:lnSpc>
              <a:defRPr/>
            </a:pPr>
            <a:r>
              <a:rPr altLang="en-US" kern="0" lang="zh-CN" sz="140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14" name="燕尾形 66">
            <a:extLst>
              <a:ext uri="{FF2B5EF4-FFF2-40B4-BE49-F238E27FC236}">
                <a16:creationId xmlns:a16="http://schemas.microsoft.com/office/drawing/2014/main" id="{2CB4CEAB-7FDE-4325-A518-E88944E1F4BC}"/>
              </a:ext>
            </a:extLst>
          </p:cNvPr>
          <p:cNvSpPr/>
          <p:nvPr/>
        </p:nvSpPr>
        <p:spPr>
          <a:xfrm rot="5400000">
            <a:off x="1528610" y="3733302"/>
            <a:ext cx="360040" cy="576064"/>
          </a:xfrm>
          <a:prstGeom prst="chevron">
            <a:avLst/>
          </a:prstGeom>
          <a:solidFill>
            <a:srgbClr val="F779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sym typeface="+mn-lt"/>
            </a:endParaRPr>
          </a:p>
        </p:txBody>
      </p:sp>
      <p:cxnSp>
        <p:nvCxnSpPr>
          <p:cNvPr id="15" name="直接连接符 14">
            <a:extLst>
              <a:ext uri="{FF2B5EF4-FFF2-40B4-BE49-F238E27FC236}">
                <a16:creationId xmlns:a16="http://schemas.microsoft.com/office/drawing/2014/main" id="{C2E06014-8868-4B76-82F5-4C52DCFC0269}"/>
              </a:ext>
            </a:extLst>
          </p:cNvPr>
          <p:cNvCxnSpPr/>
          <p:nvPr/>
        </p:nvCxnSpPr>
        <p:spPr>
          <a:xfrm>
            <a:off x="1708630" y="4309366"/>
            <a:ext cx="4284475" cy="0"/>
          </a:xfrm>
          <a:prstGeom prst="line">
            <a:avLst/>
          </a:prstGeom>
          <a:ln>
            <a:solidFill>
              <a:schemeClr val="bg1">
                <a:lumMod val="50000"/>
              </a:schemeClr>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34AC08DA-4DA9-4DE4-94E0-42B79677E7F2}"/>
              </a:ext>
            </a:extLst>
          </p:cNvPr>
          <p:cNvSpPr/>
          <p:nvPr/>
        </p:nvSpPr>
        <p:spPr>
          <a:xfrm>
            <a:off x="2045628" y="3288782"/>
            <a:ext cx="1097262" cy="365752"/>
          </a:xfrm>
          <a:prstGeom prst="rect">
            <a:avLst/>
          </a:prstGeom>
        </p:spPr>
        <p:txBody>
          <a:bodyPr bIns="45716" lIns="91431" rIns="91431" tIns="45716" wrap="none">
            <a:spAutoFit/>
          </a:bodyPr>
          <a:lstStyle/>
          <a:p>
            <a:pPr>
              <a:spcBef>
                <a:spcPct val="0"/>
              </a:spcBef>
              <a:buFont typeface="Arial"/>
              <a:buNone/>
            </a:pPr>
            <a:r>
              <a:rPr altLang="en-US" b="1" lang="zh-CN">
                <a:solidFill>
                  <a:schemeClr val="tx1">
                    <a:lumMod val="75000"/>
                    <a:lumOff val="25000"/>
                  </a:schemeClr>
                </a:solidFill>
                <a:cs typeface="+mn-ea"/>
                <a:sym typeface="+mn-lt"/>
              </a:rPr>
              <a:t>添加标题</a:t>
            </a:r>
          </a:p>
        </p:txBody>
      </p:sp>
      <p:sp>
        <p:nvSpPr>
          <p:cNvPr id="17" name="矩形 16">
            <a:extLst>
              <a:ext uri="{FF2B5EF4-FFF2-40B4-BE49-F238E27FC236}">
                <a16:creationId xmlns:a16="http://schemas.microsoft.com/office/drawing/2014/main" id="{427A229C-80FD-4ECD-9C8F-6AB1F78931CB}"/>
              </a:ext>
            </a:extLst>
          </p:cNvPr>
          <p:cNvSpPr>
            <a:spLocks noChangeArrowheads="1"/>
          </p:cNvSpPr>
          <p:nvPr/>
        </p:nvSpPr>
        <p:spPr bwMode="auto">
          <a:xfrm>
            <a:off x="2032665" y="3627968"/>
            <a:ext cx="4061747" cy="640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lvl="0">
              <a:lnSpc>
                <a:spcPct val="150000"/>
              </a:lnSpc>
              <a:spcBef>
                <a:spcPct val="0"/>
              </a:spcBef>
              <a:buNone/>
              <a:defRPr/>
            </a:pPr>
            <a:r>
              <a:rPr altLang="en-US" kern="0" lang="zh-CN" sz="1200">
                <a:solidFill>
                  <a:schemeClr val="tx1">
                    <a:lumMod val="75000"/>
                    <a:lumOff val="25000"/>
                  </a:schemeClr>
                </a:solidFill>
                <a:latin typeface="+mn-lt"/>
                <a:ea typeface="+mn-ea"/>
                <a:cs typeface="+mn-ea"/>
                <a:sym typeface="+mn-lt"/>
              </a:rPr>
              <a:t>用户可以在投影仪或者计算机上进行演示也可以将演示文稿打印出来制作成胶片用户以在投影仪</a:t>
            </a:r>
          </a:p>
        </p:txBody>
      </p:sp>
      <p:sp>
        <p:nvSpPr>
          <p:cNvPr id="18" name="燕尾形 70">
            <a:extLst>
              <a:ext uri="{FF2B5EF4-FFF2-40B4-BE49-F238E27FC236}">
                <a16:creationId xmlns:a16="http://schemas.microsoft.com/office/drawing/2014/main" id="{0E059E83-6F62-43B4-BB72-D253AA397AA0}"/>
              </a:ext>
            </a:extLst>
          </p:cNvPr>
          <p:cNvSpPr/>
          <p:nvPr/>
        </p:nvSpPr>
        <p:spPr>
          <a:xfrm rot="5400000">
            <a:off x="1528610" y="5101454"/>
            <a:ext cx="360040" cy="576064"/>
          </a:xfrm>
          <a:prstGeom prst="chevron">
            <a:avLst/>
          </a:prstGeom>
          <a:solidFill>
            <a:srgbClr val="F8AD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sym typeface="+mn-lt"/>
            </a:endParaRPr>
          </a:p>
        </p:txBody>
      </p:sp>
      <p:cxnSp>
        <p:nvCxnSpPr>
          <p:cNvPr id="19" name="直接连接符 18">
            <a:extLst>
              <a:ext uri="{FF2B5EF4-FFF2-40B4-BE49-F238E27FC236}">
                <a16:creationId xmlns:a16="http://schemas.microsoft.com/office/drawing/2014/main" id="{E2E20A35-B07B-473F-87C9-F0745CF958E1}"/>
              </a:ext>
            </a:extLst>
          </p:cNvPr>
          <p:cNvCxnSpPr/>
          <p:nvPr/>
        </p:nvCxnSpPr>
        <p:spPr>
          <a:xfrm>
            <a:off x="1708630" y="5677518"/>
            <a:ext cx="4284475" cy="0"/>
          </a:xfrm>
          <a:prstGeom prst="line">
            <a:avLst/>
          </a:prstGeom>
          <a:ln>
            <a:solidFill>
              <a:schemeClr val="bg1">
                <a:lumMod val="50000"/>
              </a:schemeClr>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DB189FAE-817E-499E-937C-9ADF24916B71}"/>
              </a:ext>
            </a:extLst>
          </p:cNvPr>
          <p:cNvSpPr/>
          <p:nvPr/>
        </p:nvSpPr>
        <p:spPr>
          <a:xfrm>
            <a:off x="2045628" y="4656934"/>
            <a:ext cx="1097262" cy="365752"/>
          </a:xfrm>
          <a:prstGeom prst="rect">
            <a:avLst/>
          </a:prstGeom>
        </p:spPr>
        <p:txBody>
          <a:bodyPr bIns="45716" lIns="91431" rIns="91431" tIns="45716" wrap="none">
            <a:spAutoFit/>
          </a:bodyPr>
          <a:lstStyle/>
          <a:p>
            <a:pPr>
              <a:spcBef>
                <a:spcPct val="0"/>
              </a:spcBef>
              <a:buFont typeface="Arial"/>
              <a:buNone/>
            </a:pPr>
            <a:r>
              <a:rPr altLang="en-US" b="1" lang="zh-CN">
                <a:solidFill>
                  <a:schemeClr val="tx1">
                    <a:lumMod val="75000"/>
                    <a:lumOff val="25000"/>
                  </a:schemeClr>
                </a:solidFill>
                <a:cs typeface="+mn-ea"/>
                <a:sym typeface="+mn-lt"/>
              </a:rPr>
              <a:t>添加标题</a:t>
            </a:r>
          </a:p>
        </p:txBody>
      </p:sp>
      <p:sp>
        <p:nvSpPr>
          <p:cNvPr id="21" name="矩形 47">
            <a:extLst>
              <a:ext uri="{FF2B5EF4-FFF2-40B4-BE49-F238E27FC236}">
                <a16:creationId xmlns:a16="http://schemas.microsoft.com/office/drawing/2014/main" id="{3053D2C3-7111-4B84-83A9-3D1ED995207E}"/>
              </a:ext>
            </a:extLst>
          </p:cNvPr>
          <p:cNvSpPr>
            <a:spLocks noChangeArrowheads="1"/>
          </p:cNvSpPr>
          <p:nvPr/>
        </p:nvSpPr>
        <p:spPr bwMode="auto">
          <a:xfrm>
            <a:off x="2032665" y="4996120"/>
            <a:ext cx="4061747" cy="640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lvl="0">
              <a:lnSpc>
                <a:spcPct val="150000"/>
              </a:lnSpc>
              <a:spcBef>
                <a:spcPct val="0"/>
              </a:spcBef>
              <a:buNone/>
              <a:defRPr/>
            </a:pPr>
            <a:r>
              <a:rPr altLang="en-US" kern="0" lang="zh-CN" sz="1200">
                <a:solidFill>
                  <a:srgbClr val="000000">
                    <a:lumMod val="75000"/>
                    <a:lumOff val="25000"/>
                  </a:srgbClr>
                </a:solidFill>
                <a:latin typeface="+mn-lt"/>
                <a:ea typeface="+mn-ea"/>
                <a:cs typeface="+mn-ea"/>
                <a:sym typeface="+mn-lt"/>
              </a:rPr>
              <a:t>用户可以在投影仪或者计算机上进行演示也可以将演示文稿打印出来制作成胶片用户以在投影仪</a:t>
            </a:r>
          </a:p>
        </p:txBody>
      </p:sp>
    </p:spTree>
    <p:extLst>
      <p:ext uri="{BB962C8B-B14F-4D97-AF65-F5344CB8AC3E}">
        <p14:creationId val="358307352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1+#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8">
                                  <p:stCondLst>
                                    <p:cond delay="0"/>
                                  </p:stCondLst>
                                  <p:iterate type="lt">
                                    <p:tmPct val="10000"/>
                                  </p:iterate>
                                  <p:childTnLst>
                                    <p:set>
                                      <p:cBhvr>
                                        <p:cTn dur="1" fill="hold" id="31">
                                          <p:stCondLst>
                                            <p:cond delay="0"/>
                                          </p:stCondLst>
                                        </p:cTn>
                                        <p:tgtEl>
                                          <p:spTgt spid="4"/>
                                        </p:tgtEl>
                                        <p:attrNameLst>
                                          <p:attrName>style.visibility</p:attrName>
                                        </p:attrNameLst>
                                      </p:cBhvr>
                                      <p:to>
                                        <p:strVal val="visible"/>
                                      </p:to>
                                    </p:set>
                                    <p:anim calcmode="lin" valueType="num">
                                      <p:cBhvr additive="base">
                                        <p:cTn dur="500" id="32"/>
                                        <p:tgtEl>
                                          <p:spTgt spid="4"/>
                                        </p:tgtEl>
                                        <p:attrNameLst>
                                          <p:attrName>ppt_x</p:attrName>
                                        </p:attrNameLst>
                                      </p:cBhvr>
                                      <p:tavLst>
                                        <p:tav tm="0">
                                          <p:val>
                                            <p:strVal val="#ppt_x-#ppt_w*1.125000"/>
                                          </p:val>
                                        </p:tav>
                                        <p:tav tm="100000">
                                          <p:val>
                                            <p:strVal val="#ppt_x"/>
                                          </p:val>
                                        </p:tav>
                                      </p:tavLst>
                                    </p:anim>
                                    <p:animEffect filter="wipe(right)" transition="in">
                                      <p:cBhvr>
                                        <p:cTn dur="500" id="33"/>
                                        <p:tgtEl>
                                          <p:spTgt spid="4"/>
                                        </p:tgtEl>
                                      </p:cBhvr>
                                    </p:animEffect>
                                  </p:childTnLst>
                                </p:cTn>
                              </p:par>
                            </p:childTnLst>
                          </p:cTn>
                        </p:par>
                        <p:par>
                          <p:cTn fill="hold" id="34" nodeType="afterGroup">
                            <p:stCondLst>
                              <p:cond delay="1000"/>
                            </p:stCondLst>
                            <p:childTnLst>
                              <p:par>
                                <p:cTn fill="hold" id="35" nodeType="afterEffect" presetClass="entr" presetID="37" presetSubtype="0">
                                  <p:stCondLst>
                                    <p:cond delay="0"/>
                                  </p:stCondLst>
                                  <p:childTnLst>
                                    <p:set>
                                      <p:cBhvr>
                                        <p:cTn dur="1" fill="hold" id="36">
                                          <p:stCondLst>
                                            <p:cond delay="0"/>
                                          </p:stCondLst>
                                        </p:cTn>
                                        <p:tgtEl>
                                          <p:spTgt spid="11"/>
                                        </p:tgtEl>
                                        <p:attrNameLst>
                                          <p:attrName>style.visibility</p:attrName>
                                        </p:attrNameLst>
                                      </p:cBhvr>
                                      <p:to>
                                        <p:strVal val="visible"/>
                                      </p:to>
                                    </p:set>
                                    <p:animEffect filter="fade" transition="in">
                                      <p:cBhvr>
                                        <p:cTn dur="1000" id="37"/>
                                        <p:tgtEl>
                                          <p:spTgt spid="11"/>
                                        </p:tgtEl>
                                      </p:cBhvr>
                                    </p:animEffect>
                                    <p:anim calcmode="lin" valueType="num">
                                      <p:cBhvr>
                                        <p:cTn dur="1000" fill="hold" id="38"/>
                                        <p:tgtEl>
                                          <p:spTgt spid="11"/>
                                        </p:tgtEl>
                                        <p:attrNameLst>
                                          <p:attrName>ppt_x</p:attrName>
                                        </p:attrNameLst>
                                      </p:cBhvr>
                                      <p:tavLst>
                                        <p:tav tm="0">
                                          <p:val>
                                            <p:strVal val="#ppt_x"/>
                                          </p:val>
                                        </p:tav>
                                        <p:tav tm="100000">
                                          <p:val>
                                            <p:strVal val="#ppt_x"/>
                                          </p:val>
                                        </p:tav>
                                      </p:tavLst>
                                    </p:anim>
                                    <p:anim calcmode="lin" valueType="num">
                                      <p:cBhvr>
                                        <p:cTn decel="100000" dur="900" fill="hold" id="39"/>
                                        <p:tgtEl>
                                          <p:spTgt spid="11"/>
                                        </p:tgtEl>
                                        <p:attrNameLst>
                                          <p:attrName>ppt_y</p:attrName>
                                        </p:attrNameLst>
                                      </p:cBhvr>
                                      <p:tavLst>
                                        <p:tav tm="0">
                                          <p:val>
                                            <p:strVal val="#ppt_y+1"/>
                                          </p:val>
                                        </p:tav>
                                        <p:tav tm="100000">
                                          <p:val>
                                            <p:strVal val="#ppt_y-.03"/>
                                          </p:val>
                                        </p:tav>
                                      </p:tavLst>
                                    </p:anim>
                                    <p:anim calcmode="lin" valueType="num">
                                      <p:cBhvr>
                                        <p:cTn accel="100000" dur="100" fill="hold" id="40">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fill="hold" id="41" nodeType="afterGroup">
                            <p:stCondLst>
                              <p:cond delay="2000"/>
                            </p:stCondLst>
                            <p:childTnLst>
                              <p:par>
                                <p:cTn decel="100000" fill="hold" grpId="0" id="42" nodeType="afterEffect" presetClass="entr" presetID="50" presetSubtype="0">
                                  <p:stCondLst>
                                    <p:cond delay="0"/>
                                  </p:stCondLst>
                                  <p:iterate type="lt">
                                    <p:tmPct val="10000"/>
                                  </p:iterate>
                                  <p:childTnLst>
                                    <p:set>
                                      <p:cBhvr>
                                        <p:cTn dur="1" fill="hold" id="43">
                                          <p:stCondLst>
                                            <p:cond delay="0"/>
                                          </p:stCondLst>
                                        </p:cTn>
                                        <p:tgtEl>
                                          <p:spTgt spid="12"/>
                                        </p:tgtEl>
                                        <p:attrNameLst>
                                          <p:attrName>style.visibility</p:attrName>
                                        </p:attrNameLst>
                                      </p:cBhvr>
                                      <p:to>
                                        <p:strVal val="visible"/>
                                      </p:to>
                                    </p:set>
                                    <p:anim calcmode="lin" valueType="num">
                                      <p:cBhvr>
                                        <p:cTn dur="1000" fill="hold" id="44"/>
                                        <p:tgtEl>
                                          <p:spTgt spid="12"/>
                                        </p:tgtEl>
                                        <p:attrNameLst>
                                          <p:attrName>ppt_w</p:attrName>
                                        </p:attrNameLst>
                                      </p:cBhvr>
                                      <p:tavLst>
                                        <p:tav tm="0">
                                          <p:val>
                                            <p:strVal val="#ppt_w+.3"/>
                                          </p:val>
                                        </p:tav>
                                        <p:tav tm="100000">
                                          <p:val>
                                            <p:strVal val="#ppt_w"/>
                                          </p:val>
                                        </p:tav>
                                      </p:tavLst>
                                    </p:anim>
                                    <p:anim calcmode="lin" valueType="num">
                                      <p:cBhvr>
                                        <p:cTn dur="1000" fill="hold" id="45"/>
                                        <p:tgtEl>
                                          <p:spTgt spid="12"/>
                                        </p:tgtEl>
                                        <p:attrNameLst>
                                          <p:attrName>ppt_h</p:attrName>
                                        </p:attrNameLst>
                                      </p:cBhvr>
                                      <p:tavLst>
                                        <p:tav tm="0">
                                          <p:val>
                                            <p:strVal val="#ppt_h"/>
                                          </p:val>
                                        </p:tav>
                                        <p:tav tm="100000">
                                          <p:val>
                                            <p:strVal val="#ppt_h"/>
                                          </p:val>
                                        </p:tav>
                                      </p:tavLst>
                                    </p:anim>
                                    <p:animEffect filter="fade" transition="in">
                                      <p:cBhvr>
                                        <p:cTn dur="1000" id="46"/>
                                        <p:tgtEl>
                                          <p:spTgt spid="12"/>
                                        </p:tgtEl>
                                      </p:cBhvr>
                                    </p:animEffect>
                                  </p:childTnLst>
                                </p:cTn>
                              </p:par>
                            </p:childTnLst>
                          </p:cTn>
                        </p:par>
                        <p:par>
                          <p:cTn fill="hold" id="47" nodeType="afterGroup">
                            <p:stCondLst>
                              <p:cond delay="3000"/>
                            </p:stCondLst>
                            <p:childTnLst>
                              <p:par>
                                <p:cTn fill="hold" grpId="0" id="48" nodeType="afterEffect" presetClass="entr" presetID="42" presetSubtype="0">
                                  <p:stCondLst>
                                    <p:cond delay="0"/>
                                  </p:stCondLst>
                                  <p:iterate type="wd">
                                    <p:tmPct val="10000"/>
                                  </p:iterate>
                                  <p:childTnLst>
                                    <p:set>
                                      <p:cBhvr>
                                        <p:cTn dur="1" fill="hold" id="49">
                                          <p:stCondLst>
                                            <p:cond delay="0"/>
                                          </p:stCondLst>
                                        </p:cTn>
                                        <p:tgtEl>
                                          <p:spTgt spid="13"/>
                                        </p:tgtEl>
                                        <p:attrNameLst>
                                          <p:attrName>style.visibility</p:attrName>
                                        </p:attrNameLst>
                                      </p:cBhvr>
                                      <p:to>
                                        <p:strVal val="visible"/>
                                      </p:to>
                                    </p:set>
                                    <p:animEffect filter="fade" transition="in">
                                      <p:cBhvr>
                                        <p:cTn dur="500" id="50"/>
                                        <p:tgtEl>
                                          <p:spTgt spid="13"/>
                                        </p:tgtEl>
                                      </p:cBhvr>
                                    </p:animEffect>
                                    <p:anim calcmode="lin" valueType="num">
                                      <p:cBhvr>
                                        <p:cTn dur="500" fill="hold" id="51"/>
                                        <p:tgtEl>
                                          <p:spTgt spid="13"/>
                                        </p:tgtEl>
                                        <p:attrNameLst>
                                          <p:attrName>ppt_x</p:attrName>
                                        </p:attrNameLst>
                                      </p:cBhvr>
                                      <p:tavLst>
                                        <p:tav tm="0">
                                          <p:val>
                                            <p:strVal val="#ppt_x"/>
                                          </p:val>
                                        </p:tav>
                                        <p:tav tm="100000">
                                          <p:val>
                                            <p:strVal val="#ppt_x"/>
                                          </p:val>
                                        </p:tav>
                                      </p:tavLst>
                                    </p:anim>
                                    <p:anim calcmode="lin" valueType="num">
                                      <p:cBhvr>
                                        <p:cTn dur="500" fill="hold" id="52"/>
                                        <p:tgtEl>
                                          <p:spTgt spid="13"/>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3500"/>
                            </p:stCondLst>
                            <p:childTnLst>
                              <p:par>
                                <p:cTn fill="hold" grpId="0" id="54" nodeType="afterEffect" presetClass="entr" presetID="47" presetSubtype="0">
                                  <p:stCondLst>
                                    <p:cond delay="0"/>
                                  </p:stCondLst>
                                  <p:childTnLst>
                                    <p:set>
                                      <p:cBhvr>
                                        <p:cTn dur="1" fill="hold" id="55">
                                          <p:stCondLst>
                                            <p:cond delay="0"/>
                                          </p:stCondLst>
                                        </p:cTn>
                                        <p:tgtEl>
                                          <p:spTgt spid="14"/>
                                        </p:tgtEl>
                                        <p:attrNameLst>
                                          <p:attrName>style.visibility</p:attrName>
                                        </p:attrNameLst>
                                      </p:cBhvr>
                                      <p:to>
                                        <p:strVal val="visible"/>
                                      </p:to>
                                    </p:set>
                                    <p:animEffect filter="fade" transition="in">
                                      <p:cBhvr>
                                        <p:cTn dur="1000" id="56"/>
                                        <p:tgtEl>
                                          <p:spTgt spid="14"/>
                                        </p:tgtEl>
                                      </p:cBhvr>
                                    </p:animEffect>
                                    <p:anim calcmode="lin" valueType="num">
                                      <p:cBhvr>
                                        <p:cTn dur="1000" fill="hold" id="57"/>
                                        <p:tgtEl>
                                          <p:spTgt spid="14"/>
                                        </p:tgtEl>
                                        <p:attrNameLst>
                                          <p:attrName>ppt_x</p:attrName>
                                        </p:attrNameLst>
                                      </p:cBhvr>
                                      <p:tavLst>
                                        <p:tav tm="0">
                                          <p:val>
                                            <p:strVal val="#ppt_x"/>
                                          </p:val>
                                        </p:tav>
                                        <p:tav tm="100000">
                                          <p:val>
                                            <p:strVal val="#ppt_x"/>
                                          </p:val>
                                        </p:tav>
                                      </p:tavLst>
                                    </p:anim>
                                    <p:anim calcmode="lin" valueType="num">
                                      <p:cBhvr>
                                        <p:cTn dur="1000" fill="hold" id="58"/>
                                        <p:tgtEl>
                                          <p:spTgt spid="14"/>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4500"/>
                            </p:stCondLst>
                            <p:childTnLst>
                              <p:par>
                                <p:cTn fill="hold" id="60" nodeType="afterEffect" presetClass="entr" presetID="22" presetSubtype="8">
                                  <p:stCondLst>
                                    <p:cond delay="0"/>
                                  </p:stCondLst>
                                  <p:childTnLst>
                                    <p:set>
                                      <p:cBhvr>
                                        <p:cTn dur="1" fill="hold" id="61">
                                          <p:stCondLst>
                                            <p:cond delay="0"/>
                                          </p:stCondLst>
                                        </p:cTn>
                                        <p:tgtEl>
                                          <p:spTgt spid="15"/>
                                        </p:tgtEl>
                                        <p:attrNameLst>
                                          <p:attrName>style.visibility</p:attrName>
                                        </p:attrNameLst>
                                      </p:cBhvr>
                                      <p:to>
                                        <p:strVal val="visible"/>
                                      </p:to>
                                    </p:set>
                                    <p:animEffect filter="wipe(left)" transition="in">
                                      <p:cBhvr>
                                        <p:cTn dur="500" id="62"/>
                                        <p:tgtEl>
                                          <p:spTgt spid="15"/>
                                        </p:tgtEl>
                                      </p:cBhvr>
                                    </p:animEffect>
                                  </p:childTnLst>
                                </p:cTn>
                              </p:par>
                            </p:childTnLst>
                          </p:cTn>
                        </p:par>
                        <p:par>
                          <p:cTn fill="hold" id="63" nodeType="afterGroup">
                            <p:stCondLst>
                              <p:cond delay="5000"/>
                            </p:stCondLst>
                            <p:childTnLst>
                              <p:par>
                                <p:cTn fill="hold" grpId="0" id="64" nodeType="afterEffect" presetClass="entr" presetID="22" presetSubtype="8">
                                  <p:stCondLst>
                                    <p:cond delay="0"/>
                                  </p:stCondLst>
                                  <p:childTnLst>
                                    <p:set>
                                      <p:cBhvr>
                                        <p:cTn dur="1" fill="hold" id="65">
                                          <p:stCondLst>
                                            <p:cond delay="0"/>
                                          </p:stCondLst>
                                        </p:cTn>
                                        <p:tgtEl>
                                          <p:spTgt spid="16"/>
                                        </p:tgtEl>
                                        <p:attrNameLst>
                                          <p:attrName>style.visibility</p:attrName>
                                        </p:attrNameLst>
                                      </p:cBhvr>
                                      <p:to>
                                        <p:strVal val="visible"/>
                                      </p:to>
                                    </p:set>
                                    <p:animEffect filter="wipe(left)" transition="in">
                                      <p:cBhvr>
                                        <p:cTn dur="500" id="66"/>
                                        <p:tgtEl>
                                          <p:spTgt spid="16"/>
                                        </p:tgtEl>
                                      </p:cBhvr>
                                    </p:animEffect>
                                  </p:childTnLst>
                                </p:cTn>
                              </p:par>
                              <p:par>
                                <p:cTn fill="hold" grpId="0" id="67" nodeType="withEffect" presetClass="entr" presetID="22" presetSubtype="8">
                                  <p:stCondLst>
                                    <p:cond delay="0"/>
                                  </p:stCondLst>
                                  <p:childTnLst>
                                    <p:set>
                                      <p:cBhvr>
                                        <p:cTn dur="1" fill="hold" id="68">
                                          <p:stCondLst>
                                            <p:cond delay="0"/>
                                          </p:stCondLst>
                                        </p:cTn>
                                        <p:tgtEl>
                                          <p:spTgt spid="17"/>
                                        </p:tgtEl>
                                        <p:attrNameLst>
                                          <p:attrName>style.visibility</p:attrName>
                                        </p:attrNameLst>
                                      </p:cBhvr>
                                      <p:to>
                                        <p:strVal val="visible"/>
                                      </p:to>
                                    </p:set>
                                    <p:animEffect filter="wipe(left)" transition="in">
                                      <p:cBhvr>
                                        <p:cTn dur="500" id="69"/>
                                        <p:tgtEl>
                                          <p:spTgt spid="17"/>
                                        </p:tgtEl>
                                      </p:cBhvr>
                                    </p:animEffect>
                                  </p:childTnLst>
                                </p:cTn>
                              </p:par>
                            </p:childTnLst>
                          </p:cTn>
                        </p:par>
                        <p:par>
                          <p:cTn fill="hold" id="70" nodeType="afterGroup">
                            <p:stCondLst>
                              <p:cond delay="5500"/>
                            </p:stCondLst>
                            <p:childTnLst>
                              <p:par>
                                <p:cTn fill="hold" grpId="0" id="71" nodeType="afterEffect" presetClass="entr" presetID="47" presetSubtype="0">
                                  <p:stCondLst>
                                    <p:cond delay="0"/>
                                  </p:stCondLst>
                                  <p:childTnLst>
                                    <p:set>
                                      <p:cBhvr>
                                        <p:cTn dur="1" fill="hold" id="72">
                                          <p:stCondLst>
                                            <p:cond delay="0"/>
                                          </p:stCondLst>
                                        </p:cTn>
                                        <p:tgtEl>
                                          <p:spTgt spid="18"/>
                                        </p:tgtEl>
                                        <p:attrNameLst>
                                          <p:attrName>style.visibility</p:attrName>
                                        </p:attrNameLst>
                                      </p:cBhvr>
                                      <p:to>
                                        <p:strVal val="visible"/>
                                      </p:to>
                                    </p:set>
                                    <p:animEffect filter="fade" transition="in">
                                      <p:cBhvr>
                                        <p:cTn dur="1000" id="73"/>
                                        <p:tgtEl>
                                          <p:spTgt spid="18"/>
                                        </p:tgtEl>
                                      </p:cBhvr>
                                    </p:animEffect>
                                    <p:anim calcmode="lin" valueType="num">
                                      <p:cBhvr>
                                        <p:cTn dur="1000" fill="hold" id="74"/>
                                        <p:tgtEl>
                                          <p:spTgt spid="18"/>
                                        </p:tgtEl>
                                        <p:attrNameLst>
                                          <p:attrName>ppt_x</p:attrName>
                                        </p:attrNameLst>
                                      </p:cBhvr>
                                      <p:tavLst>
                                        <p:tav tm="0">
                                          <p:val>
                                            <p:strVal val="#ppt_x"/>
                                          </p:val>
                                        </p:tav>
                                        <p:tav tm="100000">
                                          <p:val>
                                            <p:strVal val="#ppt_x"/>
                                          </p:val>
                                        </p:tav>
                                      </p:tavLst>
                                    </p:anim>
                                    <p:anim calcmode="lin" valueType="num">
                                      <p:cBhvr>
                                        <p:cTn dur="1000" fill="hold" id="75"/>
                                        <p:tgtEl>
                                          <p:spTgt spid="18"/>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6500"/>
                            </p:stCondLst>
                            <p:childTnLst>
                              <p:par>
                                <p:cTn fill="hold" id="77" nodeType="afterEffect" presetClass="entr" presetID="22" presetSubtype="8">
                                  <p:stCondLst>
                                    <p:cond delay="0"/>
                                  </p:stCondLst>
                                  <p:childTnLst>
                                    <p:set>
                                      <p:cBhvr>
                                        <p:cTn dur="1" fill="hold" id="78">
                                          <p:stCondLst>
                                            <p:cond delay="0"/>
                                          </p:stCondLst>
                                        </p:cTn>
                                        <p:tgtEl>
                                          <p:spTgt spid="19"/>
                                        </p:tgtEl>
                                        <p:attrNameLst>
                                          <p:attrName>style.visibility</p:attrName>
                                        </p:attrNameLst>
                                      </p:cBhvr>
                                      <p:to>
                                        <p:strVal val="visible"/>
                                      </p:to>
                                    </p:set>
                                    <p:animEffect filter="wipe(left)" transition="in">
                                      <p:cBhvr>
                                        <p:cTn dur="500" id="79"/>
                                        <p:tgtEl>
                                          <p:spTgt spid="19"/>
                                        </p:tgtEl>
                                      </p:cBhvr>
                                    </p:animEffect>
                                  </p:childTnLst>
                                </p:cTn>
                              </p:par>
                            </p:childTnLst>
                          </p:cTn>
                        </p:par>
                        <p:par>
                          <p:cTn fill="hold" id="80" nodeType="afterGroup">
                            <p:stCondLst>
                              <p:cond delay="7000"/>
                            </p:stCondLst>
                            <p:childTnLst>
                              <p:par>
                                <p:cTn fill="hold" grpId="0" id="81" nodeType="afterEffect" presetClass="entr" presetID="22" presetSubtype="8">
                                  <p:stCondLst>
                                    <p:cond delay="0"/>
                                  </p:stCondLst>
                                  <p:childTnLst>
                                    <p:set>
                                      <p:cBhvr>
                                        <p:cTn dur="1" fill="hold" id="82">
                                          <p:stCondLst>
                                            <p:cond delay="0"/>
                                          </p:stCondLst>
                                        </p:cTn>
                                        <p:tgtEl>
                                          <p:spTgt spid="20"/>
                                        </p:tgtEl>
                                        <p:attrNameLst>
                                          <p:attrName>style.visibility</p:attrName>
                                        </p:attrNameLst>
                                      </p:cBhvr>
                                      <p:to>
                                        <p:strVal val="visible"/>
                                      </p:to>
                                    </p:set>
                                    <p:animEffect filter="wipe(left)" transition="in">
                                      <p:cBhvr>
                                        <p:cTn dur="500" id="83"/>
                                        <p:tgtEl>
                                          <p:spTgt spid="20"/>
                                        </p:tgtEl>
                                      </p:cBhvr>
                                    </p:animEffect>
                                  </p:childTnLst>
                                </p:cTn>
                              </p:par>
                              <p:par>
                                <p:cTn fill="hold" grpId="0" id="84" nodeType="withEffect" presetClass="entr" presetID="22" presetSubtype="8">
                                  <p:stCondLst>
                                    <p:cond delay="0"/>
                                  </p:stCondLst>
                                  <p:childTnLst>
                                    <p:set>
                                      <p:cBhvr>
                                        <p:cTn dur="1" fill="hold" id="85">
                                          <p:stCondLst>
                                            <p:cond delay="0"/>
                                          </p:stCondLst>
                                        </p:cTn>
                                        <p:tgtEl>
                                          <p:spTgt spid="21"/>
                                        </p:tgtEl>
                                        <p:attrNameLst>
                                          <p:attrName>style.visibility</p:attrName>
                                        </p:attrNameLst>
                                      </p:cBhvr>
                                      <p:to>
                                        <p:strVal val="visible"/>
                                      </p:to>
                                    </p:set>
                                    <p:animEffect filter="wipe(left)" transition="in">
                                      <p:cBhvr>
                                        <p:cTn dur="500" id="86"/>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2"/>
      <p:bldP grpId="0" spid="13"/>
      <p:bldP grpId="0" spid="14"/>
      <p:bldP grpId="0" spid="16"/>
      <p:bldP grpId="0" spid="17"/>
      <p:bldP grpId="0" spid="18"/>
      <p:bldP grpId="0" spid="20"/>
      <p:bldP grpId="0" spid="2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596A7E7E-BE14-43E3-B931-A9C8FB413E39}"/>
              </a:ext>
            </a:extLst>
          </p:cNvPr>
          <p:cNvSpPr/>
          <p:nvPr/>
        </p:nvSpPr>
        <p:spPr>
          <a:xfrm>
            <a:off x="0" y="1026120"/>
            <a:ext cx="12192000" cy="527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 name="圆角矩形 7">
            <a:extLst>
              <a:ext uri="{FF2B5EF4-FFF2-40B4-BE49-F238E27FC236}">
                <a16:creationId xmlns:a16="http://schemas.microsoft.com/office/drawing/2014/main" id="{427515B8-5F07-4474-BD9E-82FCFA183A53}"/>
              </a:ext>
            </a:extLst>
          </p:cNvPr>
          <p:cNvSpPr/>
          <p:nvPr/>
        </p:nvSpPr>
        <p:spPr>
          <a:xfrm>
            <a:off x="0" y="0"/>
            <a:ext cx="12192000" cy="1026120"/>
          </a:xfrm>
          <a:prstGeom prst="roundRect">
            <a:avLst>
              <a:gd fmla="val 0" name="adj"/>
            </a:avLst>
          </a:prstGeom>
          <a:solidFill>
            <a:srgbClr val="355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 name="文本框 3">
            <a:extLst>
              <a:ext uri="{FF2B5EF4-FFF2-40B4-BE49-F238E27FC236}">
                <a16:creationId xmlns:a16="http://schemas.microsoft.com/office/drawing/2014/main" id="{5065B14B-0DCB-4F93-88B2-96C141808D9E}"/>
              </a:ext>
            </a:extLst>
          </p:cNvPr>
          <p:cNvSpPr txBox="1"/>
          <p:nvPr/>
        </p:nvSpPr>
        <p:spPr>
          <a:xfrm>
            <a:off x="1160398" y="133400"/>
            <a:ext cx="3764280" cy="762000"/>
          </a:xfrm>
          <a:prstGeom prst="rect">
            <a:avLst/>
          </a:prstGeom>
          <a:noFill/>
        </p:spPr>
        <p:txBody>
          <a:bodyPr rtlCol="0" wrap="none">
            <a:spAutoFit/>
          </a:bodyPr>
          <a:lstStyle/>
          <a:p>
            <a:r>
              <a:rPr altLang="en-US" b="1" lang="zh-CN" spc="300" sz="4400">
                <a:solidFill>
                  <a:srgbClr val="FEFEFE"/>
                </a:solidFill>
                <a:effectLst>
                  <a:outerShdw algn="tl" blurRad="38100" dir="2700000" dist="38100">
                    <a:srgbClr val="000000">
                      <a:alpha val="43137"/>
                    </a:srgbClr>
                  </a:outerShdw>
                </a:effectLst>
                <a:cs typeface="+mn-ea"/>
                <a:sym typeface="+mn-lt"/>
              </a:rPr>
              <a:t>职业规划优化</a:t>
            </a:r>
          </a:p>
        </p:txBody>
      </p:sp>
      <p:sp>
        <p:nvSpPr>
          <p:cNvPr id="5" name="圆角矩形 38">
            <a:extLst>
              <a:ext uri="{FF2B5EF4-FFF2-40B4-BE49-F238E27FC236}">
                <a16:creationId xmlns:a16="http://schemas.microsoft.com/office/drawing/2014/main" id="{C68838E2-2A6E-448E-BD4F-1F4624EAAD85}"/>
              </a:ext>
            </a:extLst>
          </p:cNvPr>
          <p:cNvSpPr/>
          <p:nvPr/>
        </p:nvSpPr>
        <p:spPr>
          <a:xfrm rot="572624">
            <a:off x="195140" y="191809"/>
            <a:ext cx="755690" cy="744790"/>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55979"/>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 name="椭圆 5">
            <a:extLst>
              <a:ext uri="{FF2B5EF4-FFF2-40B4-BE49-F238E27FC236}">
                <a16:creationId xmlns:a16="http://schemas.microsoft.com/office/drawing/2014/main" id="{E89EC83F-874C-45F9-B0D3-0EE554138786}"/>
              </a:ext>
            </a:extLst>
          </p:cNvPr>
          <p:cNvSpPr/>
          <p:nvPr/>
        </p:nvSpPr>
        <p:spPr>
          <a:xfrm>
            <a:off x="11734017" y="646680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 name="椭圆 6">
            <a:extLst>
              <a:ext uri="{FF2B5EF4-FFF2-40B4-BE49-F238E27FC236}">
                <a16:creationId xmlns:a16="http://schemas.microsoft.com/office/drawing/2014/main" id="{220FBCDA-E1DD-439D-B7C1-9510528B681E}"/>
              </a:ext>
            </a:extLst>
          </p:cNvPr>
          <p:cNvSpPr/>
          <p:nvPr/>
        </p:nvSpPr>
        <p:spPr>
          <a:xfrm>
            <a:off x="11364799" y="646680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 name="椭圆 7">
            <a:extLst>
              <a:ext uri="{FF2B5EF4-FFF2-40B4-BE49-F238E27FC236}">
                <a16:creationId xmlns:a16="http://schemas.microsoft.com/office/drawing/2014/main" id="{D21F3F9B-498B-4257-B728-1F0CF1C12983}"/>
              </a:ext>
            </a:extLst>
          </p:cNvPr>
          <p:cNvSpPr/>
          <p:nvPr/>
        </p:nvSpPr>
        <p:spPr>
          <a:xfrm>
            <a:off x="10995581" y="646680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 name="椭圆 8">
            <a:extLst>
              <a:ext uri="{FF2B5EF4-FFF2-40B4-BE49-F238E27FC236}">
                <a16:creationId xmlns:a16="http://schemas.microsoft.com/office/drawing/2014/main" id="{B5F9ACEC-95F0-4C5B-A14F-A0C4B05806EA}"/>
              </a:ext>
            </a:extLst>
          </p:cNvPr>
          <p:cNvSpPr/>
          <p:nvPr/>
        </p:nvSpPr>
        <p:spPr>
          <a:xfrm>
            <a:off x="10626363" y="646680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0" name="椭圆 9">
            <a:extLst>
              <a:ext uri="{FF2B5EF4-FFF2-40B4-BE49-F238E27FC236}">
                <a16:creationId xmlns:a16="http://schemas.microsoft.com/office/drawing/2014/main" id="{E7629EF8-F37B-4068-836F-ECE4B680DC4B}"/>
              </a:ext>
            </a:extLst>
          </p:cNvPr>
          <p:cNvSpPr/>
          <p:nvPr/>
        </p:nvSpPr>
        <p:spPr>
          <a:xfrm>
            <a:off x="10257451" y="646680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1" name="组合 10">
            <a:extLst>
              <a:ext uri="{FF2B5EF4-FFF2-40B4-BE49-F238E27FC236}">
                <a16:creationId xmlns:a16="http://schemas.microsoft.com/office/drawing/2014/main" id="{A7995397-D0FC-4635-A8AC-4EBEA53BF485}"/>
              </a:ext>
            </a:extLst>
          </p:cNvPr>
          <p:cNvGrpSpPr/>
          <p:nvPr/>
        </p:nvGrpSpPr>
        <p:grpSpPr>
          <a:xfrm>
            <a:off x="5472110" y="5096211"/>
            <a:ext cx="1670079" cy="1013832"/>
            <a:chOff x="5472110" y="5439111"/>
            <a:chExt cx="1670079" cy="1013832"/>
          </a:xfrm>
        </p:grpSpPr>
        <p:sp>
          <p:nvSpPr>
            <p:cNvPr id="12" name="任意多边形 20">
              <a:extLst>
                <a:ext uri="{FF2B5EF4-FFF2-40B4-BE49-F238E27FC236}">
                  <a16:creationId xmlns:a16="http://schemas.microsoft.com/office/drawing/2014/main" id="{CAA27986-ED6B-4A30-8CDE-E0108D75EE3C}"/>
                </a:ext>
              </a:extLst>
            </p:cNvPr>
            <p:cNvSpPr/>
            <p:nvPr/>
          </p:nvSpPr>
          <p:spPr bwMode="auto">
            <a:xfrm flipV="1">
              <a:off x="5472110" y="5439111"/>
              <a:ext cx="1670079" cy="1013832"/>
            </a:xfrm>
            <a:custGeom>
              <a:gdLst>
                <a:gd fmla="*/ 1354047 w 1940486" name="connsiteX0"/>
                <a:gd fmla="*/ 1177985 h 1177985" name="connsiteY0"/>
                <a:gd fmla="*/ 0 w 1940486" name="connsiteX1"/>
                <a:gd fmla="*/ 1177985 h 1177985" name="connsiteY1"/>
                <a:gd fmla="*/ 0 w 1940486" name="connsiteX2"/>
                <a:gd fmla="*/ 0 h 1177985" name="connsiteY2"/>
                <a:gd fmla="*/ 1354047 w 1940486" name="connsiteX3"/>
                <a:gd fmla="*/ 0 h 1177985" name="connsiteY3"/>
                <a:gd fmla="*/ 1940486 w 1940486" name="connsiteX4"/>
                <a:gd fmla="*/ 589503 h 1177985" name="connsiteY4"/>
                <a:gd fmla="*/ 1206927 w 1940486" name="connsiteX5"/>
                <a:gd fmla="*/ 589503 h 1177985" name="connsiteY5"/>
                <a:gd fmla="*/ 1574728 w 1940486" name="connsiteX6"/>
                <a:gd fmla="*/ 958326 h 117798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77985" w="1940486">
                  <a:moveTo>
                    <a:pt x="1354047" y="1177985"/>
                  </a:moveTo>
                  <a:lnTo>
                    <a:pt x="0" y="1177985"/>
                  </a:lnTo>
                  <a:lnTo>
                    <a:pt x="0" y="0"/>
                  </a:lnTo>
                  <a:lnTo>
                    <a:pt x="1354047" y="0"/>
                  </a:lnTo>
                  <a:lnTo>
                    <a:pt x="1940486" y="589503"/>
                  </a:lnTo>
                  <a:lnTo>
                    <a:pt x="1206927" y="589503"/>
                  </a:lnTo>
                  <a:lnTo>
                    <a:pt x="1574728" y="958326"/>
                  </a:lnTo>
                  <a:close/>
                </a:path>
              </a:pathLst>
            </a:custGeom>
            <a:solidFill>
              <a:srgbClr val="F77983"/>
            </a:solidFill>
            <a:ln>
              <a:noFill/>
            </a:ln>
            <a:effectLst/>
          </p:spPr>
          <p:txBody>
            <a:bodyPr anchor="t" anchorCtr="0" bIns="45720" compatLnSpc="1" lIns="91440" numCol="1" rIns="91440" tIns="45720" vert="horz" wrap="square">
              <a:prstTxWarp prst="textNoShape">
                <a:avLst/>
              </a:prstTxWarp>
              <a:noAutofit/>
            </a:bodyPr>
            <a:lstStyle/>
            <a:p>
              <a:endParaRPr altLang="en-US" lang="zh-CN">
                <a:cs typeface="+mn-ea"/>
                <a:sym typeface="+mn-lt"/>
              </a:endParaRPr>
            </a:p>
          </p:txBody>
        </p:sp>
        <p:sp>
          <p:nvSpPr>
            <p:cNvPr id="13" name="Freeform 48">
              <a:extLst>
                <a:ext uri="{FF2B5EF4-FFF2-40B4-BE49-F238E27FC236}">
                  <a16:creationId xmlns:a16="http://schemas.microsoft.com/office/drawing/2014/main" id="{50E6B6A3-BA8E-4369-8783-1EF52F63AF82}"/>
                </a:ext>
              </a:extLst>
            </p:cNvPr>
            <p:cNvSpPr>
              <a:spLocks noEditPoints="1"/>
            </p:cNvSpPr>
            <p:nvPr/>
          </p:nvSpPr>
          <p:spPr bwMode="auto">
            <a:xfrm>
              <a:off x="5922346" y="5740875"/>
              <a:ext cx="428650" cy="410303"/>
            </a:xfrm>
            <a:custGeom>
              <a:gdLst>
                <a:gd fmla="*/ 419 w 628" name="T0"/>
                <a:gd fmla="*/ 232 h 600" name="T1"/>
                <a:gd fmla="*/ 411 w 628" name="T2"/>
                <a:gd fmla="*/ 249 h 600" name="T3"/>
                <a:gd fmla="*/ 408 w 628" name="T4"/>
                <a:gd fmla="*/ 261 h 600" name="T5"/>
                <a:gd fmla="*/ 409 w 628" name="T6"/>
                <a:gd fmla="*/ 283 h 600" name="T7"/>
                <a:gd fmla="*/ 417 w 628" name="T8"/>
                <a:gd fmla="*/ 304 h 600" name="T9"/>
                <a:gd fmla="*/ 424 w 628" name="T10"/>
                <a:gd fmla="*/ 315 h 600" name="T11"/>
                <a:gd fmla="*/ 441 w 628" name="T12"/>
                <a:gd fmla="*/ 330 h 600" name="T13"/>
                <a:gd fmla="*/ 453 w 628" name="T14"/>
                <a:gd fmla="*/ 335 h 600" name="T15"/>
                <a:gd fmla="*/ 478 w 628" name="T16"/>
                <a:gd fmla="*/ 200 h 600" name="T17"/>
                <a:gd fmla="*/ 449 w 628" name="T18"/>
                <a:gd fmla="*/ 206 h 600" name="T19"/>
                <a:gd fmla="*/ 433 w 628" name="T20"/>
                <a:gd fmla="*/ 216 h 600" name="T21"/>
                <a:gd fmla="*/ 425 w 628" name="T22"/>
                <a:gd fmla="*/ 224 h 600" name="T23"/>
                <a:gd fmla="*/ 384 w 628" name="T24"/>
                <a:gd fmla="*/ 70 h 600" name="T25"/>
                <a:gd fmla="*/ 314 w 628" name="T26"/>
                <a:gd fmla="*/ 140 h 600" name="T27"/>
                <a:gd fmla="*/ 379 w 628" name="T28"/>
                <a:gd fmla="*/ 283 h 600" name="T29"/>
                <a:gd fmla="*/ 379 w 628" name="T30"/>
                <a:gd fmla="*/ 254 h 600" name="T31"/>
                <a:gd fmla="*/ 359 w 628" name="T32"/>
                <a:gd fmla="*/ 154 h 600" name="T33"/>
                <a:gd fmla="*/ 250 w 628" name="T34"/>
                <a:gd fmla="*/ 270 h 600" name="T35"/>
                <a:gd fmla="*/ 314 w 628" name="T36"/>
                <a:gd fmla="*/ 396 h 600" name="T37"/>
                <a:gd fmla="*/ 282 w 628" name="T38"/>
                <a:gd fmla="*/ 400 h 600" name="T39"/>
                <a:gd fmla="*/ 267 w 628" name="T40"/>
                <a:gd fmla="*/ 382 h 600" name="T41"/>
                <a:gd fmla="*/ 257 w 628" name="T42"/>
                <a:gd fmla="*/ 374 h 600" name="T43"/>
                <a:gd fmla="*/ 214 w 628" name="T44"/>
                <a:gd fmla="*/ 356 h 600" name="T45"/>
                <a:gd fmla="*/ 195 w 628" name="T46"/>
                <a:gd fmla="*/ 354 h 600" name="T47"/>
                <a:gd fmla="*/ 0 w 628" name="T48"/>
                <a:gd fmla="*/ 600 h 600" name="T49"/>
                <a:gd fmla="*/ 83 w 628" name="T50"/>
                <a:gd fmla="*/ 454 h 600" name="T51"/>
                <a:gd fmla="*/ 216 w 628" name="T52"/>
                <a:gd fmla="*/ 454 h 600" name="T53"/>
                <a:gd fmla="*/ 301 w 628" name="T54"/>
                <a:gd fmla="*/ 600 h 600" name="T55"/>
                <a:gd fmla="*/ 282 w 628" name="T56"/>
                <a:gd fmla="*/ 400 h 600" name="T57"/>
                <a:gd fmla="*/ 433 w 628" name="T58"/>
                <a:gd fmla="*/ 354 h 600" name="T59"/>
                <a:gd fmla="*/ 413 w 628" name="T60"/>
                <a:gd fmla="*/ 356 h 600" name="T61"/>
                <a:gd fmla="*/ 361 w 628" name="T62"/>
                <a:gd fmla="*/ 382 h 600" name="T63"/>
                <a:gd fmla="*/ 353 w 628" name="T64"/>
                <a:gd fmla="*/ 391 h 600" name="T65"/>
                <a:gd fmla="*/ 389 w 628" name="T66"/>
                <a:gd fmla="*/ 600 h 600" name="T67"/>
                <a:gd fmla="*/ 410 w 628" name="T68"/>
                <a:gd fmla="*/ 600 h 600" name="T69"/>
                <a:gd fmla="*/ 564 w 628" name="T70"/>
                <a:gd fmla="*/ 454 h 600" name="T71"/>
                <a:gd fmla="*/ 628 w 628" name="T72"/>
                <a:gd fmla="*/ 460 h 600" name="T73"/>
                <a:gd fmla="*/ 151 w 628" name="T74"/>
                <a:gd fmla="*/ 340 h 600" name="T75"/>
                <a:gd fmla="*/ 186 w 628" name="T76"/>
                <a:gd fmla="*/ 330 h 600" name="T77"/>
                <a:gd fmla="*/ 196 w 628" name="T78"/>
                <a:gd fmla="*/ 323 h 600" name="T79"/>
                <a:gd fmla="*/ 216 w 628" name="T80"/>
                <a:gd fmla="*/ 295 h 600" name="T81"/>
                <a:gd fmla="*/ 219 w 628" name="T82"/>
                <a:gd fmla="*/ 281 h 600" name="T83"/>
                <a:gd fmla="*/ 219 w 628" name="T84"/>
                <a:gd fmla="*/ 258 h 600" name="T85"/>
                <a:gd fmla="*/ 214 w 628" name="T86"/>
                <a:gd fmla="*/ 241 h 600" name="T87"/>
                <a:gd fmla="*/ 208 w 628" name="T88"/>
                <a:gd fmla="*/ 231 h 600" name="T89"/>
                <a:gd fmla="*/ 195 w 628" name="T90"/>
                <a:gd fmla="*/ 217 h 600" name="T91"/>
                <a:gd fmla="*/ 186 w 628" name="T92"/>
                <a:gd fmla="*/ 210 h 600" name="T93"/>
                <a:gd fmla="*/ 151 w 628" name="T94"/>
                <a:gd fmla="*/ 200 h 60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00" w="628">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FFFFF"/>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cs typeface="+mn-ea"/>
                <a:sym typeface="+mn-lt"/>
              </a:endParaRP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4" name="组合 13">
            <a:extLst>
              <a:ext uri="{FF2B5EF4-FFF2-40B4-BE49-F238E27FC236}">
                <a16:creationId xmlns:a16="http://schemas.microsoft.com/office/drawing/2014/main" id="{1F02E874-0A2D-40C4-BD81-8A723C52015D}"/>
              </a:ext>
            </a:extLst>
          </p:cNvPr>
          <p:cNvGrpSpPr/>
          <p:nvPr/>
        </p:nvGrpSpPr>
        <p:grpSpPr>
          <a:xfrm>
            <a:off x="5070365" y="1405513"/>
            <a:ext cx="1670079" cy="1013832"/>
            <a:chOff x="5070365" y="1748413"/>
            <a:chExt cx="1670079" cy="1013832"/>
          </a:xfrm>
        </p:grpSpPr>
        <p:sp>
          <p:nvSpPr>
            <p:cNvPr id="15" name="任意多边形 9">
              <a:extLst>
                <a:ext uri="{FF2B5EF4-FFF2-40B4-BE49-F238E27FC236}">
                  <a16:creationId xmlns:a16="http://schemas.microsoft.com/office/drawing/2014/main" id="{024CAAF3-1A6D-422F-9070-FFEC8AF8C635}"/>
                </a:ext>
              </a:extLst>
            </p:cNvPr>
            <p:cNvSpPr/>
            <p:nvPr/>
          </p:nvSpPr>
          <p:spPr bwMode="auto">
            <a:xfrm flipH="1" flipV="1">
              <a:off x="5070365" y="1748413"/>
              <a:ext cx="1670079" cy="1013832"/>
            </a:xfrm>
            <a:custGeom>
              <a:gdLst>
                <a:gd fmla="*/ 1354047 w 1940486" name="connsiteX0"/>
                <a:gd fmla="*/ 1177985 h 1177985" name="connsiteY0"/>
                <a:gd fmla="*/ 0 w 1940486" name="connsiteX1"/>
                <a:gd fmla="*/ 1177985 h 1177985" name="connsiteY1"/>
                <a:gd fmla="*/ 0 w 1940486" name="connsiteX2"/>
                <a:gd fmla="*/ 0 h 1177985" name="connsiteY2"/>
                <a:gd fmla="*/ 1354047 w 1940486" name="connsiteX3"/>
                <a:gd fmla="*/ 0 h 1177985" name="connsiteY3"/>
                <a:gd fmla="*/ 1940486 w 1940486" name="connsiteX4"/>
                <a:gd fmla="*/ 589503 h 1177985" name="connsiteY4"/>
                <a:gd fmla="*/ 1206927 w 1940486" name="connsiteX5"/>
                <a:gd fmla="*/ 589503 h 1177985" name="connsiteY5"/>
                <a:gd fmla="*/ 1574728 w 1940486" name="connsiteX6"/>
                <a:gd fmla="*/ 958326 h 117798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77985" w="1940486">
                  <a:moveTo>
                    <a:pt x="1354047" y="1177985"/>
                  </a:moveTo>
                  <a:lnTo>
                    <a:pt x="0" y="1177985"/>
                  </a:lnTo>
                  <a:lnTo>
                    <a:pt x="0" y="0"/>
                  </a:lnTo>
                  <a:lnTo>
                    <a:pt x="1354047" y="0"/>
                  </a:lnTo>
                  <a:lnTo>
                    <a:pt x="1940486" y="589503"/>
                  </a:lnTo>
                  <a:lnTo>
                    <a:pt x="1206927" y="589503"/>
                  </a:lnTo>
                  <a:lnTo>
                    <a:pt x="1574728" y="958326"/>
                  </a:lnTo>
                  <a:close/>
                </a:path>
              </a:pathLst>
            </a:custGeom>
            <a:solidFill>
              <a:srgbClr val="365B7C"/>
            </a:solidFill>
            <a:ln>
              <a:noFill/>
            </a:ln>
            <a:effectLst/>
          </p:spPr>
          <p:txBody>
            <a:bodyPr anchor="t" anchorCtr="0" bIns="45720" compatLnSpc="1" lIns="91440" numCol="1" rIns="91440" tIns="45720" vert="horz" wrap="square">
              <a:prstTxWarp prst="textNoShape">
                <a:avLst/>
              </a:prstTxWarp>
              <a:noAutofit/>
            </a:bodyPr>
            <a:lstStyle/>
            <a:p>
              <a:endParaRPr altLang="en-US" lang="zh-CN">
                <a:cs typeface="+mn-ea"/>
                <a:sym typeface="+mn-lt"/>
              </a:endParaRPr>
            </a:p>
          </p:txBody>
        </p:sp>
        <p:sp>
          <p:nvSpPr>
            <p:cNvPr id="16" name="Freeform 26">
              <a:extLst>
                <a:ext uri="{FF2B5EF4-FFF2-40B4-BE49-F238E27FC236}">
                  <a16:creationId xmlns:a16="http://schemas.microsoft.com/office/drawing/2014/main" id="{ADDDF369-EBA1-4C9D-914C-C813AB08FD47}"/>
                </a:ext>
              </a:extLst>
            </p:cNvPr>
            <p:cNvSpPr>
              <a:spLocks noEditPoints="1"/>
            </p:cNvSpPr>
            <p:nvPr/>
          </p:nvSpPr>
          <p:spPr bwMode="auto">
            <a:xfrm>
              <a:off x="5956948" y="2064063"/>
              <a:ext cx="359445" cy="377646"/>
            </a:xfrm>
            <a:custGeom>
              <a:gdLst>
                <a:gd fmla="*/ 139 w 577" name="T0"/>
                <a:gd fmla="*/ 87 h 609" name="T1"/>
                <a:gd fmla="*/ 27 w 577" name="T2"/>
                <a:gd fmla="*/ 87 h 609" name="T3"/>
                <a:gd fmla="*/ 27 w 577" name="T4"/>
                <a:gd fmla="*/ 48 h 609" name="T5"/>
                <a:gd fmla="*/ 139 w 577" name="T6"/>
                <a:gd fmla="*/ 48 h 609" name="T7"/>
                <a:gd fmla="*/ 139 w 577" name="T8"/>
                <a:gd fmla="*/ 87 h 609" name="T9"/>
                <a:gd fmla="*/ 139 w 577" name="T10"/>
                <a:gd fmla="*/ 179 h 609" name="T11"/>
                <a:gd fmla="*/ 27 w 577" name="T12"/>
                <a:gd fmla="*/ 179 h 609" name="T13"/>
                <a:gd fmla="*/ 27 w 577" name="T14"/>
                <a:gd fmla="*/ 140 h 609" name="T15"/>
                <a:gd fmla="*/ 139 w 577" name="T16"/>
                <a:gd fmla="*/ 140 h 609" name="T17"/>
                <a:gd fmla="*/ 139 w 577" name="T18"/>
                <a:gd fmla="*/ 179 h 609" name="T19"/>
                <a:gd fmla="*/ 139 w 577" name="T20"/>
                <a:gd fmla="*/ 271 h 609" name="T21"/>
                <a:gd fmla="*/ 27 w 577" name="T22"/>
                <a:gd fmla="*/ 271 h 609" name="T23"/>
                <a:gd fmla="*/ 27 w 577" name="T24"/>
                <a:gd fmla="*/ 232 h 609" name="T25"/>
                <a:gd fmla="*/ 139 w 577" name="T26"/>
                <a:gd fmla="*/ 232 h 609" name="T27"/>
                <a:gd fmla="*/ 139 w 577" name="T28"/>
                <a:gd fmla="*/ 271 h 609" name="T29"/>
                <a:gd fmla="*/ 0 w 577" name="T30"/>
                <a:gd fmla="*/ 609 h 609" name="T31"/>
                <a:gd fmla="*/ 166 w 577" name="T32"/>
                <a:gd fmla="*/ 609 h 609" name="T33"/>
                <a:gd fmla="*/ 166 w 577" name="T34"/>
                <a:gd fmla="*/ 0 h 609" name="T35"/>
                <a:gd fmla="*/ 0 w 577" name="T36"/>
                <a:gd fmla="*/ 0 h 609" name="T37"/>
                <a:gd fmla="*/ 0 w 577" name="T38"/>
                <a:gd fmla="*/ 609 h 609" name="T39"/>
                <a:gd fmla="*/ 344 w 577" name="T40"/>
                <a:gd fmla="*/ 87 h 609" name="T41"/>
                <a:gd fmla="*/ 232 w 577" name="T42"/>
                <a:gd fmla="*/ 87 h 609" name="T43"/>
                <a:gd fmla="*/ 232 w 577" name="T44"/>
                <a:gd fmla="*/ 48 h 609" name="T45"/>
                <a:gd fmla="*/ 344 w 577" name="T46"/>
                <a:gd fmla="*/ 48 h 609" name="T47"/>
                <a:gd fmla="*/ 344 w 577" name="T48"/>
                <a:gd fmla="*/ 87 h 609" name="T49"/>
                <a:gd fmla="*/ 344 w 577" name="T50"/>
                <a:gd fmla="*/ 179 h 609" name="T51"/>
                <a:gd fmla="*/ 232 w 577" name="T52"/>
                <a:gd fmla="*/ 179 h 609" name="T53"/>
                <a:gd fmla="*/ 232 w 577" name="T54"/>
                <a:gd fmla="*/ 140 h 609" name="T55"/>
                <a:gd fmla="*/ 344 w 577" name="T56"/>
                <a:gd fmla="*/ 140 h 609" name="T57"/>
                <a:gd fmla="*/ 344 w 577" name="T58"/>
                <a:gd fmla="*/ 179 h 609" name="T59"/>
                <a:gd fmla="*/ 344 w 577" name="T60"/>
                <a:gd fmla="*/ 271 h 609" name="T61"/>
                <a:gd fmla="*/ 232 w 577" name="T62"/>
                <a:gd fmla="*/ 271 h 609" name="T63"/>
                <a:gd fmla="*/ 232 w 577" name="T64"/>
                <a:gd fmla="*/ 232 h 609" name="T65"/>
                <a:gd fmla="*/ 344 w 577" name="T66"/>
                <a:gd fmla="*/ 232 h 609" name="T67"/>
                <a:gd fmla="*/ 344 w 577" name="T68"/>
                <a:gd fmla="*/ 271 h 609" name="T69"/>
                <a:gd fmla="*/ 205 w 577" name="T70"/>
                <a:gd fmla="*/ 609 h 609" name="T71"/>
                <a:gd fmla="*/ 371 w 577" name="T72"/>
                <a:gd fmla="*/ 609 h 609" name="T73"/>
                <a:gd fmla="*/ 371 w 577" name="T74"/>
                <a:gd fmla="*/ 0 h 609" name="T75"/>
                <a:gd fmla="*/ 205 w 577" name="T76"/>
                <a:gd fmla="*/ 0 h 609" name="T77"/>
                <a:gd fmla="*/ 205 w 577" name="T78"/>
                <a:gd fmla="*/ 609 h 609" name="T79"/>
                <a:gd fmla="*/ 549 w 577" name="T80"/>
                <a:gd fmla="*/ 87 h 609" name="T81"/>
                <a:gd fmla="*/ 437 w 577" name="T82"/>
                <a:gd fmla="*/ 87 h 609" name="T83"/>
                <a:gd fmla="*/ 437 w 577" name="T84"/>
                <a:gd fmla="*/ 48 h 609" name="T85"/>
                <a:gd fmla="*/ 549 w 577" name="T86"/>
                <a:gd fmla="*/ 48 h 609" name="T87"/>
                <a:gd fmla="*/ 549 w 577" name="T88"/>
                <a:gd fmla="*/ 87 h 609" name="T89"/>
                <a:gd fmla="*/ 549 w 577" name="T90"/>
                <a:gd fmla="*/ 179 h 609" name="T91"/>
                <a:gd fmla="*/ 437 w 577" name="T92"/>
                <a:gd fmla="*/ 179 h 609" name="T93"/>
                <a:gd fmla="*/ 437 w 577" name="T94"/>
                <a:gd fmla="*/ 140 h 609" name="T95"/>
                <a:gd fmla="*/ 549 w 577" name="T96"/>
                <a:gd fmla="*/ 140 h 609" name="T97"/>
                <a:gd fmla="*/ 549 w 577" name="T98"/>
                <a:gd fmla="*/ 179 h 609" name="T99"/>
                <a:gd fmla="*/ 549 w 577" name="T100"/>
                <a:gd fmla="*/ 271 h 609" name="T101"/>
                <a:gd fmla="*/ 437 w 577" name="T102"/>
                <a:gd fmla="*/ 271 h 609" name="T103"/>
                <a:gd fmla="*/ 437 w 577" name="T104"/>
                <a:gd fmla="*/ 232 h 609" name="T105"/>
                <a:gd fmla="*/ 549 w 577" name="T106"/>
                <a:gd fmla="*/ 232 h 609" name="T107"/>
                <a:gd fmla="*/ 549 w 577" name="T108"/>
                <a:gd fmla="*/ 271 h 609" name="T109"/>
                <a:gd fmla="*/ 410 w 577" name="T110"/>
                <a:gd fmla="*/ 609 h 609" name="T111"/>
                <a:gd fmla="*/ 577 w 577" name="T112"/>
                <a:gd fmla="*/ 609 h 609" name="T113"/>
                <a:gd fmla="*/ 577 w 577" name="T114"/>
                <a:gd fmla="*/ 0 h 609" name="T115"/>
                <a:gd fmla="*/ 410 w 577" name="T116"/>
                <a:gd fmla="*/ 0 h 609" name="T117"/>
                <a:gd fmla="*/ 410 w 577" name="T118"/>
                <a:gd fmla="*/ 609 h 60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09" w="577">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cs typeface="+mn-ea"/>
                <a:sym typeface="+mn-lt"/>
              </a:endParaRP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7" name="组合 16">
            <a:extLst>
              <a:ext uri="{FF2B5EF4-FFF2-40B4-BE49-F238E27FC236}">
                <a16:creationId xmlns:a16="http://schemas.microsoft.com/office/drawing/2014/main" id="{0F130034-C8DD-490F-AB74-4C2426BA8985}"/>
              </a:ext>
            </a:extLst>
          </p:cNvPr>
          <p:cNvGrpSpPr/>
          <p:nvPr/>
        </p:nvGrpSpPr>
        <p:grpSpPr>
          <a:xfrm>
            <a:off x="5070365" y="3865978"/>
            <a:ext cx="1670079" cy="1013832"/>
            <a:chOff x="5070365" y="4208878"/>
            <a:chExt cx="1670079" cy="1013832"/>
          </a:xfrm>
        </p:grpSpPr>
        <p:sp>
          <p:nvSpPr>
            <p:cNvPr id="18" name="任意多边形 17">
              <a:extLst>
                <a:ext uri="{FF2B5EF4-FFF2-40B4-BE49-F238E27FC236}">
                  <a16:creationId xmlns:a16="http://schemas.microsoft.com/office/drawing/2014/main" id="{DD3B56BE-69F0-476E-B35B-82C09B9CCE27}"/>
                </a:ext>
              </a:extLst>
            </p:cNvPr>
            <p:cNvSpPr/>
            <p:nvPr/>
          </p:nvSpPr>
          <p:spPr bwMode="auto">
            <a:xfrm flipH="1" flipV="1">
              <a:off x="5070365" y="4208878"/>
              <a:ext cx="1670079" cy="1013832"/>
            </a:xfrm>
            <a:custGeom>
              <a:gdLst>
                <a:gd fmla="*/ 1354047 w 1940486" name="connsiteX0"/>
                <a:gd fmla="*/ 1177985 h 1177985" name="connsiteY0"/>
                <a:gd fmla="*/ 0 w 1940486" name="connsiteX1"/>
                <a:gd fmla="*/ 1177985 h 1177985" name="connsiteY1"/>
                <a:gd fmla="*/ 0 w 1940486" name="connsiteX2"/>
                <a:gd fmla="*/ 0 h 1177985" name="connsiteY2"/>
                <a:gd fmla="*/ 1354047 w 1940486" name="connsiteX3"/>
                <a:gd fmla="*/ 0 h 1177985" name="connsiteY3"/>
                <a:gd fmla="*/ 1940486 w 1940486" name="connsiteX4"/>
                <a:gd fmla="*/ 589503 h 1177985" name="connsiteY4"/>
                <a:gd fmla="*/ 1206927 w 1940486" name="connsiteX5"/>
                <a:gd fmla="*/ 589503 h 1177985" name="connsiteY5"/>
                <a:gd fmla="*/ 1574728 w 1940486" name="connsiteX6"/>
                <a:gd fmla="*/ 958326 h 117798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77985" w="1940486">
                  <a:moveTo>
                    <a:pt x="1354047" y="1177985"/>
                  </a:moveTo>
                  <a:lnTo>
                    <a:pt x="0" y="1177985"/>
                  </a:lnTo>
                  <a:lnTo>
                    <a:pt x="0" y="0"/>
                  </a:lnTo>
                  <a:lnTo>
                    <a:pt x="1354047" y="0"/>
                  </a:lnTo>
                  <a:lnTo>
                    <a:pt x="1940486" y="589503"/>
                  </a:lnTo>
                  <a:lnTo>
                    <a:pt x="1206927" y="589503"/>
                  </a:lnTo>
                  <a:lnTo>
                    <a:pt x="1574728" y="958326"/>
                  </a:lnTo>
                  <a:close/>
                </a:path>
              </a:pathLst>
            </a:custGeom>
            <a:solidFill>
              <a:srgbClr val="D06F83"/>
            </a:solidFill>
            <a:ln>
              <a:noFill/>
            </a:ln>
            <a:effectLst/>
          </p:spPr>
          <p:txBody>
            <a:bodyPr anchor="t" anchorCtr="0" bIns="45720" compatLnSpc="1" lIns="91440" numCol="1" rIns="91440" tIns="45720" vert="horz" wrap="square">
              <a:prstTxWarp prst="textNoShape">
                <a:avLst/>
              </a:prstTxWarp>
              <a:noAutofit/>
            </a:bodyPr>
            <a:lstStyle/>
            <a:p>
              <a:endParaRPr altLang="en-US" lang="zh-CN">
                <a:cs typeface="+mn-ea"/>
                <a:sym typeface="+mn-lt"/>
              </a:endParaRPr>
            </a:p>
          </p:txBody>
        </p:sp>
        <p:sp>
          <p:nvSpPr>
            <p:cNvPr id="19" name="Freeform 31">
              <a:extLst>
                <a:ext uri="{FF2B5EF4-FFF2-40B4-BE49-F238E27FC236}">
                  <a16:creationId xmlns:a16="http://schemas.microsoft.com/office/drawing/2014/main" id="{0664BF4C-0227-43C6-8ECA-1F8DE070363A}"/>
                </a:ext>
              </a:extLst>
            </p:cNvPr>
            <p:cNvSpPr>
              <a:spLocks noEditPoints="1"/>
            </p:cNvSpPr>
            <p:nvPr/>
          </p:nvSpPr>
          <p:spPr bwMode="auto">
            <a:xfrm>
              <a:off x="5998513" y="4508140"/>
              <a:ext cx="330244" cy="415307"/>
            </a:xfrm>
            <a:custGeom>
              <a:gdLst>
                <a:gd fmla="*/ 82 w 484" name="T0"/>
                <a:gd fmla="*/ 166 h 606" name="T1"/>
                <a:gd fmla="*/ 82 w 484" name="T2"/>
                <a:gd fmla="*/ 186 h 606" name="T3"/>
                <a:gd fmla="*/ 331 w 484" name="T4"/>
                <a:gd fmla="*/ 193 h 606" name="T5"/>
                <a:gd fmla="*/ 331 w 484" name="T6"/>
                <a:gd fmla="*/ 173 h 606" name="T7"/>
                <a:gd fmla="*/ 387 w 484" name="T8"/>
                <a:gd fmla="*/ 556 h 606" name="T9"/>
                <a:gd fmla="*/ 388 w 484" name="T10"/>
                <a:gd fmla="*/ 564 h 606" name="T11"/>
                <a:gd fmla="*/ 418 w 484" name="T12"/>
                <a:gd fmla="*/ 594 h 606" name="T13"/>
                <a:gd fmla="*/ 474 w 484" name="T14"/>
                <a:gd fmla="*/ 581 h 606" name="T15"/>
                <a:gd fmla="*/ 474 w 484" name="T16"/>
                <a:gd fmla="*/ 531 h 606" name="T17"/>
                <a:gd fmla="*/ 444 w 484" name="T18"/>
                <a:gd fmla="*/ 501 h 606" name="T19"/>
                <a:gd fmla="*/ 418 w 484" name="T20"/>
                <a:gd fmla="*/ 519 h 606" name="T21"/>
                <a:gd fmla="*/ 384 w 484" name="T22"/>
                <a:gd fmla="*/ 553 h 606" name="T23"/>
                <a:gd fmla="*/ 218 w 484" name="T24"/>
                <a:gd fmla="*/ 354 h 606" name="T25"/>
                <a:gd fmla="*/ 229 w 484" name="T26"/>
                <a:gd fmla="*/ 336 h 606" name="T27"/>
                <a:gd fmla="*/ 207 w 484" name="T28"/>
                <a:gd fmla="*/ 320 h 606" name="T29"/>
                <a:gd fmla="*/ 207 w 484" name="T30"/>
                <a:gd fmla="*/ 327 h 606" name="T31"/>
                <a:gd fmla="*/ 246 w 484" name="T32"/>
                <a:gd fmla="*/ 422 h 606" name="T33"/>
                <a:gd fmla="*/ 297 w 484" name="T34"/>
                <a:gd fmla="*/ 364 h 606" name="T35"/>
                <a:gd fmla="*/ 296 w 484" name="T36"/>
                <a:gd fmla="*/ 357 h 606" name="T37"/>
                <a:gd fmla="*/ 224 w 484" name="T38"/>
                <a:gd fmla="*/ 362 h 606" name="T39"/>
                <a:gd fmla="*/ 224 w 484" name="T40"/>
                <a:gd fmla="*/ 368 h 606" name="T41"/>
                <a:gd fmla="*/ 246 w 484" name="T42"/>
                <a:gd fmla="*/ 422 h 606" name="T43"/>
                <a:gd fmla="*/ 429 w 484" name="T44"/>
                <a:gd fmla="*/ 493 h 606" name="T45"/>
                <a:gd fmla="*/ 429 w 484" name="T46"/>
                <a:gd fmla="*/ 487 h 606" name="T47"/>
                <a:gd fmla="*/ 394 w 484" name="T48"/>
                <a:gd fmla="*/ 451 h 606" name="T49"/>
                <a:gd fmla="*/ 256 w 484" name="T50"/>
                <a:gd fmla="*/ 425 h 606" name="T51"/>
                <a:gd fmla="*/ 256 w 484" name="T52"/>
                <a:gd fmla="*/ 432 h 606" name="T53"/>
                <a:gd fmla="*/ 354 w 484" name="T54"/>
                <a:gd fmla="*/ 530 h 606" name="T55"/>
                <a:gd fmla="*/ 395 w 484" name="T56"/>
                <a:gd fmla="*/ 528 h 606" name="T57"/>
                <a:gd fmla="*/ 20 w 484" name="T58"/>
                <a:gd fmla="*/ 150 h 606" name="T59"/>
                <a:gd fmla="*/ 89 w 484" name="T60"/>
                <a:gd fmla="*/ 152 h 606" name="T61"/>
                <a:gd fmla="*/ 141 w 484" name="T62"/>
                <a:gd fmla="*/ 100 h 606" name="T63"/>
                <a:gd fmla="*/ 141 w 484" name="T64"/>
                <a:gd fmla="*/ 93 h 606" name="T65"/>
                <a:gd fmla="*/ 383 w 484" name="T66"/>
                <a:gd fmla="*/ 27 h 606" name="T67"/>
                <a:gd fmla="*/ 394 w 484" name="T68"/>
                <a:gd fmla="*/ 422 h 606" name="T69"/>
                <a:gd fmla="*/ 414 w 484" name="T70"/>
                <a:gd fmla="*/ 449 h 606" name="T71"/>
                <a:gd fmla="*/ 414 w 484" name="T72"/>
                <a:gd fmla="*/ 39 h 606" name="T73"/>
                <a:gd fmla="*/ 383 w 484" name="T74"/>
                <a:gd fmla="*/ 0 h 606" name="T75"/>
                <a:gd fmla="*/ 121 w 484" name="T76"/>
                <a:gd fmla="*/ 2 h 606" name="T77"/>
                <a:gd fmla="*/ 0 w 484" name="T78"/>
                <a:gd fmla="*/ 123 h 606" name="T79"/>
                <a:gd fmla="*/ 0 w 484" name="T80"/>
                <a:gd fmla="*/ 492 h 606" name="T81"/>
                <a:gd fmla="*/ 32 w 484" name="T82"/>
                <a:gd fmla="*/ 530 h 606" name="T83"/>
                <a:gd fmla="*/ 319 w 484" name="T84"/>
                <a:gd fmla="*/ 524 h 606" name="T85"/>
                <a:gd fmla="*/ 305 w 484" name="T86"/>
                <a:gd fmla="*/ 503 h 606" name="T87"/>
                <a:gd fmla="*/ 20 w 484" name="T88"/>
                <a:gd fmla="*/ 492 h 606" name="T89"/>
                <a:gd fmla="*/ 20 w 484" name="T90"/>
                <a:gd fmla="*/ 150 h 606" name="T91"/>
                <a:gd fmla="*/ 156 w 484" name="T92"/>
                <a:gd fmla="*/ 321 h 606" name="T93"/>
                <a:gd fmla="*/ 156 w 484" name="T94"/>
                <a:gd fmla="*/ 301 h 606" name="T95"/>
                <a:gd fmla="*/ 82 w 484" name="T96"/>
                <a:gd fmla="*/ 294 h 606" name="T97"/>
                <a:gd fmla="*/ 82 w 484" name="T98"/>
                <a:gd fmla="*/ 315 h 606" name="T99"/>
                <a:gd fmla="*/ 82 w 484" name="T100"/>
                <a:gd fmla="*/ 272 h 606" name="T101"/>
                <a:gd fmla="*/ 331 w 484" name="T102"/>
                <a:gd fmla="*/ 279 h 606" name="T103"/>
                <a:gd fmla="*/ 331 w 484" name="T104"/>
                <a:gd fmla="*/ 258 h 606" name="T105"/>
                <a:gd fmla="*/ 82 w 484" name="T106"/>
                <a:gd fmla="*/ 252 h 606" name="T107"/>
                <a:gd fmla="*/ 82 w 484" name="T108"/>
                <a:gd fmla="*/ 272 h 606" name="T109"/>
                <a:gd fmla="*/ 82 w 484" name="T110"/>
                <a:gd fmla="*/ 236 h 606" name="T111"/>
                <a:gd fmla="*/ 331 w 484" name="T112"/>
                <a:gd fmla="*/ 229 h 606" name="T113"/>
                <a:gd fmla="*/ 331 w 484" name="T114"/>
                <a:gd fmla="*/ 209 h 606" name="T115"/>
                <a:gd fmla="*/ 82 w 484" name="T116"/>
                <a:gd fmla="*/ 216 h 60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06" w="483">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FFFFF"/>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cs typeface="+mn-ea"/>
                <a:sym typeface="+mn-lt"/>
              </a:endParaRP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0" name="组合 19">
            <a:extLst>
              <a:ext uri="{FF2B5EF4-FFF2-40B4-BE49-F238E27FC236}">
                <a16:creationId xmlns:a16="http://schemas.microsoft.com/office/drawing/2014/main" id="{CD7CFF3C-37DC-4E49-8893-7B9E3D6CBE8C}"/>
              </a:ext>
            </a:extLst>
          </p:cNvPr>
          <p:cNvGrpSpPr/>
          <p:nvPr/>
        </p:nvGrpSpPr>
        <p:grpSpPr>
          <a:xfrm>
            <a:off x="5472110" y="2635746"/>
            <a:ext cx="1670079" cy="1013832"/>
            <a:chOff x="5472110" y="2978646"/>
            <a:chExt cx="1670079" cy="1013832"/>
          </a:xfrm>
        </p:grpSpPr>
        <p:sp>
          <p:nvSpPr>
            <p:cNvPr id="21" name="任意多边形 13">
              <a:extLst>
                <a:ext uri="{FF2B5EF4-FFF2-40B4-BE49-F238E27FC236}">
                  <a16:creationId xmlns:a16="http://schemas.microsoft.com/office/drawing/2014/main" id="{7B330682-C0AD-4457-9571-95197A38075E}"/>
                </a:ext>
              </a:extLst>
            </p:cNvPr>
            <p:cNvSpPr/>
            <p:nvPr/>
          </p:nvSpPr>
          <p:spPr bwMode="auto">
            <a:xfrm flipV="1">
              <a:off x="5472110" y="2978646"/>
              <a:ext cx="1670079" cy="1013832"/>
            </a:xfrm>
            <a:custGeom>
              <a:gdLst>
                <a:gd fmla="*/ 1354047 w 1940486" name="connsiteX0"/>
                <a:gd fmla="*/ 1177985 h 1177985" name="connsiteY0"/>
                <a:gd fmla="*/ 0 w 1940486" name="connsiteX1"/>
                <a:gd fmla="*/ 1177985 h 1177985" name="connsiteY1"/>
                <a:gd fmla="*/ 0 w 1940486" name="connsiteX2"/>
                <a:gd fmla="*/ 0 h 1177985" name="connsiteY2"/>
                <a:gd fmla="*/ 1354047 w 1940486" name="connsiteX3"/>
                <a:gd fmla="*/ 0 h 1177985" name="connsiteY3"/>
                <a:gd fmla="*/ 1940486 w 1940486" name="connsiteX4"/>
                <a:gd fmla="*/ 589503 h 1177985" name="connsiteY4"/>
                <a:gd fmla="*/ 1206927 w 1940486" name="connsiteX5"/>
                <a:gd fmla="*/ 589503 h 1177985" name="connsiteY5"/>
                <a:gd fmla="*/ 1574728 w 1940486" name="connsiteX6"/>
                <a:gd fmla="*/ 958326 h 117798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77985" w="1940486">
                  <a:moveTo>
                    <a:pt x="1354047" y="1177985"/>
                  </a:moveTo>
                  <a:lnTo>
                    <a:pt x="0" y="1177985"/>
                  </a:lnTo>
                  <a:lnTo>
                    <a:pt x="0" y="0"/>
                  </a:lnTo>
                  <a:lnTo>
                    <a:pt x="1354047" y="0"/>
                  </a:lnTo>
                  <a:lnTo>
                    <a:pt x="1940486" y="589503"/>
                  </a:lnTo>
                  <a:lnTo>
                    <a:pt x="1206927" y="589503"/>
                  </a:lnTo>
                  <a:lnTo>
                    <a:pt x="1574728" y="958326"/>
                  </a:lnTo>
                  <a:close/>
                </a:path>
              </a:pathLst>
            </a:custGeom>
            <a:solidFill>
              <a:srgbClr val="966481"/>
            </a:solidFill>
            <a:ln>
              <a:noFill/>
            </a:ln>
            <a:effectLst/>
          </p:spPr>
          <p:txBody>
            <a:bodyPr anchor="t" anchorCtr="0" bIns="45720" compatLnSpc="1" lIns="91440" numCol="1" rIns="91440" tIns="45720" vert="horz" wrap="square">
              <a:prstTxWarp prst="textNoShape">
                <a:avLst/>
              </a:prstTxWarp>
              <a:noAutofit/>
            </a:bodyPr>
            <a:lstStyle/>
            <a:p>
              <a:endParaRPr altLang="en-US" lang="zh-CN">
                <a:cs typeface="+mn-ea"/>
                <a:sym typeface="+mn-lt"/>
              </a:endParaRPr>
            </a:p>
          </p:txBody>
        </p:sp>
        <p:sp>
          <p:nvSpPr>
            <p:cNvPr id="22" name="Freeform 16">
              <a:extLst>
                <a:ext uri="{FF2B5EF4-FFF2-40B4-BE49-F238E27FC236}">
                  <a16:creationId xmlns:a16="http://schemas.microsoft.com/office/drawing/2014/main" id="{D648665D-1115-4A75-98E4-4447B2628A8E}"/>
                </a:ext>
              </a:extLst>
            </p:cNvPr>
            <p:cNvSpPr>
              <a:spLocks noEditPoints="1"/>
            </p:cNvSpPr>
            <p:nvPr/>
          </p:nvSpPr>
          <p:spPr bwMode="auto">
            <a:xfrm>
              <a:off x="5893737" y="3291829"/>
              <a:ext cx="485868" cy="387465"/>
            </a:xfrm>
            <a:custGeom>
              <a:gdLst>
                <a:gd fmla="*/ 1238 w 1238" name="T0"/>
                <a:gd fmla="*/ 579 h 986" name="T1"/>
                <a:gd fmla="*/ 424 w 1238" name="T2"/>
                <a:gd fmla="*/ 579 h 986" name="T3"/>
                <a:gd fmla="*/ 443 w 1238" name="T4"/>
                <a:gd fmla="*/ 209 h 986" name="T5"/>
                <a:gd fmla="*/ 357 w 1238" name="T6"/>
                <a:gd fmla="*/ 223 h 986" name="T7"/>
                <a:gd fmla="*/ 329 w 1238" name="T8"/>
                <a:gd fmla="*/ 254 h 986" name="T9"/>
                <a:gd fmla="*/ 441 w 1238" name="T10"/>
                <a:gd fmla="*/ 316 h 986" name="T11"/>
                <a:gd fmla="*/ 311 w 1238" name="T12"/>
                <a:gd fmla="*/ 0 h 986" name="T13"/>
                <a:gd fmla="*/ 311 w 1238" name="T14"/>
                <a:gd fmla="*/ 620 h 986" name="T15"/>
                <a:gd fmla="*/ 367 w 1238" name="T16"/>
                <a:gd fmla="*/ 550 h 986" name="T17"/>
                <a:gd fmla="*/ 329 w 1238" name="T18"/>
                <a:gd fmla="*/ 473 h 986" name="T19"/>
                <a:gd fmla="*/ 295 w 1238" name="T20"/>
                <a:gd fmla="*/ 516 h 986" name="T21"/>
                <a:gd fmla="*/ 168 w 1238" name="T22"/>
                <a:gd fmla="*/ 370 h 986" name="T23"/>
                <a:gd fmla="*/ 295 w 1238" name="T24"/>
                <a:gd fmla="*/ 410 h 986" name="T25"/>
                <a:gd fmla="*/ 229 w 1238" name="T26"/>
                <a:gd fmla="*/ 307 h 986" name="T27"/>
                <a:gd fmla="*/ 295 w 1238" name="T28"/>
                <a:gd fmla="*/ 127 h 986" name="T29"/>
                <a:gd fmla="*/ 329 w 1238" name="T30"/>
                <a:gd fmla="*/ 104 h 986" name="T31"/>
                <a:gd fmla="*/ 443 w 1238" name="T32"/>
                <a:gd fmla="*/ 209 h 986" name="T33"/>
                <a:gd fmla="*/ 295 w 1238" name="T34"/>
                <a:gd fmla="*/ 186 h 986" name="T35"/>
                <a:gd fmla="*/ 295 w 1238" name="T36"/>
                <a:gd fmla="*/ 245 h 986" name="T37"/>
                <a:gd fmla="*/ 329 w 1238" name="T38"/>
                <a:gd fmla="*/ 413 h 986" name="T39"/>
                <a:gd fmla="*/ 357 w 1238" name="T40"/>
                <a:gd fmla="*/ 398 h 986" name="T41"/>
                <a:gd fmla="*/ 359 w 1238" name="T42"/>
                <a:gd fmla="*/ 356 h 986" name="T43"/>
                <a:gd fmla="*/ 329 w 1238" name="T44"/>
                <a:gd fmla="*/ 413 h 986" name="T45"/>
                <a:gd fmla="*/ 854 w 1238" name="T46"/>
                <a:gd fmla="*/ 713 h 986" name="T47"/>
                <a:gd fmla="*/ 904 w 1238" name="T48"/>
                <a:gd fmla="*/ 665 h 986" name="T49"/>
                <a:gd fmla="*/ 854 w 1238" name="T50"/>
                <a:gd fmla="*/ 617 h 986" name="T51"/>
                <a:gd fmla="*/ 810 w 1238" name="T52"/>
                <a:gd fmla="*/ 416 h 986" name="T53"/>
                <a:gd fmla="*/ 784 w 1238" name="T54"/>
                <a:gd fmla="*/ 477 h 986" name="T55"/>
                <a:gd fmla="*/ 810 w 1238" name="T56"/>
                <a:gd fmla="*/ 416 h 986" name="T57"/>
                <a:gd fmla="*/ 1004 w 1238" name="T58"/>
                <a:gd fmla="*/ 447 h 986" name="T59"/>
                <a:gd fmla="*/ 854 w 1238" name="T60"/>
                <a:gd fmla="*/ 418 h 986" name="T61"/>
                <a:gd fmla="*/ 977 w 1238" name="T62"/>
                <a:gd fmla="*/ 557 h 986" name="T63"/>
                <a:gd fmla="*/ 854 w 1238" name="T64"/>
                <a:gd fmla="*/ 792 h 986" name="T65"/>
                <a:gd fmla="*/ 810 w 1238" name="T66"/>
                <a:gd fmla="*/ 849 h 986" name="T67"/>
                <a:gd fmla="*/ 643 w 1238" name="T68"/>
                <a:gd fmla="*/ 658 h 986" name="T69"/>
                <a:gd fmla="*/ 810 w 1238" name="T70"/>
                <a:gd fmla="*/ 710 h 986" name="T71"/>
                <a:gd fmla="*/ 724 w 1238" name="T72"/>
                <a:gd fmla="*/ 575 h 986" name="T73"/>
                <a:gd fmla="*/ 810 w 1238" name="T74"/>
                <a:gd fmla="*/ 339 h 986" name="T75"/>
                <a:gd fmla="*/ 854 w 1238" name="T76"/>
                <a:gd fmla="*/ 309 h 986" name="T77"/>
                <a:gd fmla="*/ 1004 w 1238" name="T78"/>
                <a:gd fmla="*/ 447 h 98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85" w="1238">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cs typeface="+mn-ea"/>
                <a:sym typeface="+mn-lt"/>
              </a:endParaRP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3" name="组合 22">
            <a:extLst>
              <a:ext uri="{FF2B5EF4-FFF2-40B4-BE49-F238E27FC236}">
                <a16:creationId xmlns:a16="http://schemas.microsoft.com/office/drawing/2014/main" id="{EAC1EE2E-607F-4808-A5F3-3C63565B3ABA}"/>
              </a:ext>
            </a:extLst>
          </p:cNvPr>
          <p:cNvGrpSpPr/>
          <p:nvPr/>
        </p:nvGrpSpPr>
        <p:grpSpPr>
          <a:xfrm>
            <a:off x="1779366" y="1405513"/>
            <a:ext cx="3914645" cy="1027900"/>
            <a:chOff x="1779366" y="1748413"/>
            <a:chExt cx="3914645" cy="1027900"/>
          </a:xfrm>
        </p:grpSpPr>
        <p:sp>
          <p:nvSpPr>
            <p:cNvPr id="24" name="Freeform 9">
              <a:extLst>
                <a:ext uri="{FF2B5EF4-FFF2-40B4-BE49-F238E27FC236}">
                  <a16:creationId xmlns:a16="http://schemas.microsoft.com/office/drawing/2014/main" id="{39CB363B-8D6E-48DA-A2E7-45823C5EAFB6}"/>
                </a:ext>
              </a:extLst>
            </p:cNvPr>
            <p:cNvSpPr/>
            <p:nvPr/>
          </p:nvSpPr>
          <p:spPr bwMode="auto">
            <a:xfrm>
              <a:off x="1779366" y="1748413"/>
              <a:ext cx="3914645" cy="1013832"/>
            </a:xfrm>
            <a:custGeom>
              <a:gdLst>
                <a:gd fmla="*/ 4452 w 4452" name="T0"/>
                <a:gd fmla="*/ 577 h 1153" name="T1"/>
                <a:gd fmla="*/ 3878 w 4452" name="T2"/>
                <a:gd fmla="*/ 0 h 1153" name="T3"/>
                <a:gd fmla="*/ 0 w 4452" name="T4"/>
                <a:gd fmla="*/ 0 h 1153" name="T5"/>
                <a:gd fmla="*/ 0 w 4452" name="T6"/>
                <a:gd fmla="*/ 1153 h 1153" name="T7"/>
                <a:gd fmla="*/ 3878 w 4452" name="T8"/>
                <a:gd fmla="*/ 1153 h 1153" name="T9"/>
                <a:gd fmla="*/ 4094 w 4452" name="T10"/>
                <a:gd fmla="*/ 938 h 1153" name="T11"/>
                <a:gd fmla="*/ 3734 w 4452" name="T12"/>
                <a:gd fmla="*/ 577 h 1153" name="T13"/>
                <a:gd fmla="*/ 4452 w 4452" name="T14"/>
                <a:gd fmla="*/ 577 h 115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53" w="4452">
                  <a:moveTo>
                    <a:pt x="4452" y="577"/>
                  </a:moveTo>
                  <a:lnTo>
                    <a:pt x="3878" y="0"/>
                  </a:lnTo>
                  <a:lnTo>
                    <a:pt x="0" y="0"/>
                  </a:lnTo>
                  <a:lnTo>
                    <a:pt x="0" y="1153"/>
                  </a:lnTo>
                  <a:lnTo>
                    <a:pt x="3878" y="1153"/>
                  </a:lnTo>
                  <a:lnTo>
                    <a:pt x="4094" y="938"/>
                  </a:lnTo>
                  <a:lnTo>
                    <a:pt x="3734" y="577"/>
                  </a:lnTo>
                  <a:lnTo>
                    <a:pt x="4452" y="577"/>
                  </a:lnTo>
                  <a:close/>
                </a:path>
              </a:pathLst>
            </a:custGeom>
            <a:solidFill>
              <a:srgbClr val="FEFEFE"/>
            </a:solidFill>
            <a:ln>
              <a:noFill/>
            </a:ln>
            <a:effectLst>
              <a:outerShdw algn="tr" blurRad="254000" dir="8100000" dist="63500" rotWithShape="0">
                <a:prstClr val="black">
                  <a:alpha val="35000"/>
                </a:prstClr>
              </a:outerShdw>
            </a:effec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5" name="Rectangle 42">
              <a:extLst>
                <a:ext uri="{FF2B5EF4-FFF2-40B4-BE49-F238E27FC236}">
                  <a16:creationId xmlns:a16="http://schemas.microsoft.com/office/drawing/2014/main" id="{50420735-3B7E-4907-A8CF-B98172DB4031}"/>
                </a:ext>
              </a:extLst>
            </p:cNvPr>
            <p:cNvSpPr/>
            <p:nvPr/>
          </p:nvSpPr>
          <p:spPr>
            <a:xfrm flipH="1">
              <a:off x="1927155" y="2186660"/>
              <a:ext cx="3136101" cy="589653"/>
            </a:xfrm>
            <a:prstGeom prst="rect">
              <a:avLst/>
            </a:prstGeom>
            <a:noFill/>
            <a:ln algn="ctr" cap="flat" cmpd="sng" w="12700">
              <a:noFill/>
              <a:prstDash val="solid"/>
            </a:ln>
            <a:effectLst/>
          </p:spPr>
          <p:txBody>
            <a:bodyPr anchor="t" bIns="0" lIns="91440" rIns="91440" rtlCol="0" tIns="0"/>
            <a:lstStyle/>
            <a:p>
              <a:pPr>
                <a:lnSpc>
                  <a:spcPct val="150000"/>
                </a:lnSpc>
                <a:defRPr/>
              </a:pPr>
              <a:r>
                <a:rPr altLang="en-US" kern="0" lang="zh-CN" sz="105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26" name="Rectangle 42">
              <a:extLst>
                <a:ext uri="{FF2B5EF4-FFF2-40B4-BE49-F238E27FC236}">
                  <a16:creationId xmlns:a16="http://schemas.microsoft.com/office/drawing/2014/main" id="{8A5B19FA-F232-4EBD-933C-23AF7B8F85A3}"/>
                </a:ext>
              </a:extLst>
            </p:cNvPr>
            <p:cNvSpPr/>
            <p:nvPr/>
          </p:nvSpPr>
          <p:spPr>
            <a:xfrm flipH="1">
              <a:off x="1927154" y="1882843"/>
              <a:ext cx="1850053" cy="229011"/>
            </a:xfrm>
            <a:prstGeom prst="rect">
              <a:avLst/>
            </a:prstGeom>
            <a:noFill/>
            <a:ln algn="ctr" cap="flat" cmpd="sng" w="12700">
              <a:noFill/>
              <a:prstDash val="solid"/>
            </a:ln>
            <a:effectLst/>
          </p:spPr>
          <p:txBody>
            <a:bodyPr anchor="t" bIns="0" lIns="91440" rIns="91440" rtlCol="0" tIns="0"/>
            <a:lstStyle/>
            <a:p>
              <a:r>
                <a:rPr altLang="en-US" b="1" lang="zh-CN">
                  <a:solidFill>
                    <a:schemeClr val="tx1">
                      <a:lumMod val="65000"/>
                      <a:lumOff val="35000"/>
                    </a:schemeClr>
                  </a:solidFill>
                  <a:cs typeface="+mn-ea"/>
                  <a:sym typeface="+mn-lt"/>
                </a:rPr>
                <a:t>添加文本标题</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7" name="组合 26">
            <a:extLst>
              <a:ext uri="{FF2B5EF4-FFF2-40B4-BE49-F238E27FC236}">
                <a16:creationId xmlns:a16="http://schemas.microsoft.com/office/drawing/2014/main" id="{D1013F2C-A68A-4C04-B2F0-47EC8A380AC9}"/>
              </a:ext>
            </a:extLst>
          </p:cNvPr>
          <p:cNvGrpSpPr/>
          <p:nvPr/>
        </p:nvGrpSpPr>
        <p:grpSpPr>
          <a:xfrm>
            <a:off x="1779366" y="3865978"/>
            <a:ext cx="3914645" cy="1039323"/>
            <a:chOff x="1779366" y="4208878"/>
            <a:chExt cx="3914645" cy="1039323"/>
          </a:xfrm>
        </p:grpSpPr>
        <p:sp>
          <p:nvSpPr>
            <p:cNvPr id="28" name="Freeform 9">
              <a:extLst>
                <a:ext uri="{FF2B5EF4-FFF2-40B4-BE49-F238E27FC236}">
                  <a16:creationId xmlns:a16="http://schemas.microsoft.com/office/drawing/2014/main" id="{C4552651-538B-45C8-910F-C2BC72D43F08}"/>
                </a:ext>
              </a:extLst>
            </p:cNvPr>
            <p:cNvSpPr/>
            <p:nvPr/>
          </p:nvSpPr>
          <p:spPr bwMode="auto">
            <a:xfrm>
              <a:off x="1779366" y="4208878"/>
              <a:ext cx="3914645" cy="1013832"/>
            </a:xfrm>
            <a:custGeom>
              <a:gdLst>
                <a:gd fmla="*/ 4452 w 4452" name="T0"/>
                <a:gd fmla="*/ 577 h 1153" name="T1"/>
                <a:gd fmla="*/ 3878 w 4452" name="T2"/>
                <a:gd fmla="*/ 0 h 1153" name="T3"/>
                <a:gd fmla="*/ 0 w 4452" name="T4"/>
                <a:gd fmla="*/ 0 h 1153" name="T5"/>
                <a:gd fmla="*/ 0 w 4452" name="T6"/>
                <a:gd fmla="*/ 1153 h 1153" name="T7"/>
                <a:gd fmla="*/ 3878 w 4452" name="T8"/>
                <a:gd fmla="*/ 1153 h 1153" name="T9"/>
                <a:gd fmla="*/ 4094 w 4452" name="T10"/>
                <a:gd fmla="*/ 938 h 1153" name="T11"/>
                <a:gd fmla="*/ 3734 w 4452" name="T12"/>
                <a:gd fmla="*/ 577 h 1153" name="T13"/>
                <a:gd fmla="*/ 4452 w 4452" name="T14"/>
                <a:gd fmla="*/ 577 h 115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53" w="4452">
                  <a:moveTo>
                    <a:pt x="4452" y="577"/>
                  </a:moveTo>
                  <a:lnTo>
                    <a:pt x="3878" y="0"/>
                  </a:lnTo>
                  <a:lnTo>
                    <a:pt x="0" y="0"/>
                  </a:lnTo>
                  <a:lnTo>
                    <a:pt x="0" y="1153"/>
                  </a:lnTo>
                  <a:lnTo>
                    <a:pt x="3878" y="1153"/>
                  </a:lnTo>
                  <a:lnTo>
                    <a:pt x="4094" y="938"/>
                  </a:lnTo>
                  <a:lnTo>
                    <a:pt x="3734" y="577"/>
                  </a:lnTo>
                  <a:lnTo>
                    <a:pt x="4452" y="577"/>
                  </a:lnTo>
                  <a:close/>
                </a:path>
              </a:pathLst>
            </a:custGeom>
            <a:solidFill>
              <a:srgbClr val="FEFEFE"/>
            </a:solidFill>
            <a:ln>
              <a:noFill/>
            </a:ln>
            <a:effectLst>
              <a:outerShdw algn="tr" blurRad="254000" dir="8100000" dist="63500" rotWithShape="0">
                <a:prstClr val="black">
                  <a:alpha val="35000"/>
                </a:prstClr>
              </a:outerShdw>
            </a:effec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9" name="Rectangle 42">
              <a:extLst>
                <a:ext uri="{FF2B5EF4-FFF2-40B4-BE49-F238E27FC236}">
                  <a16:creationId xmlns:a16="http://schemas.microsoft.com/office/drawing/2014/main" id="{68F008CF-10CE-4601-AB1F-E009EDDD5C8F}"/>
                </a:ext>
              </a:extLst>
            </p:cNvPr>
            <p:cNvSpPr/>
            <p:nvPr/>
          </p:nvSpPr>
          <p:spPr>
            <a:xfrm flipH="1">
              <a:off x="1927154" y="4658548"/>
              <a:ext cx="3136101" cy="589653"/>
            </a:xfrm>
            <a:prstGeom prst="rect">
              <a:avLst/>
            </a:prstGeom>
            <a:noFill/>
            <a:ln algn="ctr" cap="flat" cmpd="sng" w="12700">
              <a:noFill/>
              <a:prstDash val="solid"/>
            </a:ln>
            <a:effectLst/>
          </p:spPr>
          <p:txBody>
            <a:bodyPr anchor="t" bIns="0" lIns="91440" rIns="91440" rtlCol="0" tIns="0"/>
            <a:lstStyle/>
            <a:p>
              <a:pPr>
                <a:lnSpc>
                  <a:spcPct val="150000"/>
                </a:lnSpc>
                <a:defRPr/>
              </a:pPr>
              <a:r>
                <a:rPr altLang="en-US" kern="0" lang="zh-CN" sz="105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30" name="Rectangle 42">
              <a:extLst>
                <a:ext uri="{FF2B5EF4-FFF2-40B4-BE49-F238E27FC236}">
                  <a16:creationId xmlns:a16="http://schemas.microsoft.com/office/drawing/2014/main" id="{85FE1C10-A006-4DC9-A220-E199BC0F1BF4}"/>
                </a:ext>
              </a:extLst>
            </p:cNvPr>
            <p:cNvSpPr/>
            <p:nvPr/>
          </p:nvSpPr>
          <p:spPr>
            <a:xfrm flipH="1">
              <a:off x="1927153" y="4354731"/>
              <a:ext cx="1850053" cy="229011"/>
            </a:xfrm>
            <a:prstGeom prst="rect">
              <a:avLst/>
            </a:prstGeom>
            <a:noFill/>
            <a:ln algn="ctr" cap="flat" cmpd="sng" w="12700">
              <a:noFill/>
              <a:prstDash val="solid"/>
            </a:ln>
            <a:effectLst/>
          </p:spPr>
          <p:txBody>
            <a:bodyPr anchor="t" bIns="0" lIns="91440" rIns="91440" rtlCol="0" tIns="0"/>
            <a:lstStyle/>
            <a:p>
              <a:pPr lvl="0"/>
              <a:r>
                <a:rPr altLang="en-US" b="1" lang="zh-CN">
                  <a:solidFill>
                    <a:srgbClr val="000000">
                      <a:lumMod val="65000"/>
                      <a:lumOff val="35000"/>
                    </a:srgbClr>
                  </a:solidFill>
                  <a:cs typeface="+mn-ea"/>
                  <a:sym typeface="+mn-lt"/>
                </a:rPr>
                <a:t>添加文本标题</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1" name="组合 30">
            <a:extLst>
              <a:ext uri="{FF2B5EF4-FFF2-40B4-BE49-F238E27FC236}">
                <a16:creationId xmlns:a16="http://schemas.microsoft.com/office/drawing/2014/main" id="{B3B7695C-BF6B-4EA5-981C-AD8921657B62}"/>
              </a:ext>
            </a:extLst>
          </p:cNvPr>
          <p:cNvGrpSpPr/>
          <p:nvPr/>
        </p:nvGrpSpPr>
        <p:grpSpPr>
          <a:xfrm>
            <a:off x="6518543" y="2635746"/>
            <a:ext cx="3928455" cy="1013832"/>
            <a:chOff x="6518543" y="2978646"/>
            <a:chExt cx="3928455" cy="1013832"/>
          </a:xfrm>
        </p:grpSpPr>
        <p:sp>
          <p:nvSpPr>
            <p:cNvPr id="32" name="Freeform 9">
              <a:extLst>
                <a:ext uri="{FF2B5EF4-FFF2-40B4-BE49-F238E27FC236}">
                  <a16:creationId xmlns:a16="http://schemas.microsoft.com/office/drawing/2014/main" id="{520A655B-7BE8-461C-AEAE-1A875E65DFAD}"/>
                </a:ext>
              </a:extLst>
            </p:cNvPr>
            <p:cNvSpPr/>
            <p:nvPr/>
          </p:nvSpPr>
          <p:spPr bwMode="auto">
            <a:xfrm flipH="1">
              <a:off x="6518543" y="2978646"/>
              <a:ext cx="3914645" cy="1013832"/>
            </a:xfrm>
            <a:custGeom>
              <a:gdLst>
                <a:gd fmla="*/ 4452 w 4452" name="T0"/>
                <a:gd fmla="*/ 577 h 1153" name="T1"/>
                <a:gd fmla="*/ 3878 w 4452" name="T2"/>
                <a:gd fmla="*/ 0 h 1153" name="T3"/>
                <a:gd fmla="*/ 0 w 4452" name="T4"/>
                <a:gd fmla="*/ 0 h 1153" name="T5"/>
                <a:gd fmla="*/ 0 w 4452" name="T6"/>
                <a:gd fmla="*/ 1153 h 1153" name="T7"/>
                <a:gd fmla="*/ 3878 w 4452" name="T8"/>
                <a:gd fmla="*/ 1153 h 1153" name="T9"/>
                <a:gd fmla="*/ 4094 w 4452" name="T10"/>
                <a:gd fmla="*/ 938 h 1153" name="T11"/>
                <a:gd fmla="*/ 3734 w 4452" name="T12"/>
                <a:gd fmla="*/ 577 h 1153" name="T13"/>
                <a:gd fmla="*/ 4452 w 4452" name="T14"/>
                <a:gd fmla="*/ 577 h 115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53" w="4452">
                  <a:moveTo>
                    <a:pt x="4452" y="577"/>
                  </a:moveTo>
                  <a:lnTo>
                    <a:pt x="3878" y="0"/>
                  </a:lnTo>
                  <a:lnTo>
                    <a:pt x="0" y="0"/>
                  </a:lnTo>
                  <a:lnTo>
                    <a:pt x="0" y="1153"/>
                  </a:lnTo>
                  <a:lnTo>
                    <a:pt x="3878" y="1153"/>
                  </a:lnTo>
                  <a:lnTo>
                    <a:pt x="4094" y="938"/>
                  </a:lnTo>
                  <a:lnTo>
                    <a:pt x="3734" y="577"/>
                  </a:lnTo>
                  <a:lnTo>
                    <a:pt x="4452" y="577"/>
                  </a:lnTo>
                  <a:close/>
                </a:path>
              </a:pathLst>
            </a:custGeom>
            <a:solidFill>
              <a:srgbClr val="FEFEFE"/>
            </a:solidFill>
            <a:ln>
              <a:noFill/>
            </a:ln>
            <a:effectLst>
              <a:outerShdw algn="tl" blurRad="254000" dir="2700000" dist="635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3" name="Rectangle 42">
              <a:extLst>
                <a:ext uri="{FF2B5EF4-FFF2-40B4-BE49-F238E27FC236}">
                  <a16:creationId xmlns:a16="http://schemas.microsoft.com/office/drawing/2014/main" id="{88A4F85F-CE02-47CA-B2DF-1B7DBA0DCEFB}"/>
                </a:ext>
              </a:extLst>
            </p:cNvPr>
            <p:cNvSpPr/>
            <p:nvPr/>
          </p:nvSpPr>
          <p:spPr>
            <a:xfrm flipH="1">
              <a:off x="7310897" y="3402825"/>
              <a:ext cx="3136101" cy="589653"/>
            </a:xfrm>
            <a:prstGeom prst="rect">
              <a:avLst/>
            </a:prstGeom>
            <a:noFill/>
            <a:ln algn="ctr" cap="flat" cmpd="sng" w="12700">
              <a:noFill/>
              <a:prstDash val="solid"/>
            </a:ln>
            <a:effectLst/>
          </p:spPr>
          <p:txBody>
            <a:bodyPr anchor="t" bIns="0" lIns="91440" rIns="91440" rtlCol="0" tIns="0"/>
            <a:lstStyle/>
            <a:p>
              <a:pPr>
                <a:lnSpc>
                  <a:spcPct val="150000"/>
                </a:lnSpc>
                <a:defRPr/>
              </a:pPr>
              <a:r>
                <a:rPr altLang="en-US" kern="0" lang="zh-CN" sz="105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34" name="Rectangle 42">
              <a:extLst>
                <a:ext uri="{FF2B5EF4-FFF2-40B4-BE49-F238E27FC236}">
                  <a16:creationId xmlns:a16="http://schemas.microsoft.com/office/drawing/2014/main" id="{D029DB7B-145F-4A7C-9159-764DA17E5859}"/>
                </a:ext>
              </a:extLst>
            </p:cNvPr>
            <p:cNvSpPr/>
            <p:nvPr/>
          </p:nvSpPr>
          <p:spPr>
            <a:xfrm flipH="1">
              <a:off x="7310896" y="3099008"/>
              <a:ext cx="1850053" cy="229011"/>
            </a:xfrm>
            <a:prstGeom prst="rect">
              <a:avLst/>
            </a:prstGeom>
            <a:noFill/>
            <a:ln algn="ctr" cap="flat" cmpd="sng" w="12700">
              <a:noFill/>
              <a:prstDash val="solid"/>
            </a:ln>
            <a:effectLst/>
          </p:spPr>
          <p:txBody>
            <a:bodyPr anchor="t" bIns="0" lIns="91440" rIns="91440" rtlCol="0" tIns="0"/>
            <a:lstStyle/>
            <a:p>
              <a:pPr lvl="0"/>
              <a:r>
                <a:rPr altLang="en-US" b="1" lang="zh-CN">
                  <a:solidFill>
                    <a:srgbClr val="000000">
                      <a:lumMod val="65000"/>
                      <a:lumOff val="35000"/>
                    </a:srgbClr>
                  </a:solidFill>
                  <a:cs typeface="+mn-ea"/>
                  <a:sym typeface="+mn-lt"/>
                </a:rPr>
                <a:t>添加文本标题</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5" name="组合 34">
            <a:extLst>
              <a:ext uri="{FF2B5EF4-FFF2-40B4-BE49-F238E27FC236}">
                <a16:creationId xmlns:a16="http://schemas.microsoft.com/office/drawing/2014/main" id="{5C4CB31E-3A05-47D4-A44F-C16BDAC0CCC0}"/>
              </a:ext>
            </a:extLst>
          </p:cNvPr>
          <p:cNvGrpSpPr/>
          <p:nvPr/>
        </p:nvGrpSpPr>
        <p:grpSpPr>
          <a:xfrm>
            <a:off x="6518543" y="5096211"/>
            <a:ext cx="3914645" cy="1013832"/>
            <a:chOff x="6518543" y="5439111"/>
            <a:chExt cx="3914645" cy="1013832"/>
          </a:xfrm>
        </p:grpSpPr>
        <p:sp>
          <p:nvSpPr>
            <p:cNvPr id="36" name="Freeform 9">
              <a:extLst>
                <a:ext uri="{FF2B5EF4-FFF2-40B4-BE49-F238E27FC236}">
                  <a16:creationId xmlns:a16="http://schemas.microsoft.com/office/drawing/2014/main" id="{CBD9ACCE-1DCA-4AFC-BED1-56D93BF24DA2}"/>
                </a:ext>
              </a:extLst>
            </p:cNvPr>
            <p:cNvSpPr/>
            <p:nvPr/>
          </p:nvSpPr>
          <p:spPr bwMode="auto">
            <a:xfrm flipH="1">
              <a:off x="6518543" y="5439111"/>
              <a:ext cx="3914645" cy="1013832"/>
            </a:xfrm>
            <a:custGeom>
              <a:gdLst>
                <a:gd fmla="*/ 4452 w 4452" name="T0"/>
                <a:gd fmla="*/ 577 h 1153" name="T1"/>
                <a:gd fmla="*/ 3878 w 4452" name="T2"/>
                <a:gd fmla="*/ 0 h 1153" name="T3"/>
                <a:gd fmla="*/ 0 w 4452" name="T4"/>
                <a:gd fmla="*/ 0 h 1153" name="T5"/>
                <a:gd fmla="*/ 0 w 4452" name="T6"/>
                <a:gd fmla="*/ 1153 h 1153" name="T7"/>
                <a:gd fmla="*/ 3878 w 4452" name="T8"/>
                <a:gd fmla="*/ 1153 h 1153" name="T9"/>
                <a:gd fmla="*/ 4094 w 4452" name="T10"/>
                <a:gd fmla="*/ 938 h 1153" name="T11"/>
                <a:gd fmla="*/ 3734 w 4452" name="T12"/>
                <a:gd fmla="*/ 577 h 1153" name="T13"/>
                <a:gd fmla="*/ 4452 w 4452" name="T14"/>
                <a:gd fmla="*/ 577 h 115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53" w="4452">
                  <a:moveTo>
                    <a:pt x="4452" y="577"/>
                  </a:moveTo>
                  <a:lnTo>
                    <a:pt x="3878" y="0"/>
                  </a:lnTo>
                  <a:lnTo>
                    <a:pt x="0" y="0"/>
                  </a:lnTo>
                  <a:lnTo>
                    <a:pt x="0" y="1153"/>
                  </a:lnTo>
                  <a:lnTo>
                    <a:pt x="3878" y="1153"/>
                  </a:lnTo>
                  <a:lnTo>
                    <a:pt x="4094" y="938"/>
                  </a:lnTo>
                  <a:lnTo>
                    <a:pt x="3734" y="577"/>
                  </a:lnTo>
                  <a:lnTo>
                    <a:pt x="4452" y="577"/>
                  </a:lnTo>
                  <a:close/>
                </a:path>
              </a:pathLst>
            </a:custGeom>
            <a:solidFill>
              <a:srgbClr val="FEFEFE"/>
            </a:solidFill>
            <a:ln>
              <a:noFill/>
            </a:ln>
            <a:effectLst>
              <a:outerShdw algn="tl" blurRad="254000" dir="2700000" dist="635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7" name="Rectangle 42">
              <a:extLst>
                <a:ext uri="{FF2B5EF4-FFF2-40B4-BE49-F238E27FC236}">
                  <a16:creationId xmlns:a16="http://schemas.microsoft.com/office/drawing/2014/main" id="{C092D900-ED82-4B36-A3E8-DE5E6FD2FCE7}"/>
                </a:ext>
              </a:extLst>
            </p:cNvPr>
            <p:cNvSpPr/>
            <p:nvPr/>
          </p:nvSpPr>
          <p:spPr>
            <a:xfrm flipH="1">
              <a:off x="7198461" y="5863290"/>
              <a:ext cx="3136101" cy="589653"/>
            </a:xfrm>
            <a:prstGeom prst="rect">
              <a:avLst/>
            </a:prstGeom>
            <a:noFill/>
            <a:ln algn="ctr" cap="flat" cmpd="sng" w="12700">
              <a:noFill/>
              <a:prstDash val="solid"/>
            </a:ln>
            <a:effectLst/>
          </p:spPr>
          <p:txBody>
            <a:bodyPr anchor="t" bIns="0" lIns="91440" rIns="91440" rtlCol="0" tIns="0"/>
            <a:lstStyle/>
            <a:p>
              <a:pPr>
                <a:lnSpc>
                  <a:spcPct val="150000"/>
                </a:lnSpc>
                <a:defRPr/>
              </a:pPr>
              <a:r>
                <a:rPr altLang="en-US" kern="0" lang="zh-CN" sz="105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38" name="Rectangle 42">
              <a:extLst>
                <a:ext uri="{FF2B5EF4-FFF2-40B4-BE49-F238E27FC236}">
                  <a16:creationId xmlns:a16="http://schemas.microsoft.com/office/drawing/2014/main" id="{7A278817-95BF-410C-BDDB-A99B63FC33F0}"/>
                </a:ext>
              </a:extLst>
            </p:cNvPr>
            <p:cNvSpPr/>
            <p:nvPr/>
          </p:nvSpPr>
          <p:spPr>
            <a:xfrm flipH="1">
              <a:off x="7198460" y="5559473"/>
              <a:ext cx="1850053" cy="229011"/>
            </a:xfrm>
            <a:prstGeom prst="rect">
              <a:avLst/>
            </a:prstGeom>
            <a:noFill/>
            <a:ln algn="ctr" cap="flat" cmpd="sng" w="12700">
              <a:noFill/>
              <a:prstDash val="solid"/>
            </a:ln>
            <a:effectLst/>
          </p:spPr>
          <p:txBody>
            <a:bodyPr anchor="t" bIns="0" lIns="91440" rIns="91440" rtlCol="0" tIns="0"/>
            <a:lstStyle/>
            <a:p>
              <a:pPr lvl="0"/>
              <a:r>
                <a:rPr altLang="en-US" b="1" lang="zh-CN">
                  <a:solidFill>
                    <a:srgbClr val="000000">
                      <a:lumMod val="65000"/>
                      <a:lumOff val="35000"/>
                    </a:srgbClr>
                  </a:solidFill>
                  <a:cs typeface="+mn-ea"/>
                  <a:sym typeface="+mn-lt"/>
                </a:rPr>
                <a:t>添加文本标题</a:t>
              </a:r>
            </a:p>
          </p:txBody>
        </p:sp>
      </p:grpSp>
    </p:spTree>
    <p:extLst>
      <p:ext uri="{BB962C8B-B14F-4D97-AF65-F5344CB8AC3E}">
        <p14:creationId val="363041474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1+#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8">
                                  <p:stCondLst>
                                    <p:cond delay="0"/>
                                  </p:stCondLst>
                                  <p:iterate type="lt">
                                    <p:tmPct val="10000"/>
                                  </p:iterate>
                                  <p:childTnLst>
                                    <p:set>
                                      <p:cBhvr>
                                        <p:cTn dur="1" fill="hold" id="31">
                                          <p:stCondLst>
                                            <p:cond delay="0"/>
                                          </p:stCondLst>
                                        </p:cTn>
                                        <p:tgtEl>
                                          <p:spTgt spid="4"/>
                                        </p:tgtEl>
                                        <p:attrNameLst>
                                          <p:attrName>style.visibility</p:attrName>
                                        </p:attrNameLst>
                                      </p:cBhvr>
                                      <p:to>
                                        <p:strVal val="visible"/>
                                      </p:to>
                                    </p:set>
                                    <p:anim calcmode="lin" valueType="num">
                                      <p:cBhvr additive="base">
                                        <p:cTn dur="500" id="32"/>
                                        <p:tgtEl>
                                          <p:spTgt spid="4"/>
                                        </p:tgtEl>
                                        <p:attrNameLst>
                                          <p:attrName>ppt_x</p:attrName>
                                        </p:attrNameLst>
                                      </p:cBhvr>
                                      <p:tavLst>
                                        <p:tav tm="0">
                                          <p:val>
                                            <p:strVal val="#ppt_x-#ppt_w*1.125000"/>
                                          </p:val>
                                        </p:tav>
                                        <p:tav tm="100000">
                                          <p:val>
                                            <p:strVal val="#ppt_x"/>
                                          </p:val>
                                        </p:tav>
                                      </p:tavLst>
                                    </p:anim>
                                    <p:animEffect filter="wipe(right)" transition="in">
                                      <p:cBhvr>
                                        <p:cTn dur="500" id="33"/>
                                        <p:tgtEl>
                                          <p:spTgt spid="4"/>
                                        </p:tgtEl>
                                      </p:cBhvr>
                                    </p:animEffect>
                                  </p:childTnLst>
                                </p:cTn>
                              </p:par>
                            </p:childTnLst>
                          </p:cTn>
                        </p:par>
                        <p:par>
                          <p:cTn fill="hold" id="34" nodeType="afterGroup">
                            <p:stCondLst>
                              <p:cond delay="1000"/>
                            </p:stCondLst>
                            <p:childTnLst>
                              <p:par>
                                <p:cTn decel="44000" fill="hold" id="35" nodeType="afterEffect" presetClass="entr" presetID="2" presetSubtype="8">
                                  <p:stCondLst>
                                    <p:cond delay="0"/>
                                  </p:stCondLst>
                                  <p:childTnLst>
                                    <p:set>
                                      <p:cBhvr>
                                        <p:cTn dur="1" fill="hold" id="36">
                                          <p:stCondLst>
                                            <p:cond delay="0"/>
                                          </p:stCondLst>
                                        </p:cTn>
                                        <p:tgtEl>
                                          <p:spTgt spid="23"/>
                                        </p:tgtEl>
                                        <p:attrNameLst>
                                          <p:attrName>style.visibility</p:attrName>
                                        </p:attrNameLst>
                                      </p:cBhvr>
                                      <p:to>
                                        <p:strVal val="visible"/>
                                      </p:to>
                                    </p:set>
                                    <p:anim calcmode="lin" valueType="num">
                                      <p:cBhvr additive="base">
                                        <p:cTn dur="750" fill="hold" id="37"/>
                                        <p:tgtEl>
                                          <p:spTgt spid="23"/>
                                        </p:tgtEl>
                                        <p:attrNameLst>
                                          <p:attrName>ppt_x</p:attrName>
                                        </p:attrNameLst>
                                      </p:cBhvr>
                                      <p:tavLst>
                                        <p:tav tm="0">
                                          <p:val>
                                            <p:strVal val="0-#ppt_w/2"/>
                                          </p:val>
                                        </p:tav>
                                        <p:tav tm="100000">
                                          <p:val>
                                            <p:strVal val="#ppt_x"/>
                                          </p:val>
                                        </p:tav>
                                      </p:tavLst>
                                    </p:anim>
                                    <p:anim calcmode="lin" valueType="num">
                                      <p:cBhvr additive="base">
                                        <p:cTn dur="750" fill="hold" id="38"/>
                                        <p:tgtEl>
                                          <p:spTgt spid="23"/>
                                        </p:tgtEl>
                                        <p:attrNameLst>
                                          <p:attrName>ppt_y</p:attrName>
                                        </p:attrNameLst>
                                      </p:cBhvr>
                                      <p:tavLst>
                                        <p:tav tm="0">
                                          <p:val>
                                            <p:strVal val="#ppt_y"/>
                                          </p:val>
                                        </p:tav>
                                        <p:tav tm="100000">
                                          <p:val>
                                            <p:strVal val="#ppt_y"/>
                                          </p:val>
                                        </p:tav>
                                      </p:tavLst>
                                    </p:anim>
                                  </p:childTnLst>
                                </p:cTn>
                              </p:par>
                              <p:par>
                                <p:cTn decel="44000" fill="hold" id="39" nodeType="withEffect" presetClass="entr" presetID="2" presetSubtype="2">
                                  <p:stCondLst>
                                    <p:cond delay="0"/>
                                  </p:stCondLst>
                                  <p:childTnLst>
                                    <p:set>
                                      <p:cBhvr>
                                        <p:cTn dur="1" fill="hold" id="40">
                                          <p:stCondLst>
                                            <p:cond delay="0"/>
                                          </p:stCondLst>
                                        </p:cTn>
                                        <p:tgtEl>
                                          <p:spTgt spid="14"/>
                                        </p:tgtEl>
                                        <p:attrNameLst>
                                          <p:attrName>style.visibility</p:attrName>
                                        </p:attrNameLst>
                                      </p:cBhvr>
                                      <p:to>
                                        <p:strVal val="visible"/>
                                      </p:to>
                                    </p:set>
                                    <p:anim calcmode="lin" valueType="num">
                                      <p:cBhvr additive="base">
                                        <p:cTn dur="750" fill="hold" id="41"/>
                                        <p:tgtEl>
                                          <p:spTgt spid="14"/>
                                        </p:tgtEl>
                                        <p:attrNameLst>
                                          <p:attrName>ppt_x</p:attrName>
                                        </p:attrNameLst>
                                      </p:cBhvr>
                                      <p:tavLst>
                                        <p:tav tm="0">
                                          <p:val>
                                            <p:strVal val="1+#ppt_w/2"/>
                                          </p:val>
                                        </p:tav>
                                        <p:tav tm="100000">
                                          <p:val>
                                            <p:strVal val="#ppt_x"/>
                                          </p:val>
                                        </p:tav>
                                      </p:tavLst>
                                    </p:anim>
                                    <p:anim calcmode="lin" valueType="num">
                                      <p:cBhvr additive="base">
                                        <p:cTn dur="750" fill="hold" id="42"/>
                                        <p:tgtEl>
                                          <p:spTgt spid="14"/>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1750"/>
                            </p:stCondLst>
                            <p:childTnLst>
                              <p:par>
                                <p:cTn decel="44000" fill="hold" id="44" nodeType="afterEffect" presetClass="entr" presetID="2" presetSubtype="8">
                                  <p:stCondLst>
                                    <p:cond delay="0"/>
                                  </p:stCondLst>
                                  <p:childTnLst>
                                    <p:set>
                                      <p:cBhvr>
                                        <p:cTn dur="1" fill="hold" id="45">
                                          <p:stCondLst>
                                            <p:cond delay="0"/>
                                          </p:stCondLst>
                                        </p:cTn>
                                        <p:tgtEl>
                                          <p:spTgt spid="20"/>
                                        </p:tgtEl>
                                        <p:attrNameLst>
                                          <p:attrName>style.visibility</p:attrName>
                                        </p:attrNameLst>
                                      </p:cBhvr>
                                      <p:to>
                                        <p:strVal val="visible"/>
                                      </p:to>
                                    </p:set>
                                    <p:anim calcmode="lin" valueType="num">
                                      <p:cBhvr additive="base">
                                        <p:cTn dur="750" fill="hold" id="46"/>
                                        <p:tgtEl>
                                          <p:spTgt spid="20"/>
                                        </p:tgtEl>
                                        <p:attrNameLst>
                                          <p:attrName>ppt_x</p:attrName>
                                        </p:attrNameLst>
                                      </p:cBhvr>
                                      <p:tavLst>
                                        <p:tav tm="0">
                                          <p:val>
                                            <p:strVal val="0-#ppt_w/2"/>
                                          </p:val>
                                        </p:tav>
                                        <p:tav tm="100000">
                                          <p:val>
                                            <p:strVal val="#ppt_x"/>
                                          </p:val>
                                        </p:tav>
                                      </p:tavLst>
                                    </p:anim>
                                    <p:anim calcmode="lin" valueType="num">
                                      <p:cBhvr additive="base">
                                        <p:cTn dur="750" fill="hold" id="47"/>
                                        <p:tgtEl>
                                          <p:spTgt spid="20"/>
                                        </p:tgtEl>
                                        <p:attrNameLst>
                                          <p:attrName>ppt_y</p:attrName>
                                        </p:attrNameLst>
                                      </p:cBhvr>
                                      <p:tavLst>
                                        <p:tav tm="0">
                                          <p:val>
                                            <p:strVal val="#ppt_y"/>
                                          </p:val>
                                        </p:tav>
                                        <p:tav tm="100000">
                                          <p:val>
                                            <p:strVal val="#ppt_y"/>
                                          </p:val>
                                        </p:tav>
                                      </p:tavLst>
                                    </p:anim>
                                  </p:childTnLst>
                                </p:cTn>
                              </p:par>
                              <p:par>
                                <p:cTn decel="44000" fill="hold" id="48" nodeType="withEffect" presetClass="entr" presetID="2" presetSubtype="2">
                                  <p:stCondLst>
                                    <p:cond delay="0"/>
                                  </p:stCondLst>
                                  <p:childTnLst>
                                    <p:set>
                                      <p:cBhvr>
                                        <p:cTn dur="1" fill="hold" id="49">
                                          <p:stCondLst>
                                            <p:cond delay="0"/>
                                          </p:stCondLst>
                                        </p:cTn>
                                        <p:tgtEl>
                                          <p:spTgt spid="31"/>
                                        </p:tgtEl>
                                        <p:attrNameLst>
                                          <p:attrName>style.visibility</p:attrName>
                                        </p:attrNameLst>
                                      </p:cBhvr>
                                      <p:to>
                                        <p:strVal val="visible"/>
                                      </p:to>
                                    </p:set>
                                    <p:anim calcmode="lin" valueType="num">
                                      <p:cBhvr additive="base">
                                        <p:cTn dur="750" fill="hold" id="50"/>
                                        <p:tgtEl>
                                          <p:spTgt spid="31"/>
                                        </p:tgtEl>
                                        <p:attrNameLst>
                                          <p:attrName>ppt_x</p:attrName>
                                        </p:attrNameLst>
                                      </p:cBhvr>
                                      <p:tavLst>
                                        <p:tav tm="0">
                                          <p:val>
                                            <p:strVal val="1+#ppt_w/2"/>
                                          </p:val>
                                        </p:tav>
                                        <p:tav tm="100000">
                                          <p:val>
                                            <p:strVal val="#ppt_x"/>
                                          </p:val>
                                        </p:tav>
                                      </p:tavLst>
                                    </p:anim>
                                    <p:anim calcmode="lin" valueType="num">
                                      <p:cBhvr additive="base">
                                        <p:cTn dur="750" fill="hold" id="51"/>
                                        <p:tgtEl>
                                          <p:spTgt spid="31"/>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2500"/>
                            </p:stCondLst>
                            <p:childTnLst>
                              <p:par>
                                <p:cTn decel="44000" fill="hold" id="53" nodeType="afterEffect" presetClass="entr" presetID="2" presetSubtype="8">
                                  <p:stCondLst>
                                    <p:cond delay="0"/>
                                  </p:stCondLst>
                                  <p:childTnLst>
                                    <p:set>
                                      <p:cBhvr>
                                        <p:cTn dur="1" fill="hold" id="54">
                                          <p:stCondLst>
                                            <p:cond delay="0"/>
                                          </p:stCondLst>
                                        </p:cTn>
                                        <p:tgtEl>
                                          <p:spTgt spid="27"/>
                                        </p:tgtEl>
                                        <p:attrNameLst>
                                          <p:attrName>style.visibility</p:attrName>
                                        </p:attrNameLst>
                                      </p:cBhvr>
                                      <p:to>
                                        <p:strVal val="visible"/>
                                      </p:to>
                                    </p:set>
                                    <p:anim calcmode="lin" valueType="num">
                                      <p:cBhvr additive="base">
                                        <p:cTn dur="750" fill="hold" id="55"/>
                                        <p:tgtEl>
                                          <p:spTgt spid="27"/>
                                        </p:tgtEl>
                                        <p:attrNameLst>
                                          <p:attrName>ppt_x</p:attrName>
                                        </p:attrNameLst>
                                      </p:cBhvr>
                                      <p:tavLst>
                                        <p:tav tm="0">
                                          <p:val>
                                            <p:strVal val="0-#ppt_w/2"/>
                                          </p:val>
                                        </p:tav>
                                        <p:tav tm="100000">
                                          <p:val>
                                            <p:strVal val="#ppt_x"/>
                                          </p:val>
                                        </p:tav>
                                      </p:tavLst>
                                    </p:anim>
                                    <p:anim calcmode="lin" valueType="num">
                                      <p:cBhvr additive="base">
                                        <p:cTn dur="750" fill="hold" id="56"/>
                                        <p:tgtEl>
                                          <p:spTgt spid="27"/>
                                        </p:tgtEl>
                                        <p:attrNameLst>
                                          <p:attrName>ppt_y</p:attrName>
                                        </p:attrNameLst>
                                      </p:cBhvr>
                                      <p:tavLst>
                                        <p:tav tm="0">
                                          <p:val>
                                            <p:strVal val="#ppt_y"/>
                                          </p:val>
                                        </p:tav>
                                        <p:tav tm="100000">
                                          <p:val>
                                            <p:strVal val="#ppt_y"/>
                                          </p:val>
                                        </p:tav>
                                      </p:tavLst>
                                    </p:anim>
                                  </p:childTnLst>
                                </p:cTn>
                              </p:par>
                              <p:par>
                                <p:cTn decel="44000" fill="hold" id="57" nodeType="withEffect" presetClass="entr" presetID="2" presetSubtype="2">
                                  <p:stCondLst>
                                    <p:cond delay="0"/>
                                  </p:stCondLst>
                                  <p:childTnLst>
                                    <p:set>
                                      <p:cBhvr>
                                        <p:cTn dur="1" fill="hold" id="58">
                                          <p:stCondLst>
                                            <p:cond delay="0"/>
                                          </p:stCondLst>
                                        </p:cTn>
                                        <p:tgtEl>
                                          <p:spTgt spid="17"/>
                                        </p:tgtEl>
                                        <p:attrNameLst>
                                          <p:attrName>style.visibility</p:attrName>
                                        </p:attrNameLst>
                                      </p:cBhvr>
                                      <p:to>
                                        <p:strVal val="visible"/>
                                      </p:to>
                                    </p:set>
                                    <p:anim calcmode="lin" valueType="num">
                                      <p:cBhvr additive="base">
                                        <p:cTn dur="750" fill="hold" id="59"/>
                                        <p:tgtEl>
                                          <p:spTgt spid="17"/>
                                        </p:tgtEl>
                                        <p:attrNameLst>
                                          <p:attrName>ppt_x</p:attrName>
                                        </p:attrNameLst>
                                      </p:cBhvr>
                                      <p:tavLst>
                                        <p:tav tm="0">
                                          <p:val>
                                            <p:strVal val="1+#ppt_w/2"/>
                                          </p:val>
                                        </p:tav>
                                        <p:tav tm="100000">
                                          <p:val>
                                            <p:strVal val="#ppt_x"/>
                                          </p:val>
                                        </p:tav>
                                      </p:tavLst>
                                    </p:anim>
                                    <p:anim calcmode="lin" valueType="num">
                                      <p:cBhvr additive="base">
                                        <p:cTn dur="750" fill="hold" id="60"/>
                                        <p:tgtEl>
                                          <p:spTgt spid="17"/>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3250"/>
                            </p:stCondLst>
                            <p:childTnLst>
                              <p:par>
                                <p:cTn decel="44000" fill="hold" id="62" nodeType="afterEffect" presetClass="entr" presetID="2" presetSubtype="8">
                                  <p:stCondLst>
                                    <p:cond delay="0"/>
                                  </p:stCondLst>
                                  <p:childTnLst>
                                    <p:set>
                                      <p:cBhvr>
                                        <p:cTn dur="1" fill="hold" id="63">
                                          <p:stCondLst>
                                            <p:cond delay="0"/>
                                          </p:stCondLst>
                                        </p:cTn>
                                        <p:tgtEl>
                                          <p:spTgt spid="11"/>
                                        </p:tgtEl>
                                        <p:attrNameLst>
                                          <p:attrName>style.visibility</p:attrName>
                                        </p:attrNameLst>
                                      </p:cBhvr>
                                      <p:to>
                                        <p:strVal val="visible"/>
                                      </p:to>
                                    </p:set>
                                    <p:anim calcmode="lin" valueType="num">
                                      <p:cBhvr additive="base">
                                        <p:cTn dur="750" fill="hold" id="64"/>
                                        <p:tgtEl>
                                          <p:spTgt spid="11"/>
                                        </p:tgtEl>
                                        <p:attrNameLst>
                                          <p:attrName>ppt_x</p:attrName>
                                        </p:attrNameLst>
                                      </p:cBhvr>
                                      <p:tavLst>
                                        <p:tav tm="0">
                                          <p:val>
                                            <p:strVal val="0-#ppt_w/2"/>
                                          </p:val>
                                        </p:tav>
                                        <p:tav tm="100000">
                                          <p:val>
                                            <p:strVal val="#ppt_x"/>
                                          </p:val>
                                        </p:tav>
                                      </p:tavLst>
                                    </p:anim>
                                    <p:anim calcmode="lin" valueType="num">
                                      <p:cBhvr additive="base">
                                        <p:cTn dur="750" fill="hold" id="65"/>
                                        <p:tgtEl>
                                          <p:spTgt spid="11"/>
                                        </p:tgtEl>
                                        <p:attrNameLst>
                                          <p:attrName>ppt_y</p:attrName>
                                        </p:attrNameLst>
                                      </p:cBhvr>
                                      <p:tavLst>
                                        <p:tav tm="0">
                                          <p:val>
                                            <p:strVal val="#ppt_y"/>
                                          </p:val>
                                        </p:tav>
                                        <p:tav tm="100000">
                                          <p:val>
                                            <p:strVal val="#ppt_y"/>
                                          </p:val>
                                        </p:tav>
                                      </p:tavLst>
                                    </p:anim>
                                  </p:childTnLst>
                                </p:cTn>
                              </p:par>
                              <p:par>
                                <p:cTn decel="44000" fill="hold" id="66" nodeType="withEffect" presetClass="entr" presetID="2" presetSubtype="2">
                                  <p:stCondLst>
                                    <p:cond delay="0"/>
                                  </p:stCondLst>
                                  <p:childTnLst>
                                    <p:set>
                                      <p:cBhvr>
                                        <p:cTn dur="1" fill="hold" id="67">
                                          <p:stCondLst>
                                            <p:cond delay="0"/>
                                          </p:stCondLst>
                                        </p:cTn>
                                        <p:tgtEl>
                                          <p:spTgt spid="35"/>
                                        </p:tgtEl>
                                        <p:attrNameLst>
                                          <p:attrName>style.visibility</p:attrName>
                                        </p:attrNameLst>
                                      </p:cBhvr>
                                      <p:to>
                                        <p:strVal val="visible"/>
                                      </p:to>
                                    </p:set>
                                    <p:anim calcmode="lin" valueType="num">
                                      <p:cBhvr additive="base">
                                        <p:cTn dur="750" fill="hold" id="68"/>
                                        <p:tgtEl>
                                          <p:spTgt spid="35"/>
                                        </p:tgtEl>
                                        <p:attrNameLst>
                                          <p:attrName>ppt_x</p:attrName>
                                        </p:attrNameLst>
                                      </p:cBhvr>
                                      <p:tavLst>
                                        <p:tav tm="0">
                                          <p:val>
                                            <p:strVal val="1+#ppt_w/2"/>
                                          </p:val>
                                        </p:tav>
                                        <p:tav tm="100000">
                                          <p:val>
                                            <p:strVal val="#ppt_x"/>
                                          </p:val>
                                        </p:tav>
                                      </p:tavLst>
                                    </p:anim>
                                    <p:anim calcmode="lin" valueType="num">
                                      <p:cBhvr additive="base">
                                        <p:cTn dur="750" fill="hold" id="69"/>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596A7E7E-BE14-43E3-B931-A9C8FB413E39}"/>
              </a:ext>
            </a:extLst>
          </p:cNvPr>
          <p:cNvSpPr/>
          <p:nvPr/>
        </p:nvSpPr>
        <p:spPr>
          <a:xfrm>
            <a:off x="0" y="1026120"/>
            <a:ext cx="12192000" cy="527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 name="圆角矩形 7">
            <a:extLst>
              <a:ext uri="{FF2B5EF4-FFF2-40B4-BE49-F238E27FC236}">
                <a16:creationId xmlns:a16="http://schemas.microsoft.com/office/drawing/2014/main" id="{427515B8-5F07-4474-BD9E-82FCFA183A53}"/>
              </a:ext>
            </a:extLst>
          </p:cNvPr>
          <p:cNvSpPr/>
          <p:nvPr/>
        </p:nvSpPr>
        <p:spPr>
          <a:xfrm>
            <a:off x="0" y="0"/>
            <a:ext cx="12192000" cy="1026120"/>
          </a:xfrm>
          <a:prstGeom prst="roundRect">
            <a:avLst>
              <a:gd fmla="val 0" name="adj"/>
            </a:avLst>
          </a:prstGeom>
          <a:solidFill>
            <a:srgbClr val="355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 name="文本框 3">
            <a:extLst>
              <a:ext uri="{FF2B5EF4-FFF2-40B4-BE49-F238E27FC236}">
                <a16:creationId xmlns:a16="http://schemas.microsoft.com/office/drawing/2014/main" id="{5065B14B-0DCB-4F93-88B2-96C141808D9E}"/>
              </a:ext>
            </a:extLst>
          </p:cNvPr>
          <p:cNvSpPr txBox="1"/>
          <p:nvPr/>
        </p:nvSpPr>
        <p:spPr>
          <a:xfrm>
            <a:off x="1160398" y="133400"/>
            <a:ext cx="3764280" cy="762000"/>
          </a:xfrm>
          <a:prstGeom prst="rect">
            <a:avLst/>
          </a:prstGeom>
          <a:noFill/>
        </p:spPr>
        <p:txBody>
          <a:bodyPr rtlCol="0" wrap="none">
            <a:spAutoFit/>
          </a:bodyPr>
          <a:lstStyle/>
          <a:p>
            <a:r>
              <a:rPr altLang="en-US" b="1" lang="zh-CN" spc="300" sz="4400">
                <a:solidFill>
                  <a:srgbClr val="FEFEFE"/>
                </a:solidFill>
                <a:effectLst>
                  <a:outerShdw algn="tl" blurRad="38100" dir="2700000" dist="38100">
                    <a:srgbClr val="000000">
                      <a:alpha val="43137"/>
                    </a:srgbClr>
                  </a:outerShdw>
                </a:effectLst>
                <a:cs typeface="+mn-ea"/>
                <a:sym typeface="+mn-lt"/>
              </a:rPr>
              <a:t>备用图表参考</a:t>
            </a:r>
          </a:p>
        </p:txBody>
      </p:sp>
      <p:sp>
        <p:nvSpPr>
          <p:cNvPr id="5" name="圆角矩形 38">
            <a:extLst>
              <a:ext uri="{FF2B5EF4-FFF2-40B4-BE49-F238E27FC236}">
                <a16:creationId xmlns:a16="http://schemas.microsoft.com/office/drawing/2014/main" id="{C68838E2-2A6E-448E-BD4F-1F4624EAAD85}"/>
              </a:ext>
            </a:extLst>
          </p:cNvPr>
          <p:cNvSpPr/>
          <p:nvPr/>
        </p:nvSpPr>
        <p:spPr>
          <a:xfrm rot="572624">
            <a:off x="195140" y="191809"/>
            <a:ext cx="755690" cy="744790"/>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55979"/>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 name="椭圆 5">
            <a:extLst>
              <a:ext uri="{FF2B5EF4-FFF2-40B4-BE49-F238E27FC236}">
                <a16:creationId xmlns:a16="http://schemas.microsoft.com/office/drawing/2014/main" id="{E89EC83F-874C-45F9-B0D3-0EE554138786}"/>
              </a:ext>
            </a:extLst>
          </p:cNvPr>
          <p:cNvSpPr/>
          <p:nvPr/>
        </p:nvSpPr>
        <p:spPr>
          <a:xfrm>
            <a:off x="11734017" y="646680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 name="椭圆 6">
            <a:extLst>
              <a:ext uri="{FF2B5EF4-FFF2-40B4-BE49-F238E27FC236}">
                <a16:creationId xmlns:a16="http://schemas.microsoft.com/office/drawing/2014/main" id="{220FBCDA-E1DD-439D-B7C1-9510528B681E}"/>
              </a:ext>
            </a:extLst>
          </p:cNvPr>
          <p:cNvSpPr/>
          <p:nvPr/>
        </p:nvSpPr>
        <p:spPr>
          <a:xfrm>
            <a:off x="11364799" y="646680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 name="椭圆 7">
            <a:extLst>
              <a:ext uri="{FF2B5EF4-FFF2-40B4-BE49-F238E27FC236}">
                <a16:creationId xmlns:a16="http://schemas.microsoft.com/office/drawing/2014/main" id="{D21F3F9B-498B-4257-B728-1F0CF1C12983}"/>
              </a:ext>
            </a:extLst>
          </p:cNvPr>
          <p:cNvSpPr/>
          <p:nvPr/>
        </p:nvSpPr>
        <p:spPr>
          <a:xfrm>
            <a:off x="10995581" y="646680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 name="椭圆 8">
            <a:extLst>
              <a:ext uri="{FF2B5EF4-FFF2-40B4-BE49-F238E27FC236}">
                <a16:creationId xmlns:a16="http://schemas.microsoft.com/office/drawing/2014/main" id="{B5F9ACEC-95F0-4C5B-A14F-A0C4B05806EA}"/>
              </a:ext>
            </a:extLst>
          </p:cNvPr>
          <p:cNvSpPr/>
          <p:nvPr/>
        </p:nvSpPr>
        <p:spPr>
          <a:xfrm>
            <a:off x="10626363" y="646680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0" name="椭圆 9">
            <a:extLst>
              <a:ext uri="{FF2B5EF4-FFF2-40B4-BE49-F238E27FC236}">
                <a16:creationId xmlns:a16="http://schemas.microsoft.com/office/drawing/2014/main" id="{E7629EF8-F37B-4068-836F-ECE4B680DC4B}"/>
              </a:ext>
            </a:extLst>
          </p:cNvPr>
          <p:cNvSpPr/>
          <p:nvPr/>
        </p:nvSpPr>
        <p:spPr>
          <a:xfrm>
            <a:off x="10257451" y="646680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7" name="组合 66">
            <a:extLst>
              <a:ext uri="{FF2B5EF4-FFF2-40B4-BE49-F238E27FC236}">
                <a16:creationId xmlns:a16="http://schemas.microsoft.com/office/drawing/2014/main" id="{67FA6F16-FAFF-4F92-9327-9BDDE57CE691}"/>
              </a:ext>
            </a:extLst>
          </p:cNvPr>
          <p:cNvGrpSpPr/>
          <p:nvPr/>
        </p:nvGrpSpPr>
        <p:grpSpPr>
          <a:xfrm>
            <a:off x="1785688" y="1979463"/>
            <a:ext cx="3652658" cy="3398599"/>
            <a:chOff x="1785688" y="2225091"/>
            <a:chExt cx="3652658" cy="3398599"/>
          </a:xfrm>
        </p:grpSpPr>
        <p:sp>
          <p:nvSpPr>
            <p:cNvPr id="68" name="矩形 67">
              <a:extLst>
                <a:ext uri="{FF2B5EF4-FFF2-40B4-BE49-F238E27FC236}">
                  <a16:creationId xmlns:a16="http://schemas.microsoft.com/office/drawing/2014/main" id="{BFCC3A54-E2B6-4CFD-84CF-659C64E0B67A}"/>
                </a:ext>
              </a:extLst>
            </p:cNvPr>
            <p:cNvSpPr/>
            <p:nvPr/>
          </p:nvSpPr>
          <p:spPr>
            <a:xfrm>
              <a:off x="1992829" y="2735893"/>
              <a:ext cx="3310690" cy="2215933"/>
            </a:xfrm>
            <a:prstGeom prst="rect">
              <a:avLst/>
            </a:prstGeom>
            <a:solidFill>
              <a:srgbClr val="365B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9" name="Freeform 36">
              <a:extLst>
                <a:ext uri="{FF2B5EF4-FFF2-40B4-BE49-F238E27FC236}">
                  <a16:creationId xmlns:a16="http://schemas.microsoft.com/office/drawing/2014/main" id="{E79A7F37-4E81-4712-B0C1-9570FE2FA0E1}"/>
                </a:ext>
              </a:extLst>
            </p:cNvPr>
            <p:cNvSpPr>
              <a:spLocks noEditPoints="1"/>
            </p:cNvSpPr>
            <p:nvPr/>
          </p:nvSpPr>
          <p:spPr bwMode="auto">
            <a:xfrm>
              <a:off x="1785688" y="2225091"/>
              <a:ext cx="3652658" cy="3398599"/>
            </a:xfrm>
            <a:custGeom>
              <a:gdLst>
                <a:gd fmla="*/ 1616 w 1756" name="T0"/>
                <a:gd fmla="*/ 0 h 1634" name="T1"/>
                <a:gd fmla="*/ 140 w 1756" name="T2"/>
                <a:gd fmla="*/ 0 h 1634" name="T3"/>
                <a:gd fmla="*/ 0 w 1756" name="T4"/>
                <a:gd fmla="*/ 140 h 1634" name="T5"/>
                <a:gd fmla="*/ 0 w 1756" name="T6"/>
                <a:gd fmla="*/ 1243 h 1634" name="T7"/>
                <a:gd fmla="*/ 140 w 1756" name="T8"/>
                <a:gd fmla="*/ 1383 h 1634" name="T9"/>
                <a:gd fmla="*/ 232 w 1756" name="T10"/>
                <a:gd fmla="*/ 1383 h 1634" name="T11"/>
                <a:gd fmla="*/ 232 w 1756" name="T12"/>
                <a:gd fmla="*/ 1584 h 1634" name="T13"/>
                <a:gd fmla="*/ 276 w 1756" name="T14"/>
                <a:gd fmla="*/ 1598 h 1634" name="T15"/>
                <a:gd fmla="*/ 419 w 1756" name="T16"/>
                <a:gd fmla="*/ 1383 h 1634" name="T17"/>
                <a:gd fmla="*/ 1616 w 1756" name="T18"/>
                <a:gd fmla="*/ 1383 h 1634" name="T19"/>
                <a:gd fmla="*/ 1756 w 1756" name="T20"/>
                <a:gd fmla="*/ 1243 h 1634" name="T21"/>
                <a:gd fmla="*/ 1756 w 1756" name="T22"/>
                <a:gd fmla="*/ 140 h 1634" name="T23"/>
                <a:gd fmla="*/ 1616 w 1756" name="T24"/>
                <a:gd fmla="*/ 0 h 1634" name="T25"/>
                <a:gd fmla="*/ 982 w 1756" name="T26"/>
                <a:gd fmla="*/ 422 h 1634" name="T27"/>
                <a:gd fmla="*/ 1023 w 1756" name="T28"/>
                <a:gd fmla="*/ 422 h 1634" name="T29"/>
                <a:gd fmla="*/ 1023 w 1756" name="T30"/>
                <a:gd fmla="*/ 381 h 1634" name="T31"/>
                <a:gd fmla="*/ 1041 w 1756" name="T32"/>
                <a:gd fmla="*/ 363 h 1634" name="T33"/>
                <a:gd fmla="*/ 1058 w 1756" name="T34"/>
                <a:gd fmla="*/ 381 h 1634" name="T35"/>
                <a:gd fmla="*/ 1058 w 1756" name="T36"/>
                <a:gd fmla="*/ 422 h 1634" name="T37"/>
                <a:gd fmla="*/ 1100 w 1756" name="T38"/>
                <a:gd fmla="*/ 422 h 1634" name="T39"/>
                <a:gd fmla="*/ 1117 w 1756" name="T40"/>
                <a:gd fmla="*/ 440 h 1634" name="T41"/>
                <a:gd fmla="*/ 1100 w 1756" name="T42"/>
                <a:gd fmla="*/ 457 h 1634" name="T43"/>
                <a:gd fmla="*/ 1058 w 1756" name="T44"/>
                <a:gd fmla="*/ 457 h 1634" name="T45"/>
                <a:gd fmla="*/ 1058 w 1756" name="T46"/>
                <a:gd fmla="*/ 498 h 1634" name="T47"/>
                <a:gd fmla="*/ 1041 w 1756" name="T48"/>
                <a:gd fmla="*/ 516 h 1634" name="T49"/>
                <a:gd fmla="*/ 1023 w 1756" name="T50"/>
                <a:gd fmla="*/ 498 h 1634" name="T51"/>
                <a:gd fmla="*/ 1023 w 1756" name="T52"/>
                <a:gd fmla="*/ 457 h 1634" name="T53"/>
                <a:gd fmla="*/ 982 w 1756" name="T54"/>
                <a:gd fmla="*/ 457 h 1634" name="T55"/>
                <a:gd fmla="*/ 965 w 1756" name="T56"/>
                <a:gd fmla="*/ 440 h 1634" name="T57"/>
                <a:gd fmla="*/ 982 w 1756" name="T58"/>
                <a:gd fmla="*/ 422 h 1634" name="T59"/>
                <a:gd fmla="*/ 1636 w 1756" name="T60"/>
                <a:gd fmla="*/ 1243 h 1634" name="T61"/>
                <a:gd fmla="*/ 1616 w 1756" name="T62"/>
                <a:gd fmla="*/ 1263 h 1634" name="T63"/>
                <a:gd fmla="*/ 140 w 1756" name="T64"/>
                <a:gd fmla="*/ 1263 h 1634" name="T65"/>
                <a:gd fmla="*/ 120 w 1756" name="T66"/>
                <a:gd fmla="*/ 1243 h 1634" name="T67"/>
                <a:gd fmla="*/ 120 w 1756" name="T68"/>
                <a:gd fmla="*/ 460 h 1634" name="T69"/>
                <a:gd fmla="*/ 140 w 1756" name="T70"/>
                <a:gd fmla="*/ 440 h 1634" name="T71"/>
                <a:gd fmla="*/ 229 w 1756" name="T72"/>
                <a:gd fmla="*/ 440 h 1634" name="T73"/>
                <a:gd fmla="*/ 229 w 1756" name="T74"/>
                <a:gd fmla="*/ 440 h 1634" name="T75"/>
                <a:gd fmla="*/ 358 w 1756" name="T76"/>
                <a:gd fmla="*/ 310 h 1634" name="T77"/>
                <a:gd fmla="*/ 782 w 1756" name="T78"/>
                <a:gd fmla="*/ 310 h 1634" name="T79"/>
                <a:gd fmla="*/ 911 w 1756" name="T80"/>
                <a:gd fmla="*/ 440 h 1634" name="T81"/>
                <a:gd fmla="*/ 911 w 1756" name="T82"/>
                <a:gd fmla="*/ 440 h 1634" name="T83"/>
                <a:gd fmla="*/ 1041 w 1756" name="T84"/>
                <a:gd fmla="*/ 569 h 1634" name="T85"/>
                <a:gd fmla="*/ 1170 w 1756" name="T86"/>
                <a:gd fmla="*/ 440 h 1634" name="T87"/>
                <a:gd fmla="*/ 1170 w 1756" name="T88"/>
                <a:gd fmla="*/ 440 h 1634" name="T89"/>
                <a:gd fmla="*/ 1201 w 1756" name="T90"/>
                <a:gd fmla="*/ 440 h 1634" name="T91"/>
                <a:gd fmla="*/ 1201 w 1756" name="T92"/>
                <a:gd fmla="*/ 440 h 1634" name="T93"/>
                <a:gd fmla="*/ 1616 w 1756" name="T94"/>
                <a:gd fmla="*/ 440 h 1634" name="T95"/>
                <a:gd fmla="*/ 1636 w 1756" name="T96"/>
                <a:gd fmla="*/ 460 h 1634" name="T97"/>
                <a:gd fmla="*/ 1636 w 1756" name="T98"/>
                <a:gd fmla="*/ 1243 h 163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634" w="1756">
                  <a:moveTo>
                    <a:pt x="1616" y="0"/>
                  </a:moveTo>
                  <a:cubicBezTo>
                    <a:pt x="140" y="0"/>
                    <a:pt x="140" y="0"/>
                    <a:pt x="140" y="0"/>
                  </a:cubicBezTo>
                  <a:cubicBezTo>
                    <a:pt x="62" y="0"/>
                    <a:pt x="0" y="63"/>
                    <a:pt x="0" y="140"/>
                  </a:cubicBezTo>
                  <a:cubicBezTo>
                    <a:pt x="0" y="1243"/>
                    <a:pt x="0" y="1243"/>
                    <a:pt x="0" y="1243"/>
                  </a:cubicBezTo>
                  <a:cubicBezTo>
                    <a:pt x="0" y="1320"/>
                    <a:pt x="62" y="1383"/>
                    <a:pt x="140" y="1383"/>
                  </a:cubicBezTo>
                  <a:cubicBezTo>
                    <a:pt x="232" y="1383"/>
                    <a:pt x="232" y="1383"/>
                    <a:pt x="232" y="1383"/>
                  </a:cubicBezTo>
                  <a:cubicBezTo>
                    <a:pt x="232" y="1584"/>
                    <a:pt x="232" y="1584"/>
                    <a:pt x="232" y="1584"/>
                  </a:cubicBezTo>
                  <a:cubicBezTo>
                    <a:pt x="232" y="1628"/>
                    <a:pt x="252" y="1634"/>
                    <a:pt x="276" y="1598"/>
                  </a:cubicBezTo>
                  <a:cubicBezTo>
                    <a:pt x="419" y="1383"/>
                    <a:pt x="419" y="1383"/>
                    <a:pt x="419" y="1383"/>
                  </a:cubicBezTo>
                  <a:cubicBezTo>
                    <a:pt x="1616" y="1383"/>
                    <a:pt x="1616" y="1383"/>
                    <a:pt x="1616" y="1383"/>
                  </a:cubicBezTo>
                  <a:cubicBezTo>
                    <a:pt x="1693" y="1383"/>
                    <a:pt x="1756" y="1320"/>
                    <a:pt x="1756" y="1243"/>
                  </a:cubicBezTo>
                  <a:cubicBezTo>
                    <a:pt x="1756" y="140"/>
                    <a:pt x="1756" y="140"/>
                    <a:pt x="1756" y="140"/>
                  </a:cubicBezTo>
                  <a:cubicBezTo>
                    <a:pt x="1756" y="63"/>
                    <a:pt x="1693" y="0"/>
                    <a:pt x="1616" y="0"/>
                  </a:cubicBezTo>
                  <a:close/>
                  <a:moveTo>
                    <a:pt x="982" y="422"/>
                  </a:moveTo>
                  <a:cubicBezTo>
                    <a:pt x="1023" y="422"/>
                    <a:pt x="1023" y="422"/>
                    <a:pt x="1023" y="422"/>
                  </a:cubicBezTo>
                  <a:cubicBezTo>
                    <a:pt x="1023" y="381"/>
                    <a:pt x="1023" y="381"/>
                    <a:pt x="1023" y="381"/>
                  </a:cubicBezTo>
                  <a:cubicBezTo>
                    <a:pt x="1023" y="371"/>
                    <a:pt x="1031" y="363"/>
                    <a:pt x="1041" y="363"/>
                  </a:cubicBezTo>
                  <a:cubicBezTo>
                    <a:pt x="1051" y="363"/>
                    <a:pt x="1058" y="371"/>
                    <a:pt x="1058" y="381"/>
                  </a:cubicBezTo>
                  <a:cubicBezTo>
                    <a:pt x="1058" y="422"/>
                    <a:pt x="1058" y="422"/>
                    <a:pt x="1058" y="422"/>
                  </a:cubicBezTo>
                  <a:cubicBezTo>
                    <a:pt x="1100" y="422"/>
                    <a:pt x="1100" y="422"/>
                    <a:pt x="1100" y="422"/>
                  </a:cubicBezTo>
                  <a:cubicBezTo>
                    <a:pt x="1109" y="422"/>
                    <a:pt x="1117" y="430"/>
                    <a:pt x="1117" y="440"/>
                  </a:cubicBezTo>
                  <a:cubicBezTo>
                    <a:pt x="1117" y="449"/>
                    <a:pt x="1109" y="457"/>
                    <a:pt x="1100" y="457"/>
                  </a:cubicBezTo>
                  <a:cubicBezTo>
                    <a:pt x="1058" y="457"/>
                    <a:pt x="1058" y="457"/>
                    <a:pt x="1058" y="457"/>
                  </a:cubicBezTo>
                  <a:cubicBezTo>
                    <a:pt x="1058" y="498"/>
                    <a:pt x="1058" y="498"/>
                    <a:pt x="1058" y="498"/>
                  </a:cubicBezTo>
                  <a:cubicBezTo>
                    <a:pt x="1058" y="508"/>
                    <a:pt x="1051" y="516"/>
                    <a:pt x="1041" y="516"/>
                  </a:cubicBezTo>
                  <a:cubicBezTo>
                    <a:pt x="1031" y="516"/>
                    <a:pt x="1023" y="508"/>
                    <a:pt x="1023" y="498"/>
                  </a:cubicBezTo>
                  <a:cubicBezTo>
                    <a:pt x="1023" y="457"/>
                    <a:pt x="1023" y="457"/>
                    <a:pt x="1023" y="457"/>
                  </a:cubicBezTo>
                  <a:cubicBezTo>
                    <a:pt x="982" y="457"/>
                    <a:pt x="982" y="457"/>
                    <a:pt x="982" y="457"/>
                  </a:cubicBezTo>
                  <a:cubicBezTo>
                    <a:pt x="973" y="457"/>
                    <a:pt x="965" y="449"/>
                    <a:pt x="965" y="440"/>
                  </a:cubicBezTo>
                  <a:cubicBezTo>
                    <a:pt x="965" y="430"/>
                    <a:pt x="973" y="422"/>
                    <a:pt x="982" y="422"/>
                  </a:cubicBezTo>
                  <a:close/>
                  <a:moveTo>
                    <a:pt x="1636" y="1243"/>
                  </a:moveTo>
                  <a:cubicBezTo>
                    <a:pt x="1636" y="1254"/>
                    <a:pt x="1627" y="1263"/>
                    <a:pt x="1616" y="1263"/>
                  </a:cubicBezTo>
                  <a:cubicBezTo>
                    <a:pt x="140" y="1263"/>
                    <a:pt x="140" y="1263"/>
                    <a:pt x="140" y="1263"/>
                  </a:cubicBezTo>
                  <a:cubicBezTo>
                    <a:pt x="129" y="1263"/>
                    <a:pt x="120" y="1254"/>
                    <a:pt x="120" y="1243"/>
                  </a:cubicBezTo>
                  <a:cubicBezTo>
                    <a:pt x="120" y="460"/>
                    <a:pt x="120" y="460"/>
                    <a:pt x="120" y="460"/>
                  </a:cubicBezTo>
                  <a:cubicBezTo>
                    <a:pt x="120" y="449"/>
                    <a:pt x="129" y="440"/>
                    <a:pt x="140" y="440"/>
                  </a:cubicBezTo>
                  <a:cubicBezTo>
                    <a:pt x="229" y="440"/>
                    <a:pt x="229" y="440"/>
                    <a:pt x="229" y="440"/>
                  </a:cubicBezTo>
                  <a:cubicBezTo>
                    <a:pt x="229" y="440"/>
                    <a:pt x="229" y="440"/>
                    <a:pt x="229" y="440"/>
                  </a:cubicBezTo>
                  <a:cubicBezTo>
                    <a:pt x="229" y="368"/>
                    <a:pt x="287" y="310"/>
                    <a:pt x="358" y="310"/>
                  </a:cubicBezTo>
                  <a:cubicBezTo>
                    <a:pt x="782" y="310"/>
                    <a:pt x="782" y="310"/>
                    <a:pt x="782" y="310"/>
                  </a:cubicBezTo>
                  <a:cubicBezTo>
                    <a:pt x="853" y="310"/>
                    <a:pt x="911" y="368"/>
                    <a:pt x="911" y="440"/>
                  </a:cubicBezTo>
                  <a:cubicBezTo>
                    <a:pt x="911" y="440"/>
                    <a:pt x="911" y="440"/>
                    <a:pt x="911" y="440"/>
                  </a:cubicBezTo>
                  <a:cubicBezTo>
                    <a:pt x="911" y="511"/>
                    <a:pt x="969" y="569"/>
                    <a:pt x="1041" y="569"/>
                  </a:cubicBezTo>
                  <a:cubicBezTo>
                    <a:pt x="1112" y="569"/>
                    <a:pt x="1170" y="511"/>
                    <a:pt x="1170" y="440"/>
                  </a:cubicBezTo>
                  <a:cubicBezTo>
                    <a:pt x="1170" y="440"/>
                    <a:pt x="1170" y="440"/>
                    <a:pt x="1170" y="440"/>
                  </a:cubicBezTo>
                  <a:cubicBezTo>
                    <a:pt x="1201" y="440"/>
                    <a:pt x="1201" y="440"/>
                    <a:pt x="1201" y="440"/>
                  </a:cubicBezTo>
                  <a:cubicBezTo>
                    <a:pt x="1201" y="440"/>
                    <a:pt x="1201" y="440"/>
                    <a:pt x="1201" y="440"/>
                  </a:cubicBezTo>
                  <a:cubicBezTo>
                    <a:pt x="1616" y="440"/>
                    <a:pt x="1616" y="440"/>
                    <a:pt x="1616" y="440"/>
                  </a:cubicBezTo>
                  <a:cubicBezTo>
                    <a:pt x="1627" y="440"/>
                    <a:pt x="1636" y="449"/>
                    <a:pt x="1636" y="460"/>
                  </a:cubicBezTo>
                  <a:lnTo>
                    <a:pt x="1636" y="1243"/>
                  </a:lnTo>
                  <a:close/>
                </a:path>
              </a:pathLst>
            </a:custGeom>
            <a:gradFill>
              <a:gsLst>
                <a:gs pos="100000">
                  <a:schemeClr val="bg1"/>
                </a:gs>
                <a:gs pos="0">
                  <a:srgbClr val="E0E0E0"/>
                </a:gs>
              </a:gsLst>
              <a:lin ang="1800000" scaled="0"/>
            </a:gradFill>
            <a:ln>
              <a:noFill/>
            </a:ln>
            <a:effectLst>
              <a:outerShdw algn="tl" blurRad="127000" dir="2700000" dist="63500" rotWithShape="0">
                <a:prstClr val="black">
                  <a:alpha val="35000"/>
                </a:prstClr>
              </a:outerShdw>
            </a:effec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nvGrpSpPr>
            <p:cNvPr id="70" name="组合 69">
              <a:extLst>
                <a:ext uri="{FF2B5EF4-FFF2-40B4-BE49-F238E27FC236}">
                  <a16:creationId xmlns:a16="http://schemas.microsoft.com/office/drawing/2014/main" id="{F1FD9A06-83C0-4B13-85F9-5064BBBB3D00}"/>
                </a:ext>
              </a:extLst>
            </p:cNvPr>
            <p:cNvGrpSpPr/>
            <p:nvPr/>
          </p:nvGrpSpPr>
          <p:grpSpPr>
            <a:xfrm>
              <a:off x="4464555" y="2545020"/>
              <a:ext cx="599813" cy="297054"/>
              <a:chOff x="1923908" y="1320796"/>
              <a:chExt cx="782820" cy="387687"/>
            </a:xfrm>
            <a:solidFill>
              <a:srgbClr val="365B7C"/>
            </a:solidFill>
          </p:grpSpPr>
          <p:sp>
            <p:nvSpPr>
              <p:cNvPr id="73" name="Freeform 31">
                <a:extLst>
                  <a:ext uri="{FF2B5EF4-FFF2-40B4-BE49-F238E27FC236}">
                    <a16:creationId xmlns:a16="http://schemas.microsoft.com/office/drawing/2014/main" id="{DE053B4E-889B-4482-820E-98983A5EF4EC}"/>
                  </a:ext>
                </a:extLst>
              </p:cNvPr>
              <p:cNvSpPr>
                <a:spLocks noEditPoints="1"/>
              </p:cNvSpPr>
              <p:nvPr/>
            </p:nvSpPr>
            <p:spPr bwMode="auto">
              <a:xfrm>
                <a:off x="1923908" y="1324517"/>
                <a:ext cx="368849" cy="383966"/>
              </a:xfrm>
              <a:custGeom>
                <a:gdLst>
                  <a:gd fmla="*/ 35 w 38" name="T0"/>
                  <a:gd fmla="*/ 2 h 38" name="T1"/>
                  <a:gd fmla="*/ 32 w 38" name="T2"/>
                  <a:gd fmla="*/ 1 h 38" name="T3"/>
                  <a:gd fmla="*/ 28 w 38" name="T4"/>
                  <a:gd fmla="*/ 0 h 38" name="T5"/>
                  <a:gd fmla="*/ 10 w 38" name="T6"/>
                  <a:gd fmla="*/ 0 h 38" name="T7"/>
                  <a:gd fmla="*/ 6 w 38" name="T8"/>
                  <a:gd fmla="*/ 1 h 38" name="T9"/>
                  <a:gd fmla="*/ 3 w 38" name="T10"/>
                  <a:gd fmla="*/ 2 h 38" name="T11"/>
                  <a:gd fmla="*/ 1 w 38" name="T12"/>
                  <a:gd fmla="*/ 5 h 38" name="T13"/>
                  <a:gd fmla="*/ 0 w 38" name="T14"/>
                  <a:gd fmla="*/ 8 h 38" name="T15"/>
                  <a:gd fmla="*/ 0 w 38" name="T16"/>
                  <a:gd fmla="*/ 29 h 38" name="T17"/>
                  <a:gd fmla="*/ 1 w 38" name="T18"/>
                  <a:gd fmla="*/ 33 h 38" name="T19"/>
                  <a:gd fmla="*/ 3 w 38" name="T20"/>
                  <a:gd fmla="*/ 35 h 38" name="T21"/>
                  <a:gd fmla="*/ 6 w 38" name="T22"/>
                  <a:gd fmla="*/ 37 h 38" name="T23"/>
                  <a:gd fmla="*/ 10 w 38" name="T24"/>
                  <a:gd fmla="*/ 38 h 38" name="T25"/>
                  <a:gd fmla="*/ 28 w 38" name="T26"/>
                  <a:gd fmla="*/ 38 h 38" name="T27"/>
                  <a:gd fmla="*/ 32 w 38" name="T28"/>
                  <a:gd fmla="*/ 37 h 38" name="T29"/>
                  <a:gd fmla="*/ 35 w 38" name="T30"/>
                  <a:gd fmla="*/ 36 h 38" name="T31"/>
                  <a:gd fmla="*/ 37 w 38" name="T32"/>
                  <a:gd fmla="*/ 33 h 38" name="T33"/>
                  <a:gd fmla="*/ 38 w 38" name="T34"/>
                  <a:gd fmla="*/ 29 h 38" name="T35"/>
                  <a:gd fmla="*/ 38 w 38" name="T36"/>
                  <a:gd fmla="*/ 8 h 38" name="T37"/>
                  <a:gd fmla="*/ 37 w 38" name="T38"/>
                  <a:gd fmla="*/ 5 h 38" name="T39"/>
                  <a:gd fmla="*/ 35 w 38" name="T40"/>
                  <a:gd fmla="*/ 2 h 38" name="T41"/>
                  <a:gd fmla="*/ 28 w 38" name="T42"/>
                  <a:gd fmla="*/ 33 h 38" name="T43"/>
                  <a:gd fmla="*/ 10 w 38" name="T44"/>
                  <a:gd fmla="*/ 33 h 38" name="T45"/>
                  <a:gd fmla="*/ 8 w 38" name="T46"/>
                  <a:gd fmla="*/ 33 h 38" name="T47"/>
                  <a:gd fmla="*/ 6 w 38" name="T48"/>
                  <a:gd fmla="*/ 32 h 38" name="T49"/>
                  <a:gd fmla="*/ 5 w 38" name="T50"/>
                  <a:gd fmla="*/ 31 h 38" name="T51"/>
                  <a:gd fmla="*/ 5 w 38" name="T52"/>
                  <a:gd fmla="*/ 29 h 38" name="T53"/>
                  <a:gd fmla="*/ 5 w 38" name="T54"/>
                  <a:gd fmla="*/ 8 h 38" name="T55"/>
                  <a:gd fmla="*/ 5 w 38" name="T56"/>
                  <a:gd fmla="*/ 7 h 38" name="T57"/>
                  <a:gd fmla="*/ 6 w 38" name="T58"/>
                  <a:gd fmla="*/ 6 h 38" name="T59"/>
                  <a:gd fmla="*/ 8 w 38" name="T60"/>
                  <a:gd fmla="*/ 5 h 38" name="T61"/>
                  <a:gd fmla="*/ 10 w 38" name="T62"/>
                  <a:gd fmla="*/ 5 h 38" name="T63"/>
                  <a:gd fmla="*/ 28 w 38" name="T64"/>
                  <a:gd fmla="*/ 5 h 38" name="T65"/>
                  <a:gd fmla="*/ 30 w 38" name="T66"/>
                  <a:gd fmla="*/ 5 h 38" name="T67"/>
                  <a:gd fmla="*/ 32 w 38" name="T68"/>
                  <a:gd fmla="*/ 6 h 38" name="T69"/>
                  <a:gd fmla="*/ 33 w 38" name="T70"/>
                  <a:gd fmla="*/ 7 h 38" name="T71"/>
                  <a:gd fmla="*/ 33 w 38" name="T72"/>
                  <a:gd fmla="*/ 8 h 38" name="T73"/>
                  <a:gd fmla="*/ 33 w 38" name="T74"/>
                  <a:gd fmla="*/ 29 h 38" name="T75"/>
                  <a:gd fmla="*/ 33 w 38" name="T76"/>
                  <a:gd fmla="*/ 31 h 38" name="T77"/>
                  <a:gd fmla="*/ 32 w 38" name="T78"/>
                  <a:gd fmla="*/ 32 h 38" name="T79"/>
                  <a:gd fmla="*/ 30 w 38" name="T80"/>
                  <a:gd fmla="*/ 33 h 38" name="T81"/>
                  <a:gd fmla="*/ 28 w 38" name="T82"/>
                  <a:gd fmla="*/ 33 h 3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8" w="38">
                    <a:moveTo>
                      <a:pt x="35" y="2"/>
                    </a:moveTo>
                    <a:cubicBezTo>
                      <a:pt x="34" y="2"/>
                      <a:pt x="33" y="1"/>
                      <a:pt x="32" y="1"/>
                    </a:cubicBezTo>
                    <a:cubicBezTo>
                      <a:pt x="31" y="0"/>
                      <a:pt x="29" y="0"/>
                      <a:pt x="28" y="0"/>
                    </a:cubicBezTo>
                    <a:cubicBezTo>
                      <a:pt x="10" y="0"/>
                      <a:pt x="10" y="0"/>
                      <a:pt x="10" y="0"/>
                    </a:cubicBezTo>
                    <a:cubicBezTo>
                      <a:pt x="9" y="0"/>
                      <a:pt x="7" y="0"/>
                      <a:pt x="6" y="1"/>
                    </a:cubicBezTo>
                    <a:cubicBezTo>
                      <a:pt x="5" y="1"/>
                      <a:pt x="4" y="2"/>
                      <a:pt x="3" y="2"/>
                    </a:cubicBezTo>
                    <a:cubicBezTo>
                      <a:pt x="2" y="3"/>
                      <a:pt x="1" y="4"/>
                      <a:pt x="1" y="5"/>
                    </a:cubicBezTo>
                    <a:cubicBezTo>
                      <a:pt x="0" y="6"/>
                      <a:pt x="0" y="7"/>
                      <a:pt x="0" y="8"/>
                    </a:cubicBezTo>
                    <a:cubicBezTo>
                      <a:pt x="0" y="29"/>
                      <a:pt x="0" y="29"/>
                      <a:pt x="0" y="29"/>
                    </a:cubicBezTo>
                    <a:cubicBezTo>
                      <a:pt x="0" y="31"/>
                      <a:pt x="0" y="32"/>
                      <a:pt x="1" y="33"/>
                    </a:cubicBezTo>
                    <a:cubicBezTo>
                      <a:pt x="1" y="34"/>
                      <a:pt x="2" y="35"/>
                      <a:pt x="3" y="35"/>
                    </a:cubicBezTo>
                    <a:cubicBezTo>
                      <a:pt x="4" y="36"/>
                      <a:pt x="5" y="37"/>
                      <a:pt x="6" y="37"/>
                    </a:cubicBezTo>
                    <a:cubicBezTo>
                      <a:pt x="7" y="38"/>
                      <a:pt x="9" y="38"/>
                      <a:pt x="10" y="38"/>
                    </a:cubicBezTo>
                    <a:cubicBezTo>
                      <a:pt x="28" y="38"/>
                      <a:pt x="28" y="38"/>
                      <a:pt x="28" y="38"/>
                    </a:cubicBezTo>
                    <a:cubicBezTo>
                      <a:pt x="29" y="38"/>
                      <a:pt x="31" y="38"/>
                      <a:pt x="32" y="37"/>
                    </a:cubicBezTo>
                    <a:cubicBezTo>
                      <a:pt x="33" y="37"/>
                      <a:pt x="34" y="36"/>
                      <a:pt x="35" y="36"/>
                    </a:cubicBezTo>
                    <a:cubicBezTo>
                      <a:pt x="36" y="35"/>
                      <a:pt x="37" y="34"/>
                      <a:pt x="37" y="33"/>
                    </a:cubicBezTo>
                    <a:cubicBezTo>
                      <a:pt x="38" y="32"/>
                      <a:pt x="38" y="31"/>
                      <a:pt x="38" y="29"/>
                    </a:cubicBezTo>
                    <a:cubicBezTo>
                      <a:pt x="38" y="8"/>
                      <a:pt x="38" y="8"/>
                      <a:pt x="38" y="8"/>
                    </a:cubicBezTo>
                    <a:cubicBezTo>
                      <a:pt x="38" y="7"/>
                      <a:pt x="38" y="6"/>
                      <a:pt x="37" y="5"/>
                    </a:cubicBezTo>
                    <a:cubicBezTo>
                      <a:pt x="37" y="4"/>
                      <a:pt x="36" y="3"/>
                      <a:pt x="35" y="2"/>
                    </a:cubicBezTo>
                    <a:close/>
                    <a:moveTo>
                      <a:pt x="28" y="33"/>
                    </a:moveTo>
                    <a:cubicBezTo>
                      <a:pt x="10" y="33"/>
                      <a:pt x="10" y="33"/>
                      <a:pt x="10" y="33"/>
                    </a:cubicBezTo>
                    <a:cubicBezTo>
                      <a:pt x="9" y="33"/>
                      <a:pt x="9" y="33"/>
                      <a:pt x="8" y="33"/>
                    </a:cubicBezTo>
                    <a:cubicBezTo>
                      <a:pt x="7" y="33"/>
                      <a:pt x="7" y="32"/>
                      <a:pt x="6" y="32"/>
                    </a:cubicBezTo>
                    <a:cubicBezTo>
                      <a:pt x="6" y="32"/>
                      <a:pt x="6" y="31"/>
                      <a:pt x="5" y="31"/>
                    </a:cubicBezTo>
                    <a:cubicBezTo>
                      <a:pt x="5" y="30"/>
                      <a:pt x="5" y="30"/>
                      <a:pt x="5" y="29"/>
                    </a:cubicBezTo>
                    <a:cubicBezTo>
                      <a:pt x="5" y="8"/>
                      <a:pt x="5" y="8"/>
                      <a:pt x="5" y="8"/>
                    </a:cubicBezTo>
                    <a:cubicBezTo>
                      <a:pt x="5" y="8"/>
                      <a:pt x="5" y="7"/>
                      <a:pt x="5" y="7"/>
                    </a:cubicBezTo>
                    <a:cubicBezTo>
                      <a:pt x="6" y="6"/>
                      <a:pt x="6" y="6"/>
                      <a:pt x="6" y="6"/>
                    </a:cubicBezTo>
                    <a:cubicBezTo>
                      <a:pt x="7" y="5"/>
                      <a:pt x="7" y="5"/>
                      <a:pt x="8" y="5"/>
                    </a:cubicBezTo>
                    <a:cubicBezTo>
                      <a:pt x="9" y="5"/>
                      <a:pt x="9" y="5"/>
                      <a:pt x="10" y="5"/>
                    </a:cubicBezTo>
                    <a:cubicBezTo>
                      <a:pt x="28" y="5"/>
                      <a:pt x="28" y="5"/>
                      <a:pt x="28" y="5"/>
                    </a:cubicBezTo>
                    <a:cubicBezTo>
                      <a:pt x="29" y="5"/>
                      <a:pt x="29" y="5"/>
                      <a:pt x="30" y="5"/>
                    </a:cubicBezTo>
                    <a:cubicBezTo>
                      <a:pt x="31" y="5"/>
                      <a:pt x="31" y="5"/>
                      <a:pt x="32" y="6"/>
                    </a:cubicBezTo>
                    <a:cubicBezTo>
                      <a:pt x="32" y="6"/>
                      <a:pt x="32" y="6"/>
                      <a:pt x="33" y="7"/>
                    </a:cubicBezTo>
                    <a:cubicBezTo>
                      <a:pt x="33" y="7"/>
                      <a:pt x="33" y="8"/>
                      <a:pt x="33" y="8"/>
                    </a:cubicBezTo>
                    <a:cubicBezTo>
                      <a:pt x="33" y="29"/>
                      <a:pt x="33" y="29"/>
                      <a:pt x="33" y="29"/>
                    </a:cubicBezTo>
                    <a:cubicBezTo>
                      <a:pt x="33" y="30"/>
                      <a:pt x="33" y="30"/>
                      <a:pt x="33" y="31"/>
                    </a:cubicBezTo>
                    <a:cubicBezTo>
                      <a:pt x="32" y="31"/>
                      <a:pt x="32" y="32"/>
                      <a:pt x="32" y="32"/>
                    </a:cubicBezTo>
                    <a:cubicBezTo>
                      <a:pt x="31" y="32"/>
                      <a:pt x="31" y="33"/>
                      <a:pt x="30" y="33"/>
                    </a:cubicBezTo>
                    <a:cubicBezTo>
                      <a:pt x="29" y="33"/>
                      <a:pt x="29" y="33"/>
                      <a:pt x="28" y="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74" name="Freeform 32">
                <a:extLst>
                  <a:ext uri="{FF2B5EF4-FFF2-40B4-BE49-F238E27FC236}">
                    <a16:creationId xmlns:a16="http://schemas.microsoft.com/office/drawing/2014/main" id="{E6503D81-8F7A-4632-99AC-D0354965B38A}"/>
                  </a:ext>
                </a:extLst>
              </p:cNvPr>
              <p:cNvSpPr/>
              <p:nvPr/>
            </p:nvSpPr>
            <p:spPr bwMode="auto">
              <a:xfrm>
                <a:off x="2403294" y="1320796"/>
                <a:ext cx="303434" cy="387687"/>
              </a:xfrm>
              <a:custGeom>
                <a:gdLst>
                  <a:gd fmla="*/ 28 w 31" name="T0"/>
                  <a:gd fmla="*/ 33 h 38" name="T1"/>
                  <a:gd fmla="*/ 18 w 31" name="T2"/>
                  <a:gd fmla="*/ 33 h 38" name="T3"/>
                  <a:gd fmla="*/ 18 w 31" name="T4"/>
                  <a:gd fmla="*/ 2 h 38" name="T5"/>
                  <a:gd fmla="*/ 16 w 31" name="T6"/>
                  <a:gd fmla="*/ 0 h 38" name="T7"/>
                  <a:gd fmla="*/ 9 w 31" name="T8"/>
                  <a:gd fmla="*/ 0 h 38" name="T9"/>
                  <a:gd fmla="*/ 7 w 31" name="T10"/>
                  <a:gd fmla="*/ 2 h 38" name="T11"/>
                  <a:gd fmla="*/ 9 w 31" name="T12"/>
                  <a:gd fmla="*/ 5 h 38" name="T13"/>
                  <a:gd fmla="*/ 13 w 31" name="T14"/>
                  <a:gd fmla="*/ 5 h 38" name="T15"/>
                  <a:gd fmla="*/ 13 w 31" name="T16"/>
                  <a:gd fmla="*/ 33 h 38" name="T17"/>
                  <a:gd fmla="*/ 3 w 31" name="T18"/>
                  <a:gd fmla="*/ 33 h 38" name="T19"/>
                  <a:gd fmla="*/ 0 w 31" name="T20"/>
                  <a:gd fmla="*/ 35 h 38" name="T21"/>
                  <a:gd fmla="*/ 3 w 31" name="T22"/>
                  <a:gd fmla="*/ 38 h 38" name="T23"/>
                  <a:gd fmla="*/ 28 w 31" name="T24"/>
                  <a:gd fmla="*/ 38 h 38" name="T25"/>
                  <a:gd fmla="*/ 31 w 31" name="T26"/>
                  <a:gd fmla="*/ 35 h 38" name="T27"/>
                  <a:gd fmla="*/ 28 w 31" name="T28"/>
                  <a:gd fmla="*/ 33 h 3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8" w="31">
                    <a:moveTo>
                      <a:pt x="28" y="33"/>
                    </a:moveTo>
                    <a:cubicBezTo>
                      <a:pt x="18" y="33"/>
                      <a:pt x="18" y="33"/>
                      <a:pt x="18" y="33"/>
                    </a:cubicBezTo>
                    <a:cubicBezTo>
                      <a:pt x="18" y="2"/>
                      <a:pt x="18" y="2"/>
                      <a:pt x="18" y="2"/>
                    </a:cubicBezTo>
                    <a:cubicBezTo>
                      <a:pt x="18" y="1"/>
                      <a:pt x="17" y="0"/>
                      <a:pt x="16" y="0"/>
                    </a:cubicBezTo>
                    <a:cubicBezTo>
                      <a:pt x="9" y="0"/>
                      <a:pt x="9" y="0"/>
                      <a:pt x="9" y="0"/>
                    </a:cubicBezTo>
                    <a:cubicBezTo>
                      <a:pt x="7" y="0"/>
                      <a:pt x="7" y="1"/>
                      <a:pt x="7" y="2"/>
                    </a:cubicBezTo>
                    <a:cubicBezTo>
                      <a:pt x="7" y="4"/>
                      <a:pt x="7" y="5"/>
                      <a:pt x="9" y="5"/>
                    </a:cubicBezTo>
                    <a:cubicBezTo>
                      <a:pt x="13" y="5"/>
                      <a:pt x="13" y="5"/>
                      <a:pt x="13" y="5"/>
                    </a:cubicBezTo>
                    <a:cubicBezTo>
                      <a:pt x="13" y="33"/>
                      <a:pt x="13" y="33"/>
                      <a:pt x="13" y="33"/>
                    </a:cubicBezTo>
                    <a:cubicBezTo>
                      <a:pt x="3" y="33"/>
                      <a:pt x="3" y="33"/>
                      <a:pt x="3" y="33"/>
                    </a:cubicBezTo>
                    <a:cubicBezTo>
                      <a:pt x="1" y="33"/>
                      <a:pt x="0" y="34"/>
                      <a:pt x="0" y="35"/>
                    </a:cubicBezTo>
                    <a:cubicBezTo>
                      <a:pt x="0" y="37"/>
                      <a:pt x="1" y="38"/>
                      <a:pt x="3" y="38"/>
                    </a:cubicBezTo>
                    <a:cubicBezTo>
                      <a:pt x="28" y="38"/>
                      <a:pt x="28" y="38"/>
                      <a:pt x="28" y="38"/>
                    </a:cubicBezTo>
                    <a:cubicBezTo>
                      <a:pt x="30" y="38"/>
                      <a:pt x="31" y="37"/>
                      <a:pt x="31" y="35"/>
                    </a:cubicBezTo>
                    <a:cubicBezTo>
                      <a:pt x="31" y="34"/>
                      <a:pt x="30" y="33"/>
                      <a:pt x="28" y="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71" name="Rectangle 42">
              <a:extLst>
                <a:ext uri="{FF2B5EF4-FFF2-40B4-BE49-F238E27FC236}">
                  <a16:creationId xmlns:a16="http://schemas.microsoft.com/office/drawing/2014/main" id="{5EE429F1-4C21-427E-9A30-453E89C0BE16}"/>
                </a:ext>
              </a:extLst>
            </p:cNvPr>
            <p:cNvSpPr/>
            <p:nvPr/>
          </p:nvSpPr>
          <p:spPr>
            <a:xfrm flipH="1">
              <a:off x="2152579" y="4070749"/>
              <a:ext cx="2991189" cy="589653"/>
            </a:xfrm>
            <a:prstGeom prst="rect">
              <a:avLst/>
            </a:prstGeom>
            <a:noFill/>
            <a:ln algn="ctr" cap="flat" cmpd="sng" w="12700">
              <a:noFill/>
              <a:prstDash val="solid"/>
            </a:ln>
            <a:effectLst/>
          </p:spPr>
          <p:txBody>
            <a:bodyPr anchor="t" bIns="0" lIns="91440" rIns="91440" rtlCol="0" tIns="0"/>
            <a:lstStyle/>
            <a:p>
              <a:pPr>
                <a:defRPr/>
              </a:pPr>
              <a:r>
                <a:rPr altLang="en-US" kern="0" lang="zh-CN" sz="1200">
                  <a:solidFill>
                    <a:srgbClr val="FEFEFE"/>
                  </a:solidFill>
                  <a:cs typeface="+mn-ea"/>
                  <a:sym typeface="+mn-lt"/>
                </a:rPr>
                <a:t>用户可以在投影仪或者计算机上进行演示也可以将演示文稿打印出来制作成胶片用户以在投影仪</a:t>
              </a:r>
            </a:p>
          </p:txBody>
        </p:sp>
        <p:sp>
          <p:nvSpPr>
            <p:cNvPr id="72" name="Rectangle 42">
              <a:extLst>
                <a:ext uri="{FF2B5EF4-FFF2-40B4-BE49-F238E27FC236}">
                  <a16:creationId xmlns:a16="http://schemas.microsoft.com/office/drawing/2014/main" id="{4CF36394-AE83-4729-A66A-EB15843C45CC}"/>
                </a:ext>
              </a:extLst>
            </p:cNvPr>
            <p:cNvSpPr/>
            <p:nvPr/>
          </p:nvSpPr>
          <p:spPr>
            <a:xfrm flipH="1">
              <a:off x="2194228" y="3674993"/>
              <a:ext cx="2564990" cy="383972"/>
            </a:xfrm>
            <a:prstGeom prst="rect">
              <a:avLst/>
            </a:prstGeom>
            <a:noFill/>
            <a:ln algn="ctr" cap="flat" cmpd="sng" w="12700">
              <a:noFill/>
              <a:prstDash val="solid"/>
            </a:ln>
            <a:effectLst/>
          </p:spPr>
          <p:txBody>
            <a:bodyPr anchor="t" bIns="0" lIns="91440" rIns="91440" rtlCol="0" tIns="0"/>
            <a:lstStyle/>
            <a:p>
              <a:r>
                <a:rPr altLang="en-US" b="1" lang="zh-CN" sz="2000">
                  <a:solidFill>
                    <a:srgbClr val="FEFEFE"/>
                  </a:solidFill>
                  <a:cs typeface="+mn-ea"/>
                  <a:sym typeface="+mn-lt"/>
                </a:rPr>
                <a:t>添加文本</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5" name="组合 74">
            <a:extLst>
              <a:ext uri="{FF2B5EF4-FFF2-40B4-BE49-F238E27FC236}">
                <a16:creationId xmlns:a16="http://schemas.microsoft.com/office/drawing/2014/main" id="{627E4B5E-A482-48AC-A876-54EEB3098CB2}"/>
              </a:ext>
            </a:extLst>
          </p:cNvPr>
          <p:cNvGrpSpPr/>
          <p:nvPr/>
        </p:nvGrpSpPr>
        <p:grpSpPr>
          <a:xfrm>
            <a:off x="7539537" y="1979463"/>
            <a:ext cx="2875535" cy="3398599"/>
            <a:chOff x="7539537" y="2225091"/>
            <a:chExt cx="2875535" cy="3398599"/>
          </a:xfrm>
        </p:grpSpPr>
        <p:sp>
          <p:nvSpPr>
            <p:cNvPr id="76" name="矩形 75">
              <a:extLst>
                <a:ext uri="{FF2B5EF4-FFF2-40B4-BE49-F238E27FC236}">
                  <a16:creationId xmlns:a16="http://schemas.microsoft.com/office/drawing/2014/main" id="{DEA89D5F-4D33-4A6A-AC37-70134129E253}"/>
                </a:ext>
              </a:extLst>
            </p:cNvPr>
            <p:cNvSpPr/>
            <p:nvPr/>
          </p:nvSpPr>
          <p:spPr>
            <a:xfrm>
              <a:off x="7635674" y="2735892"/>
              <a:ext cx="2633739" cy="2215933"/>
            </a:xfrm>
            <a:prstGeom prst="rect">
              <a:avLst/>
            </a:prstGeom>
            <a:solidFill>
              <a:srgbClr val="D06F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7" name="Freeform 45">
              <a:extLst>
                <a:ext uri="{FF2B5EF4-FFF2-40B4-BE49-F238E27FC236}">
                  <a16:creationId xmlns:a16="http://schemas.microsoft.com/office/drawing/2014/main" id="{3070AE60-5C86-4BBA-A636-BB4C34F29BFB}"/>
                </a:ext>
              </a:extLst>
            </p:cNvPr>
            <p:cNvSpPr>
              <a:spLocks noEditPoints="1"/>
            </p:cNvSpPr>
            <p:nvPr/>
          </p:nvSpPr>
          <p:spPr bwMode="auto">
            <a:xfrm>
              <a:off x="7539537" y="2225091"/>
              <a:ext cx="2875535" cy="3398599"/>
            </a:xfrm>
            <a:custGeom>
              <a:gdLst>
                <a:gd fmla="*/ 1242 w 1382" name="T0"/>
                <a:gd fmla="*/ 0 h 1634" name="T1"/>
                <a:gd fmla="*/ 140 w 1382" name="T2"/>
                <a:gd fmla="*/ 0 h 1634" name="T3"/>
                <a:gd fmla="*/ 0 w 1382" name="T4"/>
                <a:gd fmla="*/ 140 h 1634" name="T5"/>
                <a:gd fmla="*/ 0 w 1382" name="T6"/>
                <a:gd fmla="*/ 1243 h 1634" name="T7"/>
                <a:gd fmla="*/ 140 w 1382" name="T8"/>
                <a:gd fmla="*/ 1383 h 1634" name="T9"/>
                <a:gd fmla="*/ 228 w 1382" name="T10"/>
                <a:gd fmla="*/ 1383 h 1634" name="T11"/>
                <a:gd fmla="*/ 228 w 1382" name="T12"/>
                <a:gd fmla="*/ 1584 h 1634" name="T13"/>
                <a:gd fmla="*/ 272 w 1382" name="T14"/>
                <a:gd fmla="*/ 1598 h 1634" name="T15"/>
                <a:gd fmla="*/ 415 w 1382" name="T16"/>
                <a:gd fmla="*/ 1383 h 1634" name="T17"/>
                <a:gd fmla="*/ 1242 w 1382" name="T18"/>
                <a:gd fmla="*/ 1383 h 1634" name="T19"/>
                <a:gd fmla="*/ 1382 w 1382" name="T20"/>
                <a:gd fmla="*/ 1243 h 1634" name="T21"/>
                <a:gd fmla="*/ 1382 w 1382" name="T22"/>
                <a:gd fmla="*/ 140 h 1634" name="T23"/>
                <a:gd fmla="*/ 1242 w 1382" name="T24"/>
                <a:gd fmla="*/ 0 h 1634" name="T25"/>
                <a:gd fmla="*/ 982 w 1382" name="T26"/>
                <a:gd fmla="*/ 422 h 1634" name="T27"/>
                <a:gd fmla="*/ 1023 w 1382" name="T28"/>
                <a:gd fmla="*/ 422 h 1634" name="T29"/>
                <a:gd fmla="*/ 1023 w 1382" name="T30"/>
                <a:gd fmla="*/ 381 h 1634" name="T31"/>
                <a:gd fmla="*/ 1041 w 1382" name="T32"/>
                <a:gd fmla="*/ 363 h 1634" name="T33"/>
                <a:gd fmla="*/ 1058 w 1382" name="T34"/>
                <a:gd fmla="*/ 381 h 1634" name="T35"/>
                <a:gd fmla="*/ 1058 w 1382" name="T36"/>
                <a:gd fmla="*/ 422 h 1634" name="T37"/>
                <a:gd fmla="*/ 1100 w 1382" name="T38"/>
                <a:gd fmla="*/ 422 h 1634" name="T39"/>
                <a:gd fmla="*/ 1117 w 1382" name="T40"/>
                <a:gd fmla="*/ 440 h 1634" name="T41"/>
                <a:gd fmla="*/ 1100 w 1382" name="T42"/>
                <a:gd fmla="*/ 457 h 1634" name="T43"/>
                <a:gd fmla="*/ 1058 w 1382" name="T44"/>
                <a:gd fmla="*/ 457 h 1634" name="T45"/>
                <a:gd fmla="*/ 1058 w 1382" name="T46"/>
                <a:gd fmla="*/ 498 h 1634" name="T47"/>
                <a:gd fmla="*/ 1041 w 1382" name="T48"/>
                <a:gd fmla="*/ 516 h 1634" name="T49"/>
                <a:gd fmla="*/ 1023 w 1382" name="T50"/>
                <a:gd fmla="*/ 498 h 1634" name="T51"/>
                <a:gd fmla="*/ 1023 w 1382" name="T52"/>
                <a:gd fmla="*/ 457 h 1634" name="T53"/>
                <a:gd fmla="*/ 982 w 1382" name="T54"/>
                <a:gd fmla="*/ 457 h 1634" name="T55"/>
                <a:gd fmla="*/ 965 w 1382" name="T56"/>
                <a:gd fmla="*/ 440 h 1634" name="T57"/>
                <a:gd fmla="*/ 982 w 1382" name="T58"/>
                <a:gd fmla="*/ 422 h 1634" name="T59"/>
                <a:gd fmla="*/ 1262 w 1382" name="T60"/>
                <a:gd fmla="*/ 1243 h 1634" name="T61"/>
                <a:gd fmla="*/ 1242 w 1382" name="T62"/>
                <a:gd fmla="*/ 1263 h 1634" name="T63"/>
                <a:gd fmla="*/ 140 w 1382" name="T64"/>
                <a:gd fmla="*/ 1263 h 1634" name="T65"/>
                <a:gd fmla="*/ 120 w 1382" name="T66"/>
                <a:gd fmla="*/ 1243 h 1634" name="T67"/>
                <a:gd fmla="*/ 120 w 1382" name="T68"/>
                <a:gd fmla="*/ 460 h 1634" name="T69"/>
                <a:gd fmla="*/ 140 w 1382" name="T70"/>
                <a:gd fmla="*/ 440 h 1634" name="T71"/>
                <a:gd fmla="*/ 229 w 1382" name="T72"/>
                <a:gd fmla="*/ 440 h 1634" name="T73"/>
                <a:gd fmla="*/ 229 w 1382" name="T74"/>
                <a:gd fmla="*/ 440 h 1634" name="T75"/>
                <a:gd fmla="*/ 358 w 1382" name="T76"/>
                <a:gd fmla="*/ 310 h 1634" name="T77"/>
                <a:gd fmla="*/ 781 w 1382" name="T78"/>
                <a:gd fmla="*/ 310 h 1634" name="T79"/>
                <a:gd fmla="*/ 911 w 1382" name="T80"/>
                <a:gd fmla="*/ 440 h 1634" name="T81"/>
                <a:gd fmla="*/ 911 w 1382" name="T82"/>
                <a:gd fmla="*/ 440 h 1634" name="T83"/>
                <a:gd fmla="*/ 1041 w 1382" name="T84"/>
                <a:gd fmla="*/ 569 h 1634" name="T85"/>
                <a:gd fmla="*/ 1170 w 1382" name="T86"/>
                <a:gd fmla="*/ 440 h 1634" name="T87"/>
                <a:gd fmla="*/ 1170 w 1382" name="T88"/>
                <a:gd fmla="*/ 440 h 1634" name="T89"/>
                <a:gd fmla="*/ 1201 w 1382" name="T90"/>
                <a:gd fmla="*/ 440 h 1634" name="T91"/>
                <a:gd fmla="*/ 1201 w 1382" name="T92"/>
                <a:gd fmla="*/ 440 h 1634" name="T93"/>
                <a:gd fmla="*/ 1242 w 1382" name="T94"/>
                <a:gd fmla="*/ 440 h 1634" name="T95"/>
                <a:gd fmla="*/ 1262 w 1382" name="T96"/>
                <a:gd fmla="*/ 460 h 1634" name="T97"/>
                <a:gd fmla="*/ 1262 w 1382" name="T98"/>
                <a:gd fmla="*/ 1243 h 163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634" w="1382">
                  <a:moveTo>
                    <a:pt x="1242" y="0"/>
                  </a:moveTo>
                  <a:cubicBezTo>
                    <a:pt x="140" y="0"/>
                    <a:pt x="140" y="0"/>
                    <a:pt x="140" y="0"/>
                  </a:cubicBezTo>
                  <a:cubicBezTo>
                    <a:pt x="62" y="0"/>
                    <a:pt x="0" y="63"/>
                    <a:pt x="0" y="140"/>
                  </a:cubicBezTo>
                  <a:cubicBezTo>
                    <a:pt x="0" y="1243"/>
                    <a:pt x="0" y="1243"/>
                    <a:pt x="0" y="1243"/>
                  </a:cubicBezTo>
                  <a:cubicBezTo>
                    <a:pt x="0" y="1320"/>
                    <a:pt x="62" y="1383"/>
                    <a:pt x="140" y="1383"/>
                  </a:cubicBezTo>
                  <a:cubicBezTo>
                    <a:pt x="228" y="1383"/>
                    <a:pt x="228" y="1383"/>
                    <a:pt x="228" y="1383"/>
                  </a:cubicBezTo>
                  <a:cubicBezTo>
                    <a:pt x="228" y="1584"/>
                    <a:pt x="228" y="1584"/>
                    <a:pt x="228" y="1584"/>
                  </a:cubicBezTo>
                  <a:cubicBezTo>
                    <a:pt x="228" y="1628"/>
                    <a:pt x="248" y="1634"/>
                    <a:pt x="272" y="1598"/>
                  </a:cubicBezTo>
                  <a:cubicBezTo>
                    <a:pt x="415" y="1383"/>
                    <a:pt x="415" y="1383"/>
                    <a:pt x="415" y="1383"/>
                  </a:cubicBezTo>
                  <a:cubicBezTo>
                    <a:pt x="1242" y="1383"/>
                    <a:pt x="1242" y="1383"/>
                    <a:pt x="1242" y="1383"/>
                  </a:cubicBezTo>
                  <a:cubicBezTo>
                    <a:pt x="1320" y="1383"/>
                    <a:pt x="1382" y="1320"/>
                    <a:pt x="1382" y="1243"/>
                  </a:cubicBezTo>
                  <a:cubicBezTo>
                    <a:pt x="1382" y="140"/>
                    <a:pt x="1382" y="140"/>
                    <a:pt x="1382" y="140"/>
                  </a:cubicBezTo>
                  <a:cubicBezTo>
                    <a:pt x="1382" y="63"/>
                    <a:pt x="1320" y="0"/>
                    <a:pt x="1242" y="0"/>
                  </a:cubicBezTo>
                  <a:close/>
                  <a:moveTo>
                    <a:pt x="982" y="422"/>
                  </a:moveTo>
                  <a:cubicBezTo>
                    <a:pt x="1023" y="422"/>
                    <a:pt x="1023" y="422"/>
                    <a:pt x="1023" y="422"/>
                  </a:cubicBezTo>
                  <a:cubicBezTo>
                    <a:pt x="1023" y="381"/>
                    <a:pt x="1023" y="381"/>
                    <a:pt x="1023" y="381"/>
                  </a:cubicBezTo>
                  <a:cubicBezTo>
                    <a:pt x="1023" y="371"/>
                    <a:pt x="1031" y="363"/>
                    <a:pt x="1041" y="363"/>
                  </a:cubicBezTo>
                  <a:cubicBezTo>
                    <a:pt x="1051" y="363"/>
                    <a:pt x="1058" y="371"/>
                    <a:pt x="1058" y="381"/>
                  </a:cubicBezTo>
                  <a:cubicBezTo>
                    <a:pt x="1058" y="422"/>
                    <a:pt x="1058" y="422"/>
                    <a:pt x="1058" y="422"/>
                  </a:cubicBezTo>
                  <a:cubicBezTo>
                    <a:pt x="1100" y="422"/>
                    <a:pt x="1100" y="422"/>
                    <a:pt x="1100" y="422"/>
                  </a:cubicBezTo>
                  <a:cubicBezTo>
                    <a:pt x="1109" y="422"/>
                    <a:pt x="1117" y="430"/>
                    <a:pt x="1117" y="440"/>
                  </a:cubicBezTo>
                  <a:cubicBezTo>
                    <a:pt x="1117" y="449"/>
                    <a:pt x="1109" y="457"/>
                    <a:pt x="1100" y="457"/>
                  </a:cubicBezTo>
                  <a:cubicBezTo>
                    <a:pt x="1058" y="457"/>
                    <a:pt x="1058" y="457"/>
                    <a:pt x="1058" y="457"/>
                  </a:cubicBezTo>
                  <a:cubicBezTo>
                    <a:pt x="1058" y="498"/>
                    <a:pt x="1058" y="498"/>
                    <a:pt x="1058" y="498"/>
                  </a:cubicBezTo>
                  <a:cubicBezTo>
                    <a:pt x="1058" y="508"/>
                    <a:pt x="1051" y="516"/>
                    <a:pt x="1041" y="516"/>
                  </a:cubicBezTo>
                  <a:cubicBezTo>
                    <a:pt x="1031" y="516"/>
                    <a:pt x="1023" y="508"/>
                    <a:pt x="1023" y="498"/>
                  </a:cubicBezTo>
                  <a:cubicBezTo>
                    <a:pt x="1023" y="457"/>
                    <a:pt x="1023" y="457"/>
                    <a:pt x="1023" y="457"/>
                  </a:cubicBezTo>
                  <a:cubicBezTo>
                    <a:pt x="982" y="457"/>
                    <a:pt x="982" y="457"/>
                    <a:pt x="982" y="457"/>
                  </a:cubicBezTo>
                  <a:cubicBezTo>
                    <a:pt x="973" y="457"/>
                    <a:pt x="965" y="449"/>
                    <a:pt x="965" y="440"/>
                  </a:cubicBezTo>
                  <a:cubicBezTo>
                    <a:pt x="965" y="430"/>
                    <a:pt x="973" y="422"/>
                    <a:pt x="982" y="422"/>
                  </a:cubicBezTo>
                  <a:close/>
                  <a:moveTo>
                    <a:pt x="1262" y="1243"/>
                  </a:moveTo>
                  <a:cubicBezTo>
                    <a:pt x="1262" y="1254"/>
                    <a:pt x="1253" y="1263"/>
                    <a:pt x="1242" y="1263"/>
                  </a:cubicBezTo>
                  <a:cubicBezTo>
                    <a:pt x="140" y="1263"/>
                    <a:pt x="140" y="1263"/>
                    <a:pt x="140" y="1263"/>
                  </a:cubicBezTo>
                  <a:cubicBezTo>
                    <a:pt x="129" y="1263"/>
                    <a:pt x="120" y="1254"/>
                    <a:pt x="120" y="1243"/>
                  </a:cubicBezTo>
                  <a:cubicBezTo>
                    <a:pt x="120" y="460"/>
                    <a:pt x="120" y="460"/>
                    <a:pt x="120" y="460"/>
                  </a:cubicBezTo>
                  <a:cubicBezTo>
                    <a:pt x="120" y="449"/>
                    <a:pt x="129" y="440"/>
                    <a:pt x="140" y="440"/>
                  </a:cubicBezTo>
                  <a:cubicBezTo>
                    <a:pt x="229" y="440"/>
                    <a:pt x="229" y="440"/>
                    <a:pt x="229" y="440"/>
                  </a:cubicBezTo>
                  <a:cubicBezTo>
                    <a:pt x="229" y="440"/>
                    <a:pt x="229" y="440"/>
                    <a:pt x="229" y="440"/>
                  </a:cubicBezTo>
                  <a:cubicBezTo>
                    <a:pt x="229" y="368"/>
                    <a:pt x="287" y="310"/>
                    <a:pt x="358" y="310"/>
                  </a:cubicBezTo>
                  <a:cubicBezTo>
                    <a:pt x="781" y="310"/>
                    <a:pt x="781" y="310"/>
                    <a:pt x="781" y="310"/>
                  </a:cubicBezTo>
                  <a:cubicBezTo>
                    <a:pt x="853" y="310"/>
                    <a:pt x="911" y="368"/>
                    <a:pt x="911" y="440"/>
                  </a:cubicBezTo>
                  <a:cubicBezTo>
                    <a:pt x="911" y="440"/>
                    <a:pt x="911" y="440"/>
                    <a:pt x="911" y="440"/>
                  </a:cubicBezTo>
                  <a:cubicBezTo>
                    <a:pt x="911" y="511"/>
                    <a:pt x="969" y="569"/>
                    <a:pt x="1041" y="569"/>
                  </a:cubicBezTo>
                  <a:cubicBezTo>
                    <a:pt x="1112" y="569"/>
                    <a:pt x="1170" y="511"/>
                    <a:pt x="1170" y="440"/>
                  </a:cubicBezTo>
                  <a:cubicBezTo>
                    <a:pt x="1170" y="440"/>
                    <a:pt x="1170" y="440"/>
                    <a:pt x="1170" y="440"/>
                  </a:cubicBezTo>
                  <a:cubicBezTo>
                    <a:pt x="1201" y="440"/>
                    <a:pt x="1201" y="440"/>
                    <a:pt x="1201" y="440"/>
                  </a:cubicBezTo>
                  <a:cubicBezTo>
                    <a:pt x="1201" y="440"/>
                    <a:pt x="1201" y="440"/>
                    <a:pt x="1201" y="440"/>
                  </a:cubicBezTo>
                  <a:cubicBezTo>
                    <a:pt x="1242" y="440"/>
                    <a:pt x="1242" y="440"/>
                    <a:pt x="1242" y="440"/>
                  </a:cubicBezTo>
                  <a:cubicBezTo>
                    <a:pt x="1253" y="440"/>
                    <a:pt x="1262" y="449"/>
                    <a:pt x="1262" y="460"/>
                  </a:cubicBezTo>
                  <a:lnTo>
                    <a:pt x="1262" y="1243"/>
                  </a:lnTo>
                  <a:close/>
                </a:path>
              </a:pathLst>
            </a:custGeom>
            <a:gradFill>
              <a:gsLst>
                <a:gs pos="100000">
                  <a:schemeClr val="bg1"/>
                </a:gs>
                <a:gs pos="0">
                  <a:srgbClr val="E0E0E0"/>
                </a:gs>
              </a:gsLst>
              <a:lin ang="1800000" scaled="0"/>
            </a:gradFill>
            <a:ln>
              <a:noFill/>
            </a:ln>
            <a:effectLst>
              <a:outerShdw algn="tl" blurRad="127000" dir="2700000" dist="63500" rotWithShape="0">
                <a:prstClr val="black">
                  <a:alpha val="35000"/>
                </a:prstClr>
              </a:outerShdw>
            </a:effec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nvGrpSpPr>
            <p:cNvPr id="78" name="组合 77">
              <a:extLst>
                <a:ext uri="{FF2B5EF4-FFF2-40B4-BE49-F238E27FC236}">
                  <a16:creationId xmlns:a16="http://schemas.microsoft.com/office/drawing/2014/main" id="{35D70309-632F-4A83-AA1F-7DE493BC30C7}"/>
                </a:ext>
              </a:extLst>
            </p:cNvPr>
            <p:cNvGrpSpPr/>
            <p:nvPr/>
          </p:nvGrpSpPr>
          <p:grpSpPr>
            <a:xfrm>
              <a:off x="9487776" y="2545020"/>
              <a:ext cx="615364" cy="305110"/>
              <a:chOff x="1923908" y="2803742"/>
              <a:chExt cx="803116" cy="398201"/>
            </a:xfrm>
            <a:solidFill>
              <a:srgbClr val="D06F83"/>
            </a:solidFill>
          </p:grpSpPr>
          <p:sp>
            <p:nvSpPr>
              <p:cNvPr id="81" name="Freeform 27">
                <a:extLst>
                  <a:ext uri="{FF2B5EF4-FFF2-40B4-BE49-F238E27FC236}">
                    <a16:creationId xmlns:a16="http://schemas.microsoft.com/office/drawing/2014/main" id="{8922FBA4-B072-4A4B-9EE7-E603DB2089BB}"/>
                  </a:ext>
                </a:extLst>
              </p:cNvPr>
              <p:cNvSpPr/>
              <p:nvPr/>
            </p:nvSpPr>
            <p:spPr bwMode="auto">
              <a:xfrm>
                <a:off x="2354679" y="2813694"/>
                <a:ext cx="372345" cy="388249"/>
              </a:xfrm>
              <a:custGeom>
                <a:gdLst>
                  <a:gd fmla="*/ 6 w 38" name="T0"/>
                  <a:gd fmla="*/ 24 h 38" name="T1"/>
                  <a:gd fmla="*/ 7 w 38" name="T2"/>
                  <a:gd fmla="*/ 22 h 38" name="T3"/>
                  <a:gd fmla="*/ 8 w 38" name="T4"/>
                  <a:gd fmla="*/ 22 h 38" name="T5"/>
                  <a:gd fmla="*/ 10 w 38" name="T6"/>
                  <a:gd fmla="*/ 21 h 38" name="T7"/>
                  <a:gd fmla="*/ 28 w 38" name="T8"/>
                  <a:gd fmla="*/ 21 h 38" name="T9"/>
                  <a:gd fmla="*/ 32 w 38" name="T10"/>
                  <a:gd fmla="*/ 21 h 38" name="T11"/>
                  <a:gd fmla="*/ 35 w 38" name="T12"/>
                  <a:gd fmla="*/ 19 h 38" name="T13"/>
                  <a:gd fmla="*/ 38 w 38" name="T14"/>
                  <a:gd fmla="*/ 16 h 38" name="T15"/>
                  <a:gd fmla="*/ 38 w 38" name="T16"/>
                  <a:gd fmla="*/ 13 h 38" name="T17"/>
                  <a:gd fmla="*/ 38 w 38" name="T18"/>
                  <a:gd fmla="*/ 8 h 38" name="T19"/>
                  <a:gd fmla="*/ 38 w 38" name="T20"/>
                  <a:gd fmla="*/ 5 h 38" name="T21"/>
                  <a:gd fmla="*/ 35 w 38" name="T22"/>
                  <a:gd fmla="*/ 2 h 38" name="T23"/>
                  <a:gd fmla="*/ 32 w 38" name="T24"/>
                  <a:gd fmla="*/ 1 h 38" name="T25"/>
                  <a:gd fmla="*/ 28 w 38" name="T26"/>
                  <a:gd fmla="*/ 0 h 38" name="T27"/>
                  <a:gd fmla="*/ 9 w 38" name="T28"/>
                  <a:gd fmla="*/ 0 h 38" name="T29"/>
                  <a:gd fmla="*/ 6 w 38" name="T30"/>
                  <a:gd fmla="*/ 2 h 38" name="T31"/>
                  <a:gd fmla="*/ 9 w 38" name="T32"/>
                  <a:gd fmla="*/ 5 h 38" name="T33"/>
                  <a:gd fmla="*/ 28 w 38" name="T34"/>
                  <a:gd fmla="*/ 5 h 38" name="T35"/>
                  <a:gd fmla="*/ 30 w 38" name="T36"/>
                  <a:gd fmla="*/ 5 h 38" name="T37"/>
                  <a:gd fmla="*/ 32 w 38" name="T38"/>
                  <a:gd fmla="*/ 6 h 38" name="T39"/>
                  <a:gd fmla="*/ 33 w 38" name="T40"/>
                  <a:gd fmla="*/ 7 h 38" name="T41"/>
                  <a:gd fmla="*/ 33 w 38" name="T42"/>
                  <a:gd fmla="*/ 8 h 38" name="T43"/>
                  <a:gd fmla="*/ 33 w 38" name="T44"/>
                  <a:gd fmla="*/ 13 h 38" name="T45"/>
                  <a:gd fmla="*/ 33 w 38" name="T46"/>
                  <a:gd fmla="*/ 14 h 38" name="T47"/>
                  <a:gd fmla="*/ 32 w 38" name="T48"/>
                  <a:gd fmla="*/ 16 h 38" name="T49"/>
                  <a:gd fmla="*/ 30 w 38" name="T50"/>
                  <a:gd fmla="*/ 16 h 38" name="T51"/>
                  <a:gd fmla="*/ 28 w 38" name="T52"/>
                  <a:gd fmla="*/ 17 h 38" name="T53"/>
                  <a:gd fmla="*/ 10 w 38" name="T54"/>
                  <a:gd fmla="*/ 17 h 38" name="T55"/>
                  <a:gd fmla="*/ 6 w 38" name="T56"/>
                  <a:gd fmla="*/ 17 h 38" name="T57"/>
                  <a:gd fmla="*/ 3 w 38" name="T58"/>
                  <a:gd fmla="*/ 19 h 38" name="T59"/>
                  <a:gd fmla="*/ 1 w 38" name="T60"/>
                  <a:gd fmla="*/ 22 h 38" name="T61"/>
                  <a:gd fmla="*/ 0 w 38" name="T62"/>
                  <a:gd fmla="*/ 25 h 38" name="T63"/>
                  <a:gd fmla="*/ 0 w 38" name="T64"/>
                  <a:gd fmla="*/ 29 h 38" name="T65"/>
                  <a:gd fmla="*/ 1 w 38" name="T66"/>
                  <a:gd fmla="*/ 33 h 38" name="T67"/>
                  <a:gd fmla="*/ 3 w 38" name="T68"/>
                  <a:gd fmla="*/ 36 h 38" name="T69"/>
                  <a:gd fmla="*/ 6 w 38" name="T70"/>
                  <a:gd fmla="*/ 37 h 38" name="T71"/>
                  <a:gd fmla="*/ 10 w 38" name="T72"/>
                  <a:gd fmla="*/ 38 h 38" name="T73"/>
                  <a:gd fmla="*/ 36 w 38" name="T74"/>
                  <a:gd fmla="*/ 38 h 38" name="T75"/>
                  <a:gd fmla="*/ 38 w 38" name="T76"/>
                  <a:gd fmla="*/ 35 h 38" name="T77"/>
                  <a:gd fmla="*/ 36 w 38" name="T78"/>
                  <a:gd fmla="*/ 33 h 38" name="T79"/>
                  <a:gd fmla="*/ 10 w 38" name="T80"/>
                  <a:gd fmla="*/ 33 h 38" name="T81"/>
                  <a:gd fmla="*/ 8 w 38" name="T82"/>
                  <a:gd fmla="*/ 33 h 38" name="T83"/>
                  <a:gd fmla="*/ 7 w 38" name="T84"/>
                  <a:gd fmla="*/ 32 h 38" name="T85"/>
                  <a:gd fmla="*/ 6 w 38" name="T86"/>
                  <a:gd fmla="*/ 31 h 38" name="T87"/>
                  <a:gd fmla="*/ 5 w 38" name="T88"/>
                  <a:gd fmla="*/ 29 h 38" name="T89"/>
                  <a:gd fmla="*/ 5 w 38" name="T90"/>
                  <a:gd fmla="*/ 25 h 38" name="T91"/>
                  <a:gd fmla="*/ 6 w 38" name="T92"/>
                  <a:gd fmla="*/ 24 h 3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8" w="38">
                    <a:moveTo>
                      <a:pt x="6" y="24"/>
                    </a:moveTo>
                    <a:cubicBezTo>
                      <a:pt x="6" y="23"/>
                      <a:pt x="6" y="23"/>
                      <a:pt x="7" y="22"/>
                    </a:cubicBezTo>
                    <a:cubicBezTo>
                      <a:pt x="7" y="22"/>
                      <a:pt x="8" y="22"/>
                      <a:pt x="8" y="22"/>
                    </a:cubicBezTo>
                    <a:cubicBezTo>
                      <a:pt x="9" y="21"/>
                      <a:pt x="10" y="21"/>
                      <a:pt x="10" y="21"/>
                    </a:cubicBezTo>
                    <a:cubicBezTo>
                      <a:pt x="28" y="21"/>
                      <a:pt x="28" y="21"/>
                      <a:pt x="28" y="21"/>
                    </a:cubicBezTo>
                    <a:cubicBezTo>
                      <a:pt x="30" y="21"/>
                      <a:pt x="31" y="21"/>
                      <a:pt x="32" y="21"/>
                    </a:cubicBezTo>
                    <a:cubicBezTo>
                      <a:pt x="33" y="20"/>
                      <a:pt x="34" y="20"/>
                      <a:pt x="35" y="19"/>
                    </a:cubicBezTo>
                    <a:cubicBezTo>
                      <a:pt x="36" y="18"/>
                      <a:pt x="37" y="17"/>
                      <a:pt x="38" y="16"/>
                    </a:cubicBezTo>
                    <a:cubicBezTo>
                      <a:pt x="38" y="15"/>
                      <a:pt x="38" y="14"/>
                      <a:pt x="38" y="13"/>
                    </a:cubicBezTo>
                    <a:cubicBezTo>
                      <a:pt x="38" y="8"/>
                      <a:pt x="38" y="8"/>
                      <a:pt x="38" y="8"/>
                    </a:cubicBezTo>
                    <a:cubicBezTo>
                      <a:pt x="38" y="7"/>
                      <a:pt x="38" y="6"/>
                      <a:pt x="38" y="5"/>
                    </a:cubicBezTo>
                    <a:cubicBezTo>
                      <a:pt x="37" y="4"/>
                      <a:pt x="36" y="3"/>
                      <a:pt x="35" y="2"/>
                    </a:cubicBezTo>
                    <a:cubicBezTo>
                      <a:pt x="34" y="2"/>
                      <a:pt x="33" y="1"/>
                      <a:pt x="32" y="1"/>
                    </a:cubicBezTo>
                    <a:cubicBezTo>
                      <a:pt x="31" y="0"/>
                      <a:pt x="29" y="0"/>
                      <a:pt x="28" y="0"/>
                    </a:cubicBezTo>
                    <a:cubicBezTo>
                      <a:pt x="9" y="0"/>
                      <a:pt x="9" y="0"/>
                      <a:pt x="9" y="0"/>
                    </a:cubicBezTo>
                    <a:cubicBezTo>
                      <a:pt x="7" y="0"/>
                      <a:pt x="6" y="1"/>
                      <a:pt x="6" y="2"/>
                    </a:cubicBezTo>
                    <a:cubicBezTo>
                      <a:pt x="6" y="4"/>
                      <a:pt x="7" y="5"/>
                      <a:pt x="9" y="5"/>
                    </a:cubicBezTo>
                    <a:cubicBezTo>
                      <a:pt x="28" y="5"/>
                      <a:pt x="28" y="5"/>
                      <a:pt x="28" y="5"/>
                    </a:cubicBezTo>
                    <a:cubicBezTo>
                      <a:pt x="29" y="5"/>
                      <a:pt x="29" y="5"/>
                      <a:pt x="30" y="5"/>
                    </a:cubicBezTo>
                    <a:cubicBezTo>
                      <a:pt x="31" y="5"/>
                      <a:pt x="31" y="6"/>
                      <a:pt x="32" y="6"/>
                    </a:cubicBezTo>
                    <a:cubicBezTo>
                      <a:pt x="32" y="6"/>
                      <a:pt x="33" y="7"/>
                      <a:pt x="33" y="7"/>
                    </a:cubicBezTo>
                    <a:cubicBezTo>
                      <a:pt x="33" y="7"/>
                      <a:pt x="33" y="8"/>
                      <a:pt x="33" y="8"/>
                    </a:cubicBezTo>
                    <a:cubicBezTo>
                      <a:pt x="33" y="13"/>
                      <a:pt x="33" y="13"/>
                      <a:pt x="33" y="13"/>
                    </a:cubicBezTo>
                    <a:cubicBezTo>
                      <a:pt x="33" y="13"/>
                      <a:pt x="33" y="14"/>
                      <a:pt x="33" y="14"/>
                    </a:cubicBezTo>
                    <a:cubicBezTo>
                      <a:pt x="33" y="15"/>
                      <a:pt x="32" y="15"/>
                      <a:pt x="32" y="16"/>
                    </a:cubicBezTo>
                    <a:cubicBezTo>
                      <a:pt x="31" y="16"/>
                      <a:pt x="31" y="16"/>
                      <a:pt x="30" y="16"/>
                    </a:cubicBezTo>
                    <a:cubicBezTo>
                      <a:pt x="29" y="16"/>
                      <a:pt x="29" y="17"/>
                      <a:pt x="28" y="17"/>
                    </a:cubicBezTo>
                    <a:cubicBezTo>
                      <a:pt x="10" y="17"/>
                      <a:pt x="10" y="17"/>
                      <a:pt x="10" y="17"/>
                    </a:cubicBezTo>
                    <a:cubicBezTo>
                      <a:pt x="9" y="17"/>
                      <a:pt x="7" y="17"/>
                      <a:pt x="6" y="17"/>
                    </a:cubicBezTo>
                    <a:cubicBezTo>
                      <a:pt x="5" y="18"/>
                      <a:pt x="4" y="18"/>
                      <a:pt x="3" y="19"/>
                    </a:cubicBezTo>
                    <a:cubicBezTo>
                      <a:pt x="2" y="20"/>
                      <a:pt x="1" y="21"/>
                      <a:pt x="1" y="22"/>
                    </a:cubicBezTo>
                    <a:cubicBezTo>
                      <a:pt x="0" y="23"/>
                      <a:pt x="0" y="24"/>
                      <a:pt x="0" y="25"/>
                    </a:cubicBezTo>
                    <a:cubicBezTo>
                      <a:pt x="0" y="29"/>
                      <a:pt x="0" y="29"/>
                      <a:pt x="0" y="29"/>
                    </a:cubicBezTo>
                    <a:cubicBezTo>
                      <a:pt x="0" y="31"/>
                      <a:pt x="0" y="32"/>
                      <a:pt x="1" y="33"/>
                    </a:cubicBezTo>
                    <a:cubicBezTo>
                      <a:pt x="1" y="34"/>
                      <a:pt x="2" y="35"/>
                      <a:pt x="3" y="36"/>
                    </a:cubicBezTo>
                    <a:cubicBezTo>
                      <a:pt x="4" y="36"/>
                      <a:pt x="5" y="37"/>
                      <a:pt x="6" y="37"/>
                    </a:cubicBezTo>
                    <a:cubicBezTo>
                      <a:pt x="7" y="38"/>
                      <a:pt x="9" y="38"/>
                      <a:pt x="10" y="38"/>
                    </a:cubicBezTo>
                    <a:cubicBezTo>
                      <a:pt x="36" y="38"/>
                      <a:pt x="36" y="38"/>
                      <a:pt x="36" y="38"/>
                    </a:cubicBezTo>
                    <a:cubicBezTo>
                      <a:pt x="38" y="38"/>
                      <a:pt x="38" y="37"/>
                      <a:pt x="38" y="35"/>
                    </a:cubicBezTo>
                    <a:cubicBezTo>
                      <a:pt x="38" y="34"/>
                      <a:pt x="38" y="33"/>
                      <a:pt x="36" y="33"/>
                    </a:cubicBezTo>
                    <a:cubicBezTo>
                      <a:pt x="10" y="33"/>
                      <a:pt x="10" y="33"/>
                      <a:pt x="10" y="33"/>
                    </a:cubicBezTo>
                    <a:cubicBezTo>
                      <a:pt x="10" y="33"/>
                      <a:pt x="9" y="33"/>
                      <a:pt x="8" y="33"/>
                    </a:cubicBezTo>
                    <a:cubicBezTo>
                      <a:pt x="8" y="33"/>
                      <a:pt x="7" y="32"/>
                      <a:pt x="7" y="32"/>
                    </a:cubicBezTo>
                    <a:cubicBezTo>
                      <a:pt x="6" y="32"/>
                      <a:pt x="6" y="31"/>
                      <a:pt x="6" y="31"/>
                    </a:cubicBezTo>
                    <a:cubicBezTo>
                      <a:pt x="5" y="30"/>
                      <a:pt x="5" y="30"/>
                      <a:pt x="5" y="29"/>
                    </a:cubicBezTo>
                    <a:cubicBezTo>
                      <a:pt x="5" y="25"/>
                      <a:pt x="5" y="25"/>
                      <a:pt x="5" y="25"/>
                    </a:cubicBezTo>
                    <a:cubicBezTo>
                      <a:pt x="5" y="24"/>
                      <a:pt x="5" y="24"/>
                      <a:pt x="6" y="2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2" name="Freeform 31">
                <a:extLst>
                  <a:ext uri="{FF2B5EF4-FFF2-40B4-BE49-F238E27FC236}">
                    <a16:creationId xmlns:a16="http://schemas.microsoft.com/office/drawing/2014/main" id="{19B57B3E-4A58-44B8-9A4D-36B3AB58D4CC}"/>
                  </a:ext>
                </a:extLst>
              </p:cNvPr>
              <p:cNvSpPr>
                <a:spLocks noEditPoints="1"/>
              </p:cNvSpPr>
              <p:nvPr/>
            </p:nvSpPr>
            <p:spPr bwMode="auto">
              <a:xfrm>
                <a:off x="1923908" y="2803742"/>
                <a:ext cx="368849" cy="383966"/>
              </a:xfrm>
              <a:custGeom>
                <a:gdLst>
                  <a:gd fmla="*/ 35 w 38" name="T0"/>
                  <a:gd fmla="*/ 2 h 38" name="T1"/>
                  <a:gd fmla="*/ 32 w 38" name="T2"/>
                  <a:gd fmla="*/ 1 h 38" name="T3"/>
                  <a:gd fmla="*/ 28 w 38" name="T4"/>
                  <a:gd fmla="*/ 0 h 38" name="T5"/>
                  <a:gd fmla="*/ 10 w 38" name="T6"/>
                  <a:gd fmla="*/ 0 h 38" name="T7"/>
                  <a:gd fmla="*/ 6 w 38" name="T8"/>
                  <a:gd fmla="*/ 1 h 38" name="T9"/>
                  <a:gd fmla="*/ 3 w 38" name="T10"/>
                  <a:gd fmla="*/ 2 h 38" name="T11"/>
                  <a:gd fmla="*/ 1 w 38" name="T12"/>
                  <a:gd fmla="*/ 5 h 38" name="T13"/>
                  <a:gd fmla="*/ 0 w 38" name="T14"/>
                  <a:gd fmla="*/ 8 h 38" name="T15"/>
                  <a:gd fmla="*/ 0 w 38" name="T16"/>
                  <a:gd fmla="*/ 29 h 38" name="T17"/>
                  <a:gd fmla="*/ 1 w 38" name="T18"/>
                  <a:gd fmla="*/ 33 h 38" name="T19"/>
                  <a:gd fmla="*/ 3 w 38" name="T20"/>
                  <a:gd fmla="*/ 35 h 38" name="T21"/>
                  <a:gd fmla="*/ 6 w 38" name="T22"/>
                  <a:gd fmla="*/ 37 h 38" name="T23"/>
                  <a:gd fmla="*/ 10 w 38" name="T24"/>
                  <a:gd fmla="*/ 38 h 38" name="T25"/>
                  <a:gd fmla="*/ 28 w 38" name="T26"/>
                  <a:gd fmla="*/ 38 h 38" name="T27"/>
                  <a:gd fmla="*/ 32 w 38" name="T28"/>
                  <a:gd fmla="*/ 37 h 38" name="T29"/>
                  <a:gd fmla="*/ 35 w 38" name="T30"/>
                  <a:gd fmla="*/ 36 h 38" name="T31"/>
                  <a:gd fmla="*/ 37 w 38" name="T32"/>
                  <a:gd fmla="*/ 33 h 38" name="T33"/>
                  <a:gd fmla="*/ 38 w 38" name="T34"/>
                  <a:gd fmla="*/ 29 h 38" name="T35"/>
                  <a:gd fmla="*/ 38 w 38" name="T36"/>
                  <a:gd fmla="*/ 8 h 38" name="T37"/>
                  <a:gd fmla="*/ 37 w 38" name="T38"/>
                  <a:gd fmla="*/ 5 h 38" name="T39"/>
                  <a:gd fmla="*/ 35 w 38" name="T40"/>
                  <a:gd fmla="*/ 2 h 38" name="T41"/>
                  <a:gd fmla="*/ 28 w 38" name="T42"/>
                  <a:gd fmla="*/ 33 h 38" name="T43"/>
                  <a:gd fmla="*/ 10 w 38" name="T44"/>
                  <a:gd fmla="*/ 33 h 38" name="T45"/>
                  <a:gd fmla="*/ 8 w 38" name="T46"/>
                  <a:gd fmla="*/ 33 h 38" name="T47"/>
                  <a:gd fmla="*/ 6 w 38" name="T48"/>
                  <a:gd fmla="*/ 32 h 38" name="T49"/>
                  <a:gd fmla="*/ 5 w 38" name="T50"/>
                  <a:gd fmla="*/ 31 h 38" name="T51"/>
                  <a:gd fmla="*/ 5 w 38" name="T52"/>
                  <a:gd fmla="*/ 29 h 38" name="T53"/>
                  <a:gd fmla="*/ 5 w 38" name="T54"/>
                  <a:gd fmla="*/ 8 h 38" name="T55"/>
                  <a:gd fmla="*/ 5 w 38" name="T56"/>
                  <a:gd fmla="*/ 7 h 38" name="T57"/>
                  <a:gd fmla="*/ 6 w 38" name="T58"/>
                  <a:gd fmla="*/ 6 h 38" name="T59"/>
                  <a:gd fmla="*/ 8 w 38" name="T60"/>
                  <a:gd fmla="*/ 5 h 38" name="T61"/>
                  <a:gd fmla="*/ 10 w 38" name="T62"/>
                  <a:gd fmla="*/ 5 h 38" name="T63"/>
                  <a:gd fmla="*/ 28 w 38" name="T64"/>
                  <a:gd fmla="*/ 5 h 38" name="T65"/>
                  <a:gd fmla="*/ 30 w 38" name="T66"/>
                  <a:gd fmla="*/ 5 h 38" name="T67"/>
                  <a:gd fmla="*/ 32 w 38" name="T68"/>
                  <a:gd fmla="*/ 6 h 38" name="T69"/>
                  <a:gd fmla="*/ 33 w 38" name="T70"/>
                  <a:gd fmla="*/ 7 h 38" name="T71"/>
                  <a:gd fmla="*/ 33 w 38" name="T72"/>
                  <a:gd fmla="*/ 8 h 38" name="T73"/>
                  <a:gd fmla="*/ 33 w 38" name="T74"/>
                  <a:gd fmla="*/ 29 h 38" name="T75"/>
                  <a:gd fmla="*/ 33 w 38" name="T76"/>
                  <a:gd fmla="*/ 31 h 38" name="T77"/>
                  <a:gd fmla="*/ 32 w 38" name="T78"/>
                  <a:gd fmla="*/ 32 h 38" name="T79"/>
                  <a:gd fmla="*/ 30 w 38" name="T80"/>
                  <a:gd fmla="*/ 33 h 38" name="T81"/>
                  <a:gd fmla="*/ 28 w 38" name="T82"/>
                  <a:gd fmla="*/ 33 h 3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8" w="38">
                    <a:moveTo>
                      <a:pt x="35" y="2"/>
                    </a:moveTo>
                    <a:cubicBezTo>
                      <a:pt x="34" y="2"/>
                      <a:pt x="33" y="1"/>
                      <a:pt x="32" y="1"/>
                    </a:cubicBezTo>
                    <a:cubicBezTo>
                      <a:pt x="31" y="0"/>
                      <a:pt x="29" y="0"/>
                      <a:pt x="28" y="0"/>
                    </a:cubicBezTo>
                    <a:cubicBezTo>
                      <a:pt x="10" y="0"/>
                      <a:pt x="10" y="0"/>
                      <a:pt x="10" y="0"/>
                    </a:cubicBezTo>
                    <a:cubicBezTo>
                      <a:pt x="9" y="0"/>
                      <a:pt x="7" y="0"/>
                      <a:pt x="6" y="1"/>
                    </a:cubicBezTo>
                    <a:cubicBezTo>
                      <a:pt x="5" y="1"/>
                      <a:pt x="4" y="2"/>
                      <a:pt x="3" y="2"/>
                    </a:cubicBezTo>
                    <a:cubicBezTo>
                      <a:pt x="2" y="3"/>
                      <a:pt x="1" y="4"/>
                      <a:pt x="1" y="5"/>
                    </a:cubicBezTo>
                    <a:cubicBezTo>
                      <a:pt x="0" y="6"/>
                      <a:pt x="0" y="7"/>
                      <a:pt x="0" y="8"/>
                    </a:cubicBezTo>
                    <a:cubicBezTo>
                      <a:pt x="0" y="29"/>
                      <a:pt x="0" y="29"/>
                      <a:pt x="0" y="29"/>
                    </a:cubicBezTo>
                    <a:cubicBezTo>
                      <a:pt x="0" y="31"/>
                      <a:pt x="0" y="32"/>
                      <a:pt x="1" y="33"/>
                    </a:cubicBezTo>
                    <a:cubicBezTo>
                      <a:pt x="1" y="34"/>
                      <a:pt x="2" y="35"/>
                      <a:pt x="3" y="35"/>
                    </a:cubicBezTo>
                    <a:cubicBezTo>
                      <a:pt x="4" y="36"/>
                      <a:pt x="5" y="37"/>
                      <a:pt x="6" y="37"/>
                    </a:cubicBezTo>
                    <a:cubicBezTo>
                      <a:pt x="7" y="38"/>
                      <a:pt x="9" y="38"/>
                      <a:pt x="10" y="38"/>
                    </a:cubicBezTo>
                    <a:cubicBezTo>
                      <a:pt x="28" y="38"/>
                      <a:pt x="28" y="38"/>
                      <a:pt x="28" y="38"/>
                    </a:cubicBezTo>
                    <a:cubicBezTo>
                      <a:pt x="29" y="38"/>
                      <a:pt x="31" y="38"/>
                      <a:pt x="32" y="37"/>
                    </a:cubicBezTo>
                    <a:cubicBezTo>
                      <a:pt x="33" y="37"/>
                      <a:pt x="34" y="36"/>
                      <a:pt x="35" y="36"/>
                    </a:cubicBezTo>
                    <a:cubicBezTo>
                      <a:pt x="36" y="35"/>
                      <a:pt x="37" y="34"/>
                      <a:pt x="37" y="33"/>
                    </a:cubicBezTo>
                    <a:cubicBezTo>
                      <a:pt x="38" y="32"/>
                      <a:pt x="38" y="31"/>
                      <a:pt x="38" y="29"/>
                    </a:cubicBezTo>
                    <a:cubicBezTo>
                      <a:pt x="38" y="8"/>
                      <a:pt x="38" y="8"/>
                      <a:pt x="38" y="8"/>
                    </a:cubicBezTo>
                    <a:cubicBezTo>
                      <a:pt x="38" y="7"/>
                      <a:pt x="38" y="6"/>
                      <a:pt x="37" y="5"/>
                    </a:cubicBezTo>
                    <a:cubicBezTo>
                      <a:pt x="37" y="4"/>
                      <a:pt x="36" y="3"/>
                      <a:pt x="35" y="2"/>
                    </a:cubicBezTo>
                    <a:close/>
                    <a:moveTo>
                      <a:pt x="28" y="33"/>
                    </a:moveTo>
                    <a:cubicBezTo>
                      <a:pt x="10" y="33"/>
                      <a:pt x="10" y="33"/>
                      <a:pt x="10" y="33"/>
                    </a:cubicBezTo>
                    <a:cubicBezTo>
                      <a:pt x="9" y="33"/>
                      <a:pt x="9" y="33"/>
                      <a:pt x="8" y="33"/>
                    </a:cubicBezTo>
                    <a:cubicBezTo>
                      <a:pt x="7" y="33"/>
                      <a:pt x="7" y="32"/>
                      <a:pt x="6" y="32"/>
                    </a:cubicBezTo>
                    <a:cubicBezTo>
                      <a:pt x="6" y="32"/>
                      <a:pt x="6" y="31"/>
                      <a:pt x="5" y="31"/>
                    </a:cubicBezTo>
                    <a:cubicBezTo>
                      <a:pt x="5" y="30"/>
                      <a:pt x="5" y="30"/>
                      <a:pt x="5" y="29"/>
                    </a:cubicBezTo>
                    <a:cubicBezTo>
                      <a:pt x="5" y="8"/>
                      <a:pt x="5" y="8"/>
                      <a:pt x="5" y="8"/>
                    </a:cubicBezTo>
                    <a:cubicBezTo>
                      <a:pt x="5" y="8"/>
                      <a:pt x="5" y="7"/>
                      <a:pt x="5" y="7"/>
                    </a:cubicBezTo>
                    <a:cubicBezTo>
                      <a:pt x="6" y="6"/>
                      <a:pt x="6" y="6"/>
                      <a:pt x="6" y="6"/>
                    </a:cubicBezTo>
                    <a:cubicBezTo>
                      <a:pt x="7" y="5"/>
                      <a:pt x="7" y="5"/>
                      <a:pt x="8" y="5"/>
                    </a:cubicBezTo>
                    <a:cubicBezTo>
                      <a:pt x="9" y="5"/>
                      <a:pt x="9" y="5"/>
                      <a:pt x="10" y="5"/>
                    </a:cubicBezTo>
                    <a:cubicBezTo>
                      <a:pt x="28" y="5"/>
                      <a:pt x="28" y="5"/>
                      <a:pt x="28" y="5"/>
                    </a:cubicBezTo>
                    <a:cubicBezTo>
                      <a:pt x="29" y="5"/>
                      <a:pt x="29" y="5"/>
                      <a:pt x="30" y="5"/>
                    </a:cubicBezTo>
                    <a:cubicBezTo>
                      <a:pt x="31" y="5"/>
                      <a:pt x="31" y="5"/>
                      <a:pt x="32" y="6"/>
                    </a:cubicBezTo>
                    <a:cubicBezTo>
                      <a:pt x="32" y="6"/>
                      <a:pt x="32" y="6"/>
                      <a:pt x="33" y="7"/>
                    </a:cubicBezTo>
                    <a:cubicBezTo>
                      <a:pt x="33" y="7"/>
                      <a:pt x="33" y="8"/>
                      <a:pt x="33" y="8"/>
                    </a:cubicBezTo>
                    <a:cubicBezTo>
                      <a:pt x="33" y="29"/>
                      <a:pt x="33" y="29"/>
                      <a:pt x="33" y="29"/>
                    </a:cubicBezTo>
                    <a:cubicBezTo>
                      <a:pt x="33" y="30"/>
                      <a:pt x="33" y="30"/>
                      <a:pt x="33" y="31"/>
                    </a:cubicBezTo>
                    <a:cubicBezTo>
                      <a:pt x="32" y="31"/>
                      <a:pt x="32" y="32"/>
                      <a:pt x="32" y="32"/>
                    </a:cubicBezTo>
                    <a:cubicBezTo>
                      <a:pt x="31" y="32"/>
                      <a:pt x="31" y="33"/>
                      <a:pt x="30" y="33"/>
                    </a:cubicBezTo>
                    <a:cubicBezTo>
                      <a:pt x="29" y="33"/>
                      <a:pt x="29" y="33"/>
                      <a:pt x="28" y="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79" name="Rectangle 42">
              <a:extLst>
                <a:ext uri="{FF2B5EF4-FFF2-40B4-BE49-F238E27FC236}">
                  <a16:creationId xmlns:a16="http://schemas.microsoft.com/office/drawing/2014/main" id="{57DFFB46-316F-4E4D-976D-B8AB4AB7D4B6}"/>
                </a:ext>
              </a:extLst>
            </p:cNvPr>
            <p:cNvSpPr/>
            <p:nvPr/>
          </p:nvSpPr>
          <p:spPr>
            <a:xfrm flipH="1">
              <a:off x="8078311" y="3830188"/>
              <a:ext cx="1967678" cy="1206045"/>
            </a:xfrm>
            <a:prstGeom prst="rect">
              <a:avLst/>
            </a:prstGeom>
            <a:noFill/>
            <a:ln algn="ctr" cap="flat" cmpd="sng" w="12700">
              <a:noFill/>
              <a:prstDash val="solid"/>
            </a:ln>
            <a:effectLst/>
          </p:spPr>
          <p:txBody>
            <a:bodyPr anchor="t" bIns="0" lIns="91440" rIns="91440" rtlCol="0" tIns="0"/>
            <a:lstStyle/>
            <a:p>
              <a:pPr>
                <a:defRPr/>
              </a:pPr>
              <a:r>
                <a:rPr altLang="en-US" kern="0" lang="zh-CN" sz="1200">
                  <a:solidFill>
                    <a:srgbClr val="FEFEFE"/>
                  </a:solidFill>
                  <a:cs typeface="+mn-ea"/>
                  <a:sym typeface="+mn-lt"/>
                </a:rPr>
                <a:t>用户可以在投影仪或者计算机上进行演示也可以将演示文稿打印出来制作成胶片用户以在投影仪</a:t>
              </a:r>
            </a:p>
          </p:txBody>
        </p:sp>
        <p:sp>
          <p:nvSpPr>
            <p:cNvPr id="80" name="Rectangle 42">
              <a:extLst>
                <a:ext uri="{FF2B5EF4-FFF2-40B4-BE49-F238E27FC236}">
                  <a16:creationId xmlns:a16="http://schemas.microsoft.com/office/drawing/2014/main" id="{F5133111-C2C5-4D70-AD88-B9919408B773}"/>
                </a:ext>
              </a:extLst>
            </p:cNvPr>
            <p:cNvSpPr/>
            <p:nvPr/>
          </p:nvSpPr>
          <p:spPr>
            <a:xfrm flipH="1">
              <a:off x="8082188" y="3461428"/>
              <a:ext cx="1741075" cy="383972"/>
            </a:xfrm>
            <a:prstGeom prst="rect">
              <a:avLst/>
            </a:prstGeom>
            <a:noFill/>
            <a:ln algn="ctr" cap="flat" cmpd="sng" w="12700">
              <a:noFill/>
              <a:prstDash val="solid"/>
            </a:ln>
            <a:effectLst/>
          </p:spPr>
          <p:txBody>
            <a:bodyPr anchor="t" bIns="0" lIns="91440" rIns="91440" rtlCol="0" tIns="0"/>
            <a:lstStyle/>
            <a:p>
              <a:r>
                <a:rPr altLang="en-US" b="1" lang="zh-CN" sz="2000">
                  <a:solidFill>
                    <a:srgbClr val="FEFEFE"/>
                  </a:solidFill>
                  <a:cs typeface="+mn-ea"/>
                  <a:sym typeface="+mn-lt"/>
                </a:rPr>
                <a:t>添加文本</a:t>
              </a:r>
            </a:p>
          </p:txBody>
        </p:sp>
      </p:grpSp>
    </p:spTree>
    <p:extLst>
      <p:ext uri="{BB962C8B-B14F-4D97-AF65-F5344CB8AC3E}">
        <p14:creationId val="86371696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1+#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8">
                                  <p:stCondLst>
                                    <p:cond delay="0"/>
                                  </p:stCondLst>
                                  <p:iterate type="lt">
                                    <p:tmPct val="10000"/>
                                  </p:iterate>
                                  <p:childTnLst>
                                    <p:set>
                                      <p:cBhvr>
                                        <p:cTn dur="1" fill="hold" id="31">
                                          <p:stCondLst>
                                            <p:cond delay="0"/>
                                          </p:stCondLst>
                                        </p:cTn>
                                        <p:tgtEl>
                                          <p:spTgt spid="4"/>
                                        </p:tgtEl>
                                        <p:attrNameLst>
                                          <p:attrName>style.visibility</p:attrName>
                                        </p:attrNameLst>
                                      </p:cBhvr>
                                      <p:to>
                                        <p:strVal val="visible"/>
                                      </p:to>
                                    </p:set>
                                    <p:anim calcmode="lin" valueType="num">
                                      <p:cBhvr additive="base">
                                        <p:cTn dur="500" id="32"/>
                                        <p:tgtEl>
                                          <p:spTgt spid="4"/>
                                        </p:tgtEl>
                                        <p:attrNameLst>
                                          <p:attrName>ppt_x</p:attrName>
                                        </p:attrNameLst>
                                      </p:cBhvr>
                                      <p:tavLst>
                                        <p:tav tm="0">
                                          <p:val>
                                            <p:strVal val="#ppt_x-#ppt_w*1.125000"/>
                                          </p:val>
                                        </p:tav>
                                        <p:tav tm="100000">
                                          <p:val>
                                            <p:strVal val="#ppt_x"/>
                                          </p:val>
                                        </p:tav>
                                      </p:tavLst>
                                    </p:anim>
                                    <p:animEffect filter="wipe(right)" transition="in">
                                      <p:cBhvr>
                                        <p:cTn dur="500" id="33"/>
                                        <p:tgtEl>
                                          <p:spTgt spid="4"/>
                                        </p:tgtEl>
                                      </p:cBhvr>
                                    </p:animEffect>
                                  </p:childTnLst>
                                </p:cTn>
                              </p:par>
                            </p:childTnLst>
                          </p:cTn>
                        </p:par>
                        <p:par>
                          <p:cTn fill="hold" id="34" nodeType="afterGroup">
                            <p:stCondLst>
                              <p:cond delay="1000"/>
                            </p:stCondLst>
                            <p:childTnLst>
                              <p:par>
                                <p:cTn decel="44000" fill="hold" id="35" nodeType="afterEffect" presetClass="entr" presetID="2" presetSubtype="4">
                                  <p:stCondLst>
                                    <p:cond delay="0"/>
                                  </p:stCondLst>
                                  <p:childTnLst>
                                    <p:set>
                                      <p:cBhvr>
                                        <p:cTn dur="1" fill="hold" id="36">
                                          <p:stCondLst>
                                            <p:cond delay="0"/>
                                          </p:stCondLst>
                                        </p:cTn>
                                        <p:tgtEl>
                                          <p:spTgt spid="67"/>
                                        </p:tgtEl>
                                        <p:attrNameLst>
                                          <p:attrName>style.visibility</p:attrName>
                                        </p:attrNameLst>
                                      </p:cBhvr>
                                      <p:to>
                                        <p:strVal val="visible"/>
                                      </p:to>
                                    </p:set>
                                    <p:anim calcmode="lin" valueType="num">
                                      <p:cBhvr additive="base">
                                        <p:cTn dur="750" fill="hold" id="37"/>
                                        <p:tgtEl>
                                          <p:spTgt spid="67"/>
                                        </p:tgtEl>
                                        <p:attrNameLst>
                                          <p:attrName>ppt_x</p:attrName>
                                        </p:attrNameLst>
                                      </p:cBhvr>
                                      <p:tavLst>
                                        <p:tav tm="0">
                                          <p:val>
                                            <p:strVal val="#ppt_x"/>
                                          </p:val>
                                        </p:tav>
                                        <p:tav tm="100000">
                                          <p:val>
                                            <p:strVal val="#ppt_x"/>
                                          </p:val>
                                        </p:tav>
                                      </p:tavLst>
                                    </p:anim>
                                    <p:anim calcmode="lin" valueType="num">
                                      <p:cBhvr additive="base">
                                        <p:cTn dur="750" fill="hold" id="38"/>
                                        <p:tgtEl>
                                          <p:spTgt spid="67"/>
                                        </p:tgtEl>
                                        <p:attrNameLst>
                                          <p:attrName>ppt_y</p:attrName>
                                        </p:attrNameLst>
                                      </p:cBhvr>
                                      <p:tavLst>
                                        <p:tav tm="0">
                                          <p:val>
                                            <p:strVal val="1+#ppt_h/2"/>
                                          </p:val>
                                        </p:tav>
                                        <p:tav tm="100000">
                                          <p:val>
                                            <p:strVal val="#ppt_y"/>
                                          </p:val>
                                        </p:tav>
                                      </p:tavLst>
                                    </p:anim>
                                  </p:childTnLst>
                                </p:cTn>
                              </p:par>
                              <p:par>
                                <p:cTn decel="44000" fill="hold" id="39" nodeType="withEffect" presetClass="entr" presetID="2" presetSubtype="4">
                                  <p:stCondLst>
                                    <p:cond delay="250"/>
                                  </p:stCondLst>
                                  <p:childTnLst>
                                    <p:set>
                                      <p:cBhvr>
                                        <p:cTn dur="1" fill="hold" id="40">
                                          <p:stCondLst>
                                            <p:cond delay="0"/>
                                          </p:stCondLst>
                                        </p:cTn>
                                        <p:tgtEl>
                                          <p:spTgt spid="75"/>
                                        </p:tgtEl>
                                        <p:attrNameLst>
                                          <p:attrName>style.visibility</p:attrName>
                                        </p:attrNameLst>
                                      </p:cBhvr>
                                      <p:to>
                                        <p:strVal val="visible"/>
                                      </p:to>
                                    </p:set>
                                    <p:anim calcmode="lin" valueType="num">
                                      <p:cBhvr additive="base">
                                        <p:cTn dur="750" fill="hold" id="41"/>
                                        <p:tgtEl>
                                          <p:spTgt spid="75"/>
                                        </p:tgtEl>
                                        <p:attrNameLst>
                                          <p:attrName>ppt_x</p:attrName>
                                        </p:attrNameLst>
                                      </p:cBhvr>
                                      <p:tavLst>
                                        <p:tav tm="0">
                                          <p:val>
                                            <p:strVal val="#ppt_x"/>
                                          </p:val>
                                        </p:tav>
                                        <p:tav tm="100000">
                                          <p:val>
                                            <p:strVal val="#ppt_x"/>
                                          </p:val>
                                        </p:tav>
                                      </p:tavLst>
                                    </p:anim>
                                    <p:anim calcmode="lin" valueType="num">
                                      <p:cBhvr additive="base">
                                        <p:cTn dur="750" fill="hold" id="42"/>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596A7E7E-BE14-43E3-B931-A9C8FB413E39}"/>
              </a:ext>
            </a:extLst>
          </p:cNvPr>
          <p:cNvSpPr/>
          <p:nvPr/>
        </p:nvSpPr>
        <p:spPr>
          <a:xfrm>
            <a:off x="0" y="1026120"/>
            <a:ext cx="12192000" cy="527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 name="圆角矩形 7">
            <a:extLst>
              <a:ext uri="{FF2B5EF4-FFF2-40B4-BE49-F238E27FC236}">
                <a16:creationId xmlns:a16="http://schemas.microsoft.com/office/drawing/2014/main" id="{427515B8-5F07-4474-BD9E-82FCFA183A53}"/>
              </a:ext>
            </a:extLst>
          </p:cNvPr>
          <p:cNvSpPr/>
          <p:nvPr/>
        </p:nvSpPr>
        <p:spPr>
          <a:xfrm>
            <a:off x="0" y="0"/>
            <a:ext cx="12192000" cy="1026120"/>
          </a:xfrm>
          <a:prstGeom prst="roundRect">
            <a:avLst>
              <a:gd fmla="val 0" name="adj"/>
            </a:avLst>
          </a:prstGeom>
          <a:solidFill>
            <a:srgbClr val="355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 name="文本框 3">
            <a:extLst>
              <a:ext uri="{FF2B5EF4-FFF2-40B4-BE49-F238E27FC236}">
                <a16:creationId xmlns:a16="http://schemas.microsoft.com/office/drawing/2014/main" id="{5065B14B-0DCB-4F93-88B2-96C141808D9E}"/>
              </a:ext>
            </a:extLst>
          </p:cNvPr>
          <p:cNvSpPr txBox="1"/>
          <p:nvPr/>
        </p:nvSpPr>
        <p:spPr>
          <a:xfrm>
            <a:off x="1160398" y="133400"/>
            <a:ext cx="3764280" cy="762000"/>
          </a:xfrm>
          <a:prstGeom prst="rect">
            <a:avLst/>
          </a:prstGeom>
          <a:noFill/>
        </p:spPr>
        <p:txBody>
          <a:bodyPr rtlCol="0" wrap="none">
            <a:spAutoFit/>
          </a:bodyPr>
          <a:lstStyle/>
          <a:p>
            <a:r>
              <a:rPr altLang="en-US" b="1" lang="zh-CN" spc="300" sz="4400">
                <a:solidFill>
                  <a:srgbClr val="FEFEFE"/>
                </a:solidFill>
                <a:effectLst>
                  <a:outerShdw algn="tl" blurRad="38100" dir="2700000" dist="38100">
                    <a:srgbClr val="000000">
                      <a:alpha val="43137"/>
                    </a:srgbClr>
                  </a:outerShdw>
                </a:effectLst>
                <a:cs typeface="+mn-ea"/>
                <a:sym typeface="+mn-lt"/>
              </a:rPr>
              <a:t>备用图表参考</a:t>
            </a:r>
          </a:p>
        </p:txBody>
      </p:sp>
      <p:sp>
        <p:nvSpPr>
          <p:cNvPr id="5" name="圆角矩形 38">
            <a:extLst>
              <a:ext uri="{FF2B5EF4-FFF2-40B4-BE49-F238E27FC236}">
                <a16:creationId xmlns:a16="http://schemas.microsoft.com/office/drawing/2014/main" id="{C68838E2-2A6E-448E-BD4F-1F4624EAAD85}"/>
              </a:ext>
            </a:extLst>
          </p:cNvPr>
          <p:cNvSpPr/>
          <p:nvPr/>
        </p:nvSpPr>
        <p:spPr>
          <a:xfrm rot="572624">
            <a:off x="195140" y="191809"/>
            <a:ext cx="755690" cy="744790"/>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55979"/>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 name="椭圆 5">
            <a:extLst>
              <a:ext uri="{FF2B5EF4-FFF2-40B4-BE49-F238E27FC236}">
                <a16:creationId xmlns:a16="http://schemas.microsoft.com/office/drawing/2014/main" id="{E89EC83F-874C-45F9-B0D3-0EE554138786}"/>
              </a:ext>
            </a:extLst>
          </p:cNvPr>
          <p:cNvSpPr/>
          <p:nvPr/>
        </p:nvSpPr>
        <p:spPr>
          <a:xfrm>
            <a:off x="11734017" y="646680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 name="椭圆 6">
            <a:extLst>
              <a:ext uri="{FF2B5EF4-FFF2-40B4-BE49-F238E27FC236}">
                <a16:creationId xmlns:a16="http://schemas.microsoft.com/office/drawing/2014/main" id="{220FBCDA-E1DD-439D-B7C1-9510528B681E}"/>
              </a:ext>
            </a:extLst>
          </p:cNvPr>
          <p:cNvSpPr/>
          <p:nvPr/>
        </p:nvSpPr>
        <p:spPr>
          <a:xfrm>
            <a:off x="11364799" y="646680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 name="椭圆 7">
            <a:extLst>
              <a:ext uri="{FF2B5EF4-FFF2-40B4-BE49-F238E27FC236}">
                <a16:creationId xmlns:a16="http://schemas.microsoft.com/office/drawing/2014/main" id="{D21F3F9B-498B-4257-B728-1F0CF1C12983}"/>
              </a:ext>
            </a:extLst>
          </p:cNvPr>
          <p:cNvSpPr/>
          <p:nvPr/>
        </p:nvSpPr>
        <p:spPr>
          <a:xfrm>
            <a:off x="10995581" y="646680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 name="椭圆 8">
            <a:extLst>
              <a:ext uri="{FF2B5EF4-FFF2-40B4-BE49-F238E27FC236}">
                <a16:creationId xmlns:a16="http://schemas.microsoft.com/office/drawing/2014/main" id="{B5F9ACEC-95F0-4C5B-A14F-A0C4B05806EA}"/>
              </a:ext>
            </a:extLst>
          </p:cNvPr>
          <p:cNvSpPr/>
          <p:nvPr/>
        </p:nvSpPr>
        <p:spPr>
          <a:xfrm>
            <a:off x="10626363" y="646680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0" name="椭圆 9">
            <a:extLst>
              <a:ext uri="{FF2B5EF4-FFF2-40B4-BE49-F238E27FC236}">
                <a16:creationId xmlns:a16="http://schemas.microsoft.com/office/drawing/2014/main" id="{E7629EF8-F37B-4068-836F-ECE4B680DC4B}"/>
              </a:ext>
            </a:extLst>
          </p:cNvPr>
          <p:cNvSpPr/>
          <p:nvPr/>
        </p:nvSpPr>
        <p:spPr>
          <a:xfrm>
            <a:off x="10257451" y="646680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1" name="组合 10">
            <a:extLst>
              <a:ext uri="{FF2B5EF4-FFF2-40B4-BE49-F238E27FC236}">
                <a16:creationId xmlns:a16="http://schemas.microsoft.com/office/drawing/2014/main" id="{7CEB7434-C48C-4988-9F6E-94D97E97C716}"/>
              </a:ext>
            </a:extLst>
          </p:cNvPr>
          <p:cNvGrpSpPr/>
          <p:nvPr/>
        </p:nvGrpSpPr>
        <p:grpSpPr>
          <a:xfrm>
            <a:off x="1798475" y="1419077"/>
            <a:ext cx="2273673" cy="1960063"/>
            <a:chOff x="1646075" y="1876277"/>
            <a:chExt cx="2273673" cy="1960063"/>
          </a:xfrm>
        </p:grpSpPr>
        <p:sp>
          <p:nvSpPr>
            <p:cNvPr id="12" name="等腰三角形 11">
              <a:extLst>
                <a:ext uri="{FF2B5EF4-FFF2-40B4-BE49-F238E27FC236}">
                  <a16:creationId xmlns:a16="http://schemas.microsoft.com/office/drawing/2014/main" id="{4CAF729C-FC24-408B-980F-60C2F2D8B374}"/>
                </a:ext>
              </a:extLst>
            </p:cNvPr>
            <p:cNvSpPr/>
            <p:nvPr/>
          </p:nvSpPr>
          <p:spPr>
            <a:xfrm>
              <a:off x="1646075" y="1876277"/>
              <a:ext cx="2273673" cy="1960063"/>
            </a:xfrm>
            <a:prstGeom prst="triangle">
              <a:avLst/>
            </a:prstGeom>
            <a:solidFill>
              <a:srgbClr val="365B7C"/>
            </a:solidFill>
            <a:ln w="19050">
              <a:no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TextBox 36">
              <a:extLst>
                <a:ext uri="{FF2B5EF4-FFF2-40B4-BE49-F238E27FC236}">
                  <a16:creationId xmlns:a16="http://schemas.microsoft.com/office/drawing/2014/main" id="{F47D4985-D254-4E73-BF61-34F202304DA4}"/>
                </a:ext>
              </a:extLst>
            </p:cNvPr>
            <p:cNvSpPr txBox="1"/>
            <p:nvPr/>
          </p:nvSpPr>
          <p:spPr>
            <a:xfrm>
              <a:off x="1787078" y="3481620"/>
              <a:ext cx="448531" cy="304800"/>
            </a:xfrm>
            <a:prstGeom prst="rect">
              <a:avLst/>
            </a:prstGeom>
            <a:noFill/>
          </p:spPr>
          <p:txBody>
            <a:bodyPr rtlCol="0" wrap="square">
              <a:spAutoFit/>
            </a:bodyPr>
            <a:lstStyle/>
            <a:p>
              <a:r>
                <a:rPr altLang="zh-CN" b="1" lang="en-US" sz="1400">
                  <a:solidFill>
                    <a:schemeClr val="bg1"/>
                  </a:solidFill>
                  <a:cs typeface="+mn-ea"/>
                  <a:sym typeface="+mn-lt"/>
                </a:rPr>
                <a:t>01</a:t>
              </a:r>
            </a:p>
          </p:txBody>
        </p:sp>
        <p:sp>
          <p:nvSpPr>
            <p:cNvPr id="14" name="Freeform 28">
              <a:extLst>
                <a:ext uri="{FF2B5EF4-FFF2-40B4-BE49-F238E27FC236}">
                  <a16:creationId xmlns:a16="http://schemas.microsoft.com/office/drawing/2014/main" id="{C74E7DB8-1C4C-450D-A5EF-347B1267C6EA}"/>
                </a:ext>
              </a:extLst>
            </p:cNvPr>
            <p:cNvSpPr>
              <a:spLocks noEditPoints="1"/>
            </p:cNvSpPr>
            <p:nvPr/>
          </p:nvSpPr>
          <p:spPr bwMode="auto">
            <a:xfrm>
              <a:off x="2700045" y="2106823"/>
              <a:ext cx="165734" cy="145492"/>
            </a:xfrm>
            <a:custGeom>
              <a:gdLst>
                <a:gd fmla="*/ 137 w 262" name="T0"/>
                <a:gd fmla="*/ 53 h 230" name="T1"/>
                <a:gd fmla="*/ 157 w 262" name="T2"/>
                <a:gd fmla="*/ 53 h 230" name="T3"/>
                <a:gd fmla="*/ 157 w 262" name="T4"/>
                <a:gd fmla="*/ 111 h 230" name="T5"/>
                <a:gd fmla="*/ 193 w 262" name="T6"/>
                <a:gd fmla="*/ 147 h 230" name="T7"/>
                <a:gd fmla="*/ 179 w 262" name="T8"/>
                <a:gd fmla="*/ 161 h 230" name="T9"/>
                <a:gd fmla="*/ 137 w 262" name="T10"/>
                <a:gd fmla="*/ 119 h 230" name="T11"/>
                <a:gd fmla="*/ 137 w 262" name="T12"/>
                <a:gd fmla="*/ 53 h 230" name="T13"/>
                <a:gd fmla="*/ 147 w 262" name="T14"/>
                <a:gd fmla="*/ 0 h 230" name="T15"/>
                <a:gd fmla="*/ 174 w 262" name="T16"/>
                <a:gd fmla="*/ 4 h 230" name="T17"/>
                <a:gd fmla="*/ 198 w 262" name="T18"/>
                <a:gd fmla="*/ 13 h 230" name="T19"/>
                <a:gd fmla="*/ 218 w 262" name="T20"/>
                <a:gd fmla="*/ 26 h 230" name="T21"/>
                <a:gd fmla="*/ 236 w 262" name="T22"/>
                <a:gd fmla="*/ 43 h 230" name="T23"/>
                <a:gd fmla="*/ 250 w 262" name="T24"/>
                <a:gd fmla="*/ 65 h 230" name="T25"/>
                <a:gd fmla="*/ 259 w 262" name="T26"/>
                <a:gd fmla="*/ 89 h 230" name="T27"/>
                <a:gd fmla="*/ 262 w 262" name="T28"/>
                <a:gd fmla="*/ 116 h 230" name="T29"/>
                <a:gd fmla="*/ 259 w 262" name="T30"/>
                <a:gd fmla="*/ 141 h 230" name="T31"/>
                <a:gd fmla="*/ 250 w 262" name="T32"/>
                <a:gd fmla="*/ 165 h 230" name="T33"/>
                <a:gd fmla="*/ 236 w 262" name="T34"/>
                <a:gd fmla="*/ 187 h 230" name="T35"/>
                <a:gd fmla="*/ 218 w 262" name="T36"/>
                <a:gd fmla="*/ 205 h 230" name="T37"/>
                <a:gd fmla="*/ 198 w 262" name="T38"/>
                <a:gd fmla="*/ 217 h 230" name="T39"/>
                <a:gd fmla="*/ 174 w 262" name="T40"/>
                <a:gd fmla="*/ 226 h 230" name="T41"/>
                <a:gd fmla="*/ 147 w 262" name="T42"/>
                <a:gd fmla="*/ 230 h 230" name="T43"/>
                <a:gd fmla="*/ 122 w 262" name="T44"/>
                <a:gd fmla="*/ 226 h 230" name="T45"/>
                <a:gd fmla="*/ 98 w 262" name="T46"/>
                <a:gd fmla="*/ 218 h 230" name="T47"/>
                <a:gd fmla="*/ 77 w 262" name="T48"/>
                <a:gd fmla="*/ 206 h 230" name="T49"/>
                <a:gd fmla="*/ 96 w 262" name="T50"/>
                <a:gd fmla="*/ 184 h 230" name="T51"/>
                <a:gd fmla="*/ 112 w 262" name="T52"/>
                <a:gd fmla="*/ 193 h 230" name="T53"/>
                <a:gd fmla="*/ 129 w 262" name="T54"/>
                <a:gd fmla="*/ 199 h 230" name="T55"/>
                <a:gd fmla="*/ 147 w 262" name="T56"/>
                <a:gd fmla="*/ 201 h 230" name="T57"/>
                <a:gd fmla="*/ 170 w 262" name="T58"/>
                <a:gd fmla="*/ 198 h 230" name="T59"/>
                <a:gd fmla="*/ 190 w 262" name="T60"/>
                <a:gd fmla="*/ 189 h 230" name="T61"/>
                <a:gd fmla="*/ 208 w 262" name="T62"/>
                <a:gd fmla="*/ 175 h 230" name="T63"/>
                <a:gd fmla="*/ 221 w 262" name="T64"/>
                <a:gd fmla="*/ 159 h 230" name="T65"/>
                <a:gd fmla="*/ 230 w 262" name="T66"/>
                <a:gd fmla="*/ 137 h 230" name="T67"/>
                <a:gd fmla="*/ 234 w 262" name="T68"/>
                <a:gd fmla="*/ 116 h 230" name="T69"/>
                <a:gd fmla="*/ 230 w 262" name="T70"/>
                <a:gd fmla="*/ 93 h 230" name="T71"/>
                <a:gd fmla="*/ 221 w 262" name="T72"/>
                <a:gd fmla="*/ 71 h 230" name="T73"/>
                <a:gd fmla="*/ 208 w 262" name="T74"/>
                <a:gd fmla="*/ 55 h 230" name="T75"/>
                <a:gd fmla="*/ 190 w 262" name="T76"/>
                <a:gd fmla="*/ 41 h 230" name="T77"/>
                <a:gd fmla="*/ 170 w 262" name="T78"/>
                <a:gd fmla="*/ 32 h 230" name="T79"/>
                <a:gd fmla="*/ 147 w 262" name="T80"/>
                <a:gd fmla="*/ 29 h 230" name="T81"/>
                <a:gd fmla="*/ 126 w 262" name="T82"/>
                <a:gd fmla="*/ 32 h 230" name="T83"/>
                <a:gd fmla="*/ 105 w 262" name="T84"/>
                <a:gd fmla="*/ 41 h 230" name="T85"/>
                <a:gd fmla="*/ 88 w 262" name="T86"/>
                <a:gd fmla="*/ 53 h 230" name="T87"/>
                <a:gd fmla="*/ 75 w 262" name="T88"/>
                <a:gd fmla="*/ 70 h 230" name="T89"/>
                <a:gd fmla="*/ 66 w 262" name="T90"/>
                <a:gd fmla="*/ 90 h 230" name="T91"/>
                <a:gd fmla="*/ 62 w 262" name="T92"/>
                <a:gd fmla="*/ 112 h 230" name="T93"/>
                <a:gd fmla="*/ 102 w 262" name="T94"/>
                <a:gd fmla="*/ 112 h 230" name="T95"/>
                <a:gd fmla="*/ 51 w 262" name="T96"/>
                <a:gd fmla="*/ 169 h 230" name="T97"/>
                <a:gd fmla="*/ 0 w 262" name="T98"/>
                <a:gd fmla="*/ 112 h 230" name="T99"/>
                <a:gd fmla="*/ 34 w 262" name="T100"/>
                <a:gd fmla="*/ 112 h 230" name="T101"/>
                <a:gd fmla="*/ 37 w 262" name="T102"/>
                <a:gd fmla="*/ 86 h 230" name="T103"/>
                <a:gd fmla="*/ 46 w 262" name="T104"/>
                <a:gd fmla="*/ 64 h 230" name="T105"/>
                <a:gd fmla="*/ 60 w 262" name="T106"/>
                <a:gd fmla="*/ 42 h 230" name="T107"/>
                <a:gd fmla="*/ 77 w 262" name="T108"/>
                <a:gd fmla="*/ 26 h 230" name="T109"/>
                <a:gd fmla="*/ 98 w 262" name="T110"/>
                <a:gd fmla="*/ 12 h 230" name="T111"/>
                <a:gd fmla="*/ 122 w 262" name="T112"/>
                <a:gd fmla="*/ 4 h 230" name="T113"/>
                <a:gd fmla="*/ 147 w 262" name="T114"/>
                <a:gd fmla="*/ 0 h 23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30" w="262">
                  <a:moveTo>
                    <a:pt x="137" y="53"/>
                  </a:moveTo>
                  <a:lnTo>
                    <a:pt x="157" y="53"/>
                  </a:lnTo>
                  <a:lnTo>
                    <a:pt x="157" y="111"/>
                  </a:lnTo>
                  <a:lnTo>
                    <a:pt x="193" y="147"/>
                  </a:lnTo>
                  <a:lnTo>
                    <a:pt x="179" y="161"/>
                  </a:lnTo>
                  <a:lnTo>
                    <a:pt x="137" y="119"/>
                  </a:lnTo>
                  <a:lnTo>
                    <a:pt x="137" y="53"/>
                  </a:lnTo>
                  <a:close/>
                  <a:moveTo>
                    <a:pt x="147" y="0"/>
                  </a:moveTo>
                  <a:lnTo>
                    <a:pt x="174" y="4"/>
                  </a:lnTo>
                  <a:lnTo>
                    <a:pt x="198" y="13"/>
                  </a:lnTo>
                  <a:lnTo>
                    <a:pt x="218" y="26"/>
                  </a:lnTo>
                  <a:lnTo>
                    <a:pt x="236" y="43"/>
                  </a:lnTo>
                  <a:lnTo>
                    <a:pt x="250" y="65"/>
                  </a:lnTo>
                  <a:lnTo>
                    <a:pt x="259" y="89"/>
                  </a:lnTo>
                  <a:lnTo>
                    <a:pt x="262" y="116"/>
                  </a:lnTo>
                  <a:lnTo>
                    <a:pt x="259" y="141"/>
                  </a:lnTo>
                  <a:lnTo>
                    <a:pt x="250" y="165"/>
                  </a:lnTo>
                  <a:lnTo>
                    <a:pt x="236" y="187"/>
                  </a:lnTo>
                  <a:lnTo>
                    <a:pt x="218" y="205"/>
                  </a:lnTo>
                  <a:lnTo>
                    <a:pt x="198" y="217"/>
                  </a:lnTo>
                  <a:lnTo>
                    <a:pt x="174" y="226"/>
                  </a:lnTo>
                  <a:lnTo>
                    <a:pt x="147" y="230"/>
                  </a:lnTo>
                  <a:lnTo>
                    <a:pt x="122" y="226"/>
                  </a:lnTo>
                  <a:lnTo>
                    <a:pt x="98" y="218"/>
                  </a:lnTo>
                  <a:lnTo>
                    <a:pt x="77" y="206"/>
                  </a:lnTo>
                  <a:lnTo>
                    <a:pt x="96" y="184"/>
                  </a:lnTo>
                  <a:lnTo>
                    <a:pt x="112" y="193"/>
                  </a:lnTo>
                  <a:lnTo>
                    <a:pt x="129" y="199"/>
                  </a:lnTo>
                  <a:lnTo>
                    <a:pt x="147" y="201"/>
                  </a:lnTo>
                  <a:lnTo>
                    <a:pt x="170" y="198"/>
                  </a:lnTo>
                  <a:lnTo>
                    <a:pt x="190" y="189"/>
                  </a:lnTo>
                  <a:lnTo>
                    <a:pt x="208" y="175"/>
                  </a:lnTo>
                  <a:lnTo>
                    <a:pt x="221" y="159"/>
                  </a:lnTo>
                  <a:lnTo>
                    <a:pt x="230" y="137"/>
                  </a:lnTo>
                  <a:lnTo>
                    <a:pt x="234" y="116"/>
                  </a:lnTo>
                  <a:lnTo>
                    <a:pt x="230" y="93"/>
                  </a:lnTo>
                  <a:lnTo>
                    <a:pt x="221" y="71"/>
                  </a:lnTo>
                  <a:lnTo>
                    <a:pt x="208" y="55"/>
                  </a:lnTo>
                  <a:lnTo>
                    <a:pt x="190" y="41"/>
                  </a:lnTo>
                  <a:lnTo>
                    <a:pt x="170" y="32"/>
                  </a:lnTo>
                  <a:lnTo>
                    <a:pt x="147" y="29"/>
                  </a:lnTo>
                  <a:lnTo>
                    <a:pt x="126" y="32"/>
                  </a:lnTo>
                  <a:lnTo>
                    <a:pt x="105" y="41"/>
                  </a:lnTo>
                  <a:lnTo>
                    <a:pt x="88" y="53"/>
                  </a:lnTo>
                  <a:lnTo>
                    <a:pt x="75" y="70"/>
                  </a:lnTo>
                  <a:lnTo>
                    <a:pt x="66" y="90"/>
                  </a:lnTo>
                  <a:lnTo>
                    <a:pt x="62" y="112"/>
                  </a:lnTo>
                  <a:lnTo>
                    <a:pt x="102" y="112"/>
                  </a:lnTo>
                  <a:lnTo>
                    <a:pt x="51" y="169"/>
                  </a:lnTo>
                  <a:lnTo>
                    <a:pt x="0" y="112"/>
                  </a:lnTo>
                  <a:lnTo>
                    <a:pt x="34" y="112"/>
                  </a:lnTo>
                  <a:lnTo>
                    <a:pt x="37" y="86"/>
                  </a:lnTo>
                  <a:lnTo>
                    <a:pt x="46" y="64"/>
                  </a:lnTo>
                  <a:lnTo>
                    <a:pt x="60" y="42"/>
                  </a:lnTo>
                  <a:lnTo>
                    <a:pt x="77" y="26"/>
                  </a:lnTo>
                  <a:lnTo>
                    <a:pt x="98" y="12"/>
                  </a:lnTo>
                  <a:lnTo>
                    <a:pt x="122" y="4"/>
                  </a:lnTo>
                  <a:lnTo>
                    <a:pt x="147" y="0"/>
                  </a:lnTo>
                  <a:close/>
                </a:path>
              </a:pathLst>
            </a:custGeom>
            <a:solidFill>
              <a:schemeClr val="bg1"/>
            </a:solidFill>
            <a:ln w="0">
              <a:noFill/>
              <a:prstDash val="solid"/>
              <a:round/>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5" name="组合 14">
            <a:extLst>
              <a:ext uri="{FF2B5EF4-FFF2-40B4-BE49-F238E27FC236}">
                <a16:creationId xmlns:a16="http://schemas.microsoft.com/office/drawing/2014/main" id="{135A1D20-8034-446B-92C7-7A7A5848350F}"/>
              </a:ext>
            </a:extLst>
          </p:cNvPr>
          <p:cNvGrpSpPr/>
          <p:nvPr/>
        </p:nvGrpSpPr>
        <p:grpSpPr>
          <a:xfrm>
            <a:off x="6361283" y="3967160"/>
            <a:ext cx="2273673" cy="1960063"/>
            <a:chOff x="6208883" y="4424360"/>
            <a:chExt cx="2273673" cy="1960063"/>
          </a:xfrm>
        </p:grpSpPr>
        <p:sp>
          <p:nvSpPr>
            <p:cNvPr id="16" name="等腰三角形 15">
              <a:extLst>
                <a:ext uri="{FF2B5EF4-FFF2-40B4-BE49-F238E27FC236}">
                  <a16:creationId xmlns:a16="http://schemas.microsoft.com/office/drawing/2014/main" id="{5F12754B-0006-430E-BA6C-374F1C9FE22D}"/>
                </a:ext>
              </a:extLst>
            </p:cNvPr>
            <p:cNvSpPr/>
            <p:nvPr/>
          </p:nvSpPr>
          <p:spPr>
            <a:xfrm>
              <a:off x="6208883" y="4424360"/>
              <a:ext cx="2273673" cy="1960063"/>
            </a:xfrm>
            <a:prstGeom prst="triangle">
              <a:avLst/>
            </a:prstGeom>
            <a:solidFill>
              <a:srgbClr val="F77983"/>
            </a:solidFill>
            <a:ln w="19050">
              <a:no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7" name="TextBox 42">
              <a:extLst>
                <a:ext uri="{FF2B5EF4-FFF2-40B4-BE49-F238E27FC236}">
                  <a16:creationId xmlns:a16="http://schemas.microsoft.com/office/drawing/2014/main" id="{3DE323BB-671D-4CAF-BE8F-4D75BED40209}"/>
                </a:ext>
              </a:extLst>
            </p:cNvPr>
            <p:cNvSpPr txBox="1"/>
            <p:nvPr/>
          </p:nvSpPr>
          <p:spPr>
            <a:xfrm>
              <a:off x="6349887" y="6029703"/>
              <a:ext cx="448531" cy="304800"/>
            </a:xfrm>
            <a:prstGeom prst="rect">
              <a:avLst/>
            </a:prstGeom>
            <a:noFill/>
          </p:spPr>
          <p:txBody>
            <a:bodyPr rtlCol="0" wrap="square">
              <a:spAutoFit/>
            </a:bodyPr>
            <a:lstStyle/>
            <a:p>
              <a:r>
                <a:rPr altLang="zh-CN" b="1" lang="en-US" sz="1400">
                  <a:solidFill>
                    <a:schemeClr val="bg1"/>
                  </a:solidFill>
                  <a:cs typeface="+mn-ea"/>
                  <a:sym typeface="+mn-lt"/>
                </a:rPr>
                <a:t>04</a:t>
              </a:r>
            </a:p>
          </p:txBody>
        </p:sp>
        <p:sp>
          <p:nvSpPr>
            <p:cNvPr id="18" name="Freeform 19">
              <a:extLst>
                <a:ext uri="{FF2B5EF4-FFF2-40B4-BE49-F238E27FC236}">
                  <a16:creationId xmlns:a16="http://schemas.microsoft.com/office/drawing/2014/main" id="{C843FD0E-41DA-4142-A340-614E7776CA16}"/>
                </a:ext>
              </a:extLst>
            </p:cNvPr>
            <p:cNvSpPr/>
            <p:nvPr/>
          </p:nvSpPr>
          <p:spPr bwMode="auto">
            <a:xfrm>
              <a:off x="7259624" y="4652046"/>
              <a:ext cx="176581" cy="166307"/>
            </a:xfrm>
            <a:custGeom>
              <a:gdLst>
                <a:gd fmla="*/ 74 w 275" name="T0"/>
                <a:gd fmla="*/ 0 h 259" name="T1"/>
                <a:gd fmla="*/ 102 w 275" name="T2"/>
                <a:gd fmla="*/ 0 h 259" name="T3"/>
                <a:gd fmla="*/ 163 w 275" name="T4"/>
                <a:gd fmla="*/ 111 h 259" name="T5"/>
                <a:gd fmla="*/ 234 w 275" name="T6"/>
                <a:gd fmla="*/ 111 h 259" name="T7"/>
                <a:gd fmla="*/ 237 w 275" name="T8"/>
                <a:gd fmla="*/ 111 h 259" name="T9"/>
                <a:gd fmla="*/ 244 w 275" name="T10"/>
                <a:gd fmla="*/ 111 h 259" name="T11"/>
                <a:gd fmla="*/ 255 w 275" name="T12"/>
                <a:gd fmla="*/ 112 h 259" name="T13"/>
                <a:gd fmla="*/ 265 w 275" name="T14"/>
                <a:gd fmla="*/ 116 h 259" name="T15"/>
                <a:gd fmla="*/ 272 w 275" name="T16"/>
                <a:gd fmla="*/ 121 h 259" name="T17"/>
                <a:gd fmla="*/ 275 w 275" name="T18"/>
                <a:gd fmla="*/ 130 h 259" name="T19"/>
                <a:gd fmla="*/ 272 w 275" name="T20"/>
                <a:gd fmla="*/ 138 h 259" name="T21"/>
                <a:gd fmla="*/ 265 w 275" name="T22"/>
                <a:gd fmla="*/ 143 h 259" name="T23"/>
                <a:gd fmla="*/ 255 w 275" name="T24"/>
                <a:gd fmla="*/ 147 h 259" name="T25"/>
                <a:gd fmla="*/ 244 w 275" name="T26"/>
                <a:gd fmla="*/ 148 h 259" name="T27"/>
                <a:gd fmla="*/ 237 w 275" name="T28"/>
                <a:gd fmla="*/ 149 h 259" name="T29"/>
                <a:gd fmla="*/ 234 w 275" name="T30"/>
                <a:gd fmla="*/ 149 h 259" name="T31"/>
                <a:gd fmla="*/ 163 w 275" name="T32"/>
                <a:gd fmla="*/ 149 h 259" name="T33"/>
                <a:gd fmla="*/ 102 w 275" name="T34"/>
                <a:gd fmla="*/ 259 h 259" name="T35"/>
                <a:gd fmla="*/ 74 w 275" name="T36"/>
                <a:gd fmla="*/ 259 h 259" name="T37"/>
                <a:gd fmla="*/ 108 w 275" name="T38"/>
                <a:gd fmla="*/ 149 h 259" name="T39"/>
                <a:gd fmla="*/ 58 w 275" name="T40"/>
                <a:gd fmla="*/ 149 h 259" name="T41"/>
                <a:gd fmla="*/ 28 w 275" name="T42"/>
                <a:gd fmla="*/ 176 h 259" name="T43"/>
                <a:gd fmla="*/ 0 w 275" name="T44"/>
                <a:gd fmla="*/ 176 h 259" name="T45"/>
                <a:gd fmla="*/ 21 w 275" name="T46"/>
                <a:gd fmla="*/ 130 h 259" name="T47"/>
                <a:gd fmla="*/ 0 w 275" name="T48"/>
                <a:gd fmla="*/ 83 h 259" name="T49"/>
                <a:gd fmla="*/ 28 w 275" name="T50"/>
                <a:gd fmla="*/ 83 h 259" name="T51"/>
                <a:gd fmla="*/ 58 w 275" name="T52"/>
                <a:gd fmla="*/ 111 h 259" name="T53"/>
                <a:gd fmla="*/ 108 w 275" name="T54"/>
                <a:gd fmla="*/ 111 h 259" name="T55"/>
                <a:gd fmla="*/ 74 w 275" name="T56"/>
                <a:gd fmla="*/ 0 h 25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59" w="275">
                  <a:moveTo>
                    <a:pt x="74" y="0"/>
                  </a:moveTo>
                  <a:lnTo>
                    <a:pt x="102" y="0"/>
                  </a:lnTo>
                  <a:lnTo>
                    <a:pt x="163" y="111"/>
                  </a:lnTo>
                  <a:lnTo>
                    <a:pt x="234" y="111"/>
                  </a:lnTo>
                  <a:lnTo>
                    <a:pt x="237" y="111"/>
                  </a:lnTo>
                  <a:lnTo>
                    <a:pt x="244" y="111"/>
                  </a:lnTo>
                  <a:lnTo>
                    <a:pt x="255" y="112"/>
                  </a:lnTo>
                  <a:lnTo>
                    <a:pt x="265" y="116"/>
                  </a:lnTo>
                  <a:lnTo>
                    <a:pt x="272" y="121"/>
                  </a:lnTo>
                  <a:lnTo>
                    <a:pt x="275" y="130"/>
                  </a:lnTo>
                  <a:lnTo>
                    <a:pt x="272" y="138"/>
                  </a:lnTo>
                  <a:lnTo>
                    <a:pt x="265" y="143"/>
                  </a:lnTo>
                  <a:lnTo>
                    <a:pt x="255" y="147"/>
                  </a:lnTo>
                  <a:lnTo>
                    <a:pt x="244" y="148"/>
                  </a:lnTo>
                  <a:lnTo>
                    <a:pt x="237" y="149"/>
                  </a:lnTo>
                  <a:lnTo>
                    <a:pt x="234" y="149"/>
                  </a:lnTo>
                  <a:lnTo>
                    <a:pt x="163" y="149"/>
                  </a:lnTo>
                  <a:lnTo>
                    <a:pt x="102" y="259"/>
                  </a:lnTo>
                  <a:lnTo>
                    <a:pt x="74" y="259"/>
                  </a:lnTo>
                  <a:lnTo>
                    <a:pt x="108" y="149"/>
                  </a:lnTo>
                  <a:lnTo>
                    <a:pt x="58" y="149"/>
                  </a:lnTo>
                  <a:lnTo>
                    <a:pt x="28" y="176"/>
                  </a:lnTo>
                  <a:lnTo>
                    <a:pt x="0" y="176"/>
                  </a:lnTo>
                  <a:lnTo>
                    <a:pt x="21" y="130"/>
                  </a:lnTo>
                  <a:lnTo>
                    <a:pt x="0" y="83"/>
                  </a:lnTo>
                  <a:lnTo>
                    <a:pt x="28" y="83"/>
                  </a:lnTo>
                  <a:lnTo>
                    <a:pt x="58" y="111"/>
                  </a:lnTo>
                  <a:lnTo>
                    <a:pt x="108" y="111"/>
                  </a:lnTo>
                  <a:lnTo>
                    <a:pt x="74" y="0"/>
                  </a:lnTo>
                  <a:close/>
                </a:path>
              </a:pathLst>
            </a:custGeom>
            <a:solidFill>
              <a:schemeClr val="bg1"/>
            </a:solidFill>
            <a:ln w="0">
              <a:noFill/>
              <a:prstDash val="solid"/>
              <a:round/>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9" name="组合 18">
            <a:extLst>
              <a:ext uri="{FF2B5EF4-FFF2-40B4-BE49-F238E27FC236}">
                <a16:creationId xmlns:a16="http://schemas.microsoft.com/office/drawing/2014/main" id="{6A422630-C0E5-455C-A441-2C1996A29A20}"/>
              </a:ext>
            </a:extLst>
          </p:cNvPr>
          <p:cNvGrpSpPr/>
          <p:nvPr/>
        </p:nvGrpSpPr>
        <p:grpSpPr>
          <a:xfrm>
            <a:off x="6361283" y="1419077"/>
            <a:ext cx="2273673" cy="1960063"/>
            <a:chOff x="6208883" y="1876277"/>
            <a:chExt cx="2273673" cy="1960063"/>
          </a:xfrm>
        </p:grpSpPr>
        <p:sp>
          <p:nvSpPr>
            <p:cNvPr id="20" name="等腰三角形 19">
              <a:extLst>
                <a:ext uri="{FF2B5EF4-FFF2-40B4-BE49-F238E27FC236}">
                  <a16:creationId xmlns:a16="http://schemas.microsoft.com/office/drawing/2014/main" id="{F9A51BEE-FF58-4697-A71B-9A7FFA092862}"/>
                </a:ext>
              </a:extLst>
            </p:cNvPr>
            <p:cNvSpPr/>
            <p:nvPr/>
          </p:nvSpPr>
          <p:spPr>
            <a:xfrm>
              <a:off x="6208883" y="1876277"/>
              <a:ext cx="2273673" cy="1960063"/>
            </a:xfrm>
            <a:prstGeom prst="triangle">
              <a:avLst/>
            </a:prstGeom>
            <a:solidFill>
              <a:srgbClr val="D06F83"/>
            </a:solidFill>
            <a:ln w="19050">
              <a:no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1" name="TextBox 29">
              <a:extLst>
                <a:ext uri="{FF2B5EF4-FFF2-40B4-BE49-F238E27FC236}">
                  <a16:creationId xmlns:a16="http://schemas.microsoft.com/office/drawing/2014/main" id="{E96C5876-8BF8-4B46-A7F8-DA2480929872}"/>
                </a:ext>
              </a:extLst>
            </p:cNvPr>
            <p:cNvSpPr txBox="1"/>
            <p:nvPr/>
          </p:nvSpPr>
          <p:spPr>
            <a:xfrm>
              <a:off x="6349887" y="3481620"/>
              <a:ext cx="448531" cy="304800"/>
            </a:xfrm>
            <a:prstGeom prst="rect">
              <a:avLst/>
            </a:prstGeom>
            <a:noFill/>
          </p:spPr>
          <p:txBody>
            <a:bodyPr rtlCol="0" wrap="square">
              <a:spAutoFit/>
            </a:bodyPr>
            <a:lstStyle/>
            <a:p>
              <a:r>
                <a:rPr altLang="zh-CN" b="1" lang="en-US" sz="1400">
                  <a:solidFill>
                    <a:schemeClr val="bg1"/>
                  </a:solidFill>
                  <a:cs typeface="+mn-ea"/>
                  <a:sym typeface="+mn-lt"/>
                </a:rPr>
                <a:t>02</a:t>
              </a:r>
            </a:p>
          </p:txBody>
        </p:sp>
        <p:sp>
          <p:nvSpPr>
            <p:cNvPr id="22" name="Freeform 33">
              <a:extLst>
                <a:ext uri="{FF2B5EF4-FFF2-40B4-BE49-F238E27FC236}">
                  <a16:creationId xmlns:a16="http://schemas.microsoft.com/office/drawing/2014/main" id="{E5B92CE2-579C-40F7-9637-7591C0ACC846}"/>
                </a:ext>
              </a:extLst>
            </p:cNvPr>
            <p:cNvSpPr/>
            <p:nvPr/>
          </p:nvSpPr>
          <p:spPr bwMode="auto">
            <a:xfrm>
              <a:off x="7276216" y="2161477"/>
              <a:ext cx="158602" cy="149611"/>
            </a:xfrm>
            <a:custGeom>
              <a:gdLst>
                <a:gd fmla="*/ 85 w 247" name="T0"/>
                <a:gd fmla="*/ 0 h 233" name="T1"/>
                <a:gd fmla="*/ 95 w 247" name="T2"/>
                <a:gd fmla="*/ 1 h 233" name="T3"/>
                <a:gd fmla="*/ 103 w 247" name="T4"/>
                <a:gd fmla="*/ 6 h 233" name="T5"/>
                <a:gd fmla="*/ 109 w 247" name="T6"/>
                <a:gd fmla="*/ 12 h 233" name="T7"/>
                <a:gd fmla="*/ 116 w 247" name="T8"/>
                <a:gd fmla="*/ 20 h 233" name="T9"/>
                <a:gd fmla="*/ 123 w 247" name="T10"/>
                <a:gd fmla="*/ 29 h 233" name="T11"/>
                <a:gd fmla="*/ 130 w 247" name="T12"/>
                <a:gd fmla="*/ 37 h 233" name="T13"/>
                <a:gd fmla="*/ 139 w 247" name="T14"/>
                <a:gd fmla="*/ 44 h 233" name="T15"/>
                <a:gd fmla="*/ 149 w 247" name="T16"/>
                <a:gd fmla="*/ 51 h 233" name="T17"/>
                <a:gd fmla="*/ 160 w 247" name="T18"/>
                <a:gd fmla="*/ 54 h 233" name="T19"/>
                <a:gd fmla="*/ 176 w 247" name="T20"/>
                <a:gd fmla="*/ 57 h 233" name="T21"/>
                <a:gd fmla="*/ 193 w 247" name="T22"/>
                <a:gd fmla="*/ 56 h 233" name="T23"/>
                <a:gd fmla="*/ 215 w 247" name="T24"/>
                <a:gd fmla="*/ 52 h 233" name="T25"/>
                <a:gd fmla="*/ 241 w 247" name="T26"/>
                <a:gd fmla="*/ 43 h 233" name="T27"/>
                <a:gd fmla="*/ 243 w 247" name="T28"/>
                <a:gd fmla="*/ 42 h 233" name="T29"/>
                <a:gd fmla="*/ 246 w 247" name="T30"/>
                <a:gd fmla="*/ 43 h 233" name="T31"/>
                <a:gd fmla="*/ 247 w 247" name="T32"/>
                <a:gd fmla="*/ 44 h 233" name="T33"/>
                <a:gd fmla="*/ 247 w 247" name="T34"/>
                <a:gd fmla="*/ 46 h 233" name="T35"/>
                <a:gd fmla="*/ 246 w 247" name="T36"/>
                <a:gd fmla="*/ 48 h 233" name="T37"/>
                <a:gd fmla="*/ 227 w 247" name="T38"/>
                <a:gd fmla="*/ 76 h 233" name="T39"/>
                <a:gd fmla="*/ 210 w 247" name="T40"/>
                <a:gd fmla="*/ 98 h 233" name="T41"/>
                <a:gd fmla="*/ 195 w 247" name="T42"/>
                <a:gd fmla="*/ 113 h 233" name="T43"/>
                <a:gd fmla="*/ 183 w 247" name="T44"/>
                <a:gd fmla="*/ 125 h 233" name="T45"/>
                <a:gd fmla="*/ 172 w 247" name="T46"/>
                <a:gd fmla="*/ 131 h 233" name="T47"/>
                <a:gd fmla="*/ 163 w 247" name="T48"/>
                <a:gd fmla="*/ 134 h 233" name="T49"/>
                <a:gd fmla="*/ 155 w 247" name="T50"/>
                <a:gd fmla="*/ 134 h 233" name="T51"/>
                <a:gd fmla="*/ 149 w 247" name="T52"/>
                <a:gd fmla="*/ 131 h 233" name="T53"/>
                <a:gd fmla="*/ 142 w 247" name="T54"/>
                <a:gd fmla="*/ 128 h 233" name="T55"/>
                <a:gd fmla="*/ 136 w 247" name="T56"/>
                <a:gd fmla="*/ 123 h 233" name="T57"/>
                <a:gd fmla="*/ 130 w 247" name="T58"/>
                <a:gd fmla="*/ 118 h 233" name="T59"/>
                <a:gd fmla="*/ 123 w 247" name="T60"/>
                <a:gd fmla="*/ 114 h 233" name="T61"/>
                <a:gd fmla="*/ 116 w 247" name="T62"/>
                <a:gd fmla="*/ 111 h 233" name="T63"/>
                <a:gd fmla="*/ 107 w 247" name="T64"/>
                <a:gd fmla="*/ 109 h 233" name="T65"/>
                <a:gd fmla="*/ 97 w 247" name="T66"/>
                <a:gd fmla="*/ 111 h 233" name="T67"/>
                <a:gd fmla="*/ 84 w 247" name="T68"/>
                <a:gd fmla="*/ 114 h 233" name="T69"/>
                <a:gd fmla="*/ 70 w 247" name="T70"/>
                <a:gd fmla="*/ 123 h 233" name="T71"/>
                <a:gd fmla="*/ 53 w 247" name="T72"/>
                <a:gd fmla="*/ 136 h 233" name="T73"/>
                <a:gd fmla="*/ 77 w 247" name="T74"/>
                <a:gd fmla="*/ 233 h 233" name="T75"/>
                <a:gd fmla="*/ 51 w 247" name="T76"/>
                <a:gd fmla="*/ 233 h 233" name="T77"/>
                <a:gd fmla="*/ 0 w 247" name="T78"/>
                <a:gd fmla="*/ 34 h 233" name="T79"/>
                <a:gd fmla="*/ 25 w 247" name="T80"/>
                <a:gd fmla="*/ 25 h 233" name="T81"/>
                <a:gd fmla="*/ 44 w 247" name="T82"/>
                <a:gd fmla="*/ 12 h 233" name="T83"/>
                <a:gd fmla="*/ 61 w 247" name="T84"/>
                <a:gd fmla="*/ 4 h 233" name="T85"/>
                <a:gd fmla="*/ 75 w 247" name="T86"/>
                <a:gd fmla="*/ 0 h 233" name="T87"/>
                <a:gd fmla="*/ 85 w 247" name="T88"/>
                <a:gd fmla="*/ 0 h 233"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33" w="246">
                  <a:moveTo>
                    <a:pt x="85" y="0"/>
                  </a:moveTo>
                  <a:lnTo>
                    <a:pt x="95" y="1"/>
                  </a:lnTo>
                  <a:lnTo>
                    <a:pt x="103" y="6"/>
                  </a:lnTo>
                  <a:lnTo>
                    <a:pt x="109" y="12"/>
                  </a:lnTo>
                  <a:lnTo>
                    <a:pt x="116" y="20"/>
                  </a:lnTo>
                  <a:lnTo>
                    <a:pt x="123" y="29"/>
                  </a:lnTo>
                  <a:lnTo>
                    <a:pt x="130" y="37"/>
                  </a:lnTo>
                  <a:lnTo>
                    <a:pt x="139" y="44"/>
                  </a:lnTo>
                  <a:lnTo>
                    <a:pt x="149" y="51"/>
                  </a:lnTo>
                  <a:lnTo>
                    <a:pt x="160" y="54"/>
                  </a:lnTo>
                  <a:lnTo>
                    <a:pt x="176" y="57"/>
                  </a:lnTo>
                  <a:lnTo>
                    <a:pt x="193" y="56"/>
                  </a:lnTo>
                  <a:lnTo>
                    <a:pt x="215" y="52"/>
                  </a:lnTo>
                  <a:lnTo>
                    <a:pt x="241" y="43"/>
                  </a:lnTo>
                  <a:lnTo>
                    <a:pt x="243" y="42"/>
                  </a:lnTo>
                  <a:lnTo>
                    <a:pt x="246" y="43"/>
                  </a:lnTo>
                  <a:lnTo>
                    <a:pt x="247" y="44"/>
                  </a:lnTo>
                  <a:lnTo>
                    <a:pt x="247" y="46"/>
                  </a:lnTo>
                  <a:lnTo>
                    <a:pt x="246" y="48"/>
                  </a:lnTo>
                  <a:lnTo>
                    <a:pt x="227" y="76"/>
                  </a:lnTo>
                  <a:lnTo>
                    <a:pt x="210" y="98"/>
                  </a:lnTo>
                  <a:lnTo>
                    <a:pt x="195" y="113"/>
                  </a:lnTo>
                  <a:lnTo>
                    <a:pt x="183" y="125"/>
                  </a:lnTo>
                  <a:lnTo>
                    <a:pt x="172" y="131"/>
                  </a:lnTo>
                  <a:lnTo>
                    <a:pt x="163" y="134"/>
                  </a:lnTo>
                  <a:lnTo>
                    <a:pt x="155" y="134"/>
                  </a:lnTo>
                  <a:lnTo>
                    <a:pt x="149" y="131"/>
                  </a:lnTo>
                  <a:lnTo>
                    <a:pt x="142" y="128"/>
                  </a:lnTo>
                  <a:lnTo>
                    <a:pt x="136" y="123"/>
                  </a:lnTo>
                  <a:lnTo>
                    <a:pt x="130" y="118"/>
                  </a:lnTo>
                  <a:lnTo>
                    <a:pt x="123" y="114"/>
                  </a:lnTo>
                  <a:lnTo>
                    <a:pt x="116" y="111"/>
                  </a:lnTo>
                  <a:lnTo>
                    <a:pt x="107" y="109"/>
                  </a:lnTo>
                  <a:lnTo>
                    <a:pt x="97" y="111"/>
                  </a:lnTo>
                  <a:lnTo>
                    <a:pt x="84" y="114"/>
                  </a:lnTo>
                  <a:lnTo>
                    <a:pt x="70" y="123"/>
                  </a:lnTo>
                  <a:lnTo>
                    <a:pt x="53" y="136"/>
                  </a:lnTo>
                  <a:lnTo>
                    <a:pt x="77" y="233"/>
                  </a:lnTo>
                  <a:lnTo>
                    <a:pt x="51" y="233"/>
                  </a:lnTo>
                  <a:lnTo>
                    <a:pt x="0" y="34"/>
                  </a:lnTo>
                  <a:lnTo>
                    <a:pt x="25" y="25"/>
                  </a:lnTo>
                  <a:lnTo>
                    <a:pt x="44" y="12"/>
                  </a:lnTo>
                  <a:lnTo>
                    <a:pt x="61" y="4"/>
                  </a:lnTo>
                  <a:lnTo>
                    <a:pt x="75" y="0"/>
                  </a:lnTo>
                  <a:lnTo>
                    <a:pt x="85" y="0"/>
                  </a:lnTo>
                  <a:close/>
                </a:path>
              </a:pathLst>
            </a:custGeom>
            <a:solidFill>
              <a:schemeClr val="bg1"/>
            </a:solidFill>
            <a:ln w="0">
              <a:noFill/>
              <a:prstDash val="solid"/>
              <a:round/>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3" name="组合 22">
            <a:extLst>
              <a:ext uri="{FF2B5EF4-FFF2-40B4-BE49-F238E27FC236}">
                <a16:creationId xmlns:a16="http://schemas.microsoft.com/office/drawing/2014/main" id="{987D74A2-BE81-4A75-9A4E-D58B65641B41}"/>
              </a:ext>
            </a:extLst>
          </p:cNvPr>
          <p:cNvGrpSpPr/>
          <p:nvPr/>
        </p:nvGrpSpPr>
        <p:grpSpPr>
          <a:xfrm>
            <a:off x="1798475" y="3967160"/>
            <a:ext cx="2273673" cy="1960063"/>
            <a:chOff x="1646075" y="4424360"/>
            <a:chExt cx="2273673" cy="1960063"/>
          </a:xfrm>
        </p:grpSpPr>
        <p:sp>
          <p:nvSpPr>
            <p:cNvPr id="24" name="等腰三角形 23">
              <a:extLst>
                <a:ext uri="{FF2B5EF4-FFF2-40B4-BE49-F238E27FC236}">
                  <a16:creationId xmlns:a16="http://schemas.microsoft.com/office/drawing/2014/main" id="{F0F1C088-0B88-407A-B5C7-B606C683BC0D}"/>
                </a:ext>
              </a:extLst>
            </p:cNvPr>
            <p:cNvSpPr/>
            <p:nvPr/>
          </p:nvSpPr>
          <p:spPr>
            <a:xfrm>
              <a:off x="1646075" y="4424360"/>
              <a:ext cx="2273673" cy="1960063"/>
            </a:xfrm>
            <a:prstGeom prst="triangle">
              <a:avLst/>
            </a:prstGeom>
            <a:solidFill>
              <a:srgbClr val="966481"/>
            </a:solidFill>
            <a:ln w="19050">
              <a:no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5" name="TextBox 49">
              <a:extLst>
                <a:ext uri="{FF2B5EF4-FFF2-40B4-BE49-F238E27FC236}">
                  <a16:creationId xmlns:a16="http://schemas.microsoft.com/office/drawing/2014/main" id="{8DBDA790-4FD6-456F-93B2-51E4F93133B0}"/>
                </a:ext>
              </a:extLst>
            </p:cNvPr>
            <p:cNvSpPr txBox="1"/>
            <p:nvPr/>
          </p:nvSpPr>
          <p:spPr>
            <a:xfrm>
              <a:off x="1787078" y="6029703"/>
              <a:ext cx="448531" cy="304800"/>
            </a:xfrm>
            <a:prstGeom prst="rect">
              <a:avLst/>
            </a:prstGeom>
            <a:noFill/>
          </p:spPr>
          <p:txBody>
            <a:bodyPr rtlCol="0" wrap="square">
              <a:spAutoFit/>
            </a:bodyPr>
            <a:lstStyle/>
            <a:p>
              <a:r>
                <a:rPr altLang="zh-CN" b="1" lang="en-US" sz="1400">
                  <a:solidFill>
                    <a:schemeClr val="bg1"/>
                  </a:solidFill>
                  <a:cs typeface="+mn-ea"/>
                  <a:sym typeface="+mn-lt"/>
                </a:rPr>
                <a:t>03</a:t>
              </a:r>
            </a:p>
          </p:txBody>
        </p:sp>
        <p:sp>
          <p:nvSpPr>
            <p:cNvPr id="26" name="Freeform 56">
              <a:extLst>
                <a:ext uri="{FF2B5EF4-FFF2-40B4-BE49-F238E27FC236}">
                  <a16:creationId xmlns:a16="http://schemas.microsoft.com/office/drawing/2014/main" id="{E26AFF43-C5E4-454F-8931-D5FCBFC46197}"/>
                </a:ext>
              </a:extLst>
            </p:cNvPr>
            <p:cNvSpPr>
              <a:spLocks noEditPoints="1"/>
            </p:cNvSpPr>
            <p:nvPr/>
          </p:nvSpPr>
          <p:spPr bwMode="auto">
            <a:xfrm>
              <a:off x="2706821" y="4688368"/>
              <a:ext cx="152181" cy="158602"/>
            </a:xfrm>
            <a:custGeom>
              <a:gdLst>
                <a:gd fmla="*/ 150 w 237" name="T0"/>
                <a:gd fmla="*/ 34 h 247" name="T1"/>
                <a:gd fmla="*/ 150 w 237" name="T2"/>
                <a:gd fmla="*/ 62 h 247" name="T3"/>
                <a:gd fmla="*/ 163 w 237" name="T4"/>
                <a:gd fmla="*/ 107 h 247" name="T5"/>
                <a:gd fmla="*/ 182 w 237" name="T6"/>
                <a:gd fmla="*/ 140 h 247" name="T7"/>
                <a:gd fmla="*/ 200 w 237" name="T8"/>
                <a:gd fmla="*/ 159 h 247" name="T9"/>
                <a:gd fmla="*/ 210 w 237" name="T10"/>
                <a:gd fmla="*/ 166 h 247" name="T11"/>
                <a:gd fmla="*/ 212 w 237" name="T12"/>
                <a:gd fmla="*/ 150 h 247" name="T13"/>
                <a:gd fmla="*/ 206 w 237" name="T14"/>
                <a:gd fmla="*/ 115 h 247" name="T15"/>
                <a:gd fmla="*/ 190 w 237" name="T16"/>
                <a:gd fmla="*/ 74 h 247" name="T17"/>
                <a:gd fmla="*/ 170 w 237" name="T18"/>
                <a:gd fmla="*/ 46 h 247" name="T19"/>
                <a:gd fmla="*/ 155 w 237" name="T20"/>
                <a:gd fmla="*/ 31 h 247" name="T21"/>
                <a:gd fmla="*/ 151 w 237" name="T22"/>
                <a:gd fmla="*/ 0 h 247" name="T23"/>
                <a:gd fmla="*/ 173 w 237" name="T24"/>
                <a:gd fmla="*/ 14 h 247" name="T25"/>
                <a:gd fmla="*/ 196 w 237" name="T26"/>
                <a:gd fmla="*/ 43 h 247" name="T27"/>
                <a:gd fmla="*/ 218 w 237" name="T28"/>
                <a:gd fmla="*/ 83 h 247" name="T29"/>
                <a:gd fmla="*/ 232 w 237" name="T30"/>
                <a:gd fmla="*/ 126 h 247" name="T31"/>
                <a:gd fmla="*/ 237 w 237" name="T32"/>
                <a:gd fmla="*/ 162 h 247" name="T33"/>
                <a:gd fmla="*/ 232 w 237" name="T34"/>
                <a:gd fmla="*/ 186 h 247" name="T35"/>
                <a:gd fmla="*/ 216 w 237" name="T36"/>
                <a:gd fmla="*/ 194 h 247" name="T37"/>
                <a:gd fmla="*/ 200 w 237" name="T38"/>
                <a:gd fmla="*/ 186 h 247" name="T39"/>
                <a:gd fmla="*/ 178 w 237" name="T40"/>
                <a:gd fmla="*/ 175 h 247" name="T41"/>
                <a:gd fmla="*/ 145 w 237" name="T42"/>
                <a:gd fmla="*/ 167 h 247" name="T43"/>
                <a:gd fmla="*/ 118 w 237" name="T44"/>
                <a:gd fmla="*/ 168 h 247" name="T45"/>
                <a:gd fmla="*/ 110 w 237" name="T46"/>
                <a:gd fmla="*/ 172 h 247" name="T47"/>
                <a:gd fmla="*/ 108 w 237" name="T48"/>
                <a:gd fmla="*/ 178 h 247" name="T49"/>
                <a:gd fmla="*/ 112 w 237" name="T50"/>
                <a:gd fmla="*/ 189 h 247" name="T51"/>
                <a:gd fmla="*/ 119 w 237" name="T52"/>
                <a:gd fmla="*/ 205 h 247" name="T53"/>
                <a:gd fmla="*/ 123 w 237" name="T54"/>
                <a:gd fmla="*/ 215 h 247" name="T55"/>
                <a:gd fmla="*/ 130 w 237" name="T56"/>
                <a:gd fmla="*/ 219 h 247" name="T57"/>
                <a:gd fmla="*/ 135 w 237" name="T58"/>
                <a:gd fmla="*/ 224 h 247" name="T59"/>
                <a:gd fmla="*/ 136 w 237" name="T60"/>
                <a:gd fmla="*/ 229 h 247" name="T61"/>
                <a:gd fmla="*/ 132 w 237" name="T62"/>
                <a:gd fmla="*/ 235 h 247" name="T63"/>
                <a:gd fmla="*/ 122 w 237" name="T64"/>
                <a:gd fmla="*/ 238 h 247" name="T65"/>
                <a:gd fmla="*/ 107 w 237" name="T66"/>
                <a:gd fmla="*/ 245 h 247" name="T67"/>
                <a:gd fmla="*/ 98 w 237" name="T68"/>
                <a:gd fmla="*/ 247 h 247" name="T69"/>
                <a:gd fmla="*/ 91 w 237" name="T70"/>
                <a:gd fmla="*/ 243 h 247" name="T71"/>
                <a:gd fmla="*/ 86 w 237" name="T72"/>
                <a:gd fmla="*/ 236 h 247" name="T73"/>
                <a:gd fmla="*/ 79 w 237" name="T74"/>
                <a:gd fmla="*/ 218 h 247" name="T75"/>
                <a:gd fmla="*/ 70 w 237" name="T76"/>
                <a:gd fmla="*/ 199 h 247" name="T77"/>
                <a:gd fmla="*/ 61 w 237" name="T78"/>
                <a:gd fmla="*/ 195 h 247" name="T79"/>
                <a:gd fmla="*/ 48 w 237" name="T80"/>
                <a:gd fmla="*/ 186 h 247" name="T81"/>
                <a:gd fmla="*/ 45 w 237" name="T82"/>
                <a:gd fmla="*/ 187 h 247" name="T83"/>
                <a:gd fmla="*/ 42 w 237" name="T84"/>
                <a:gd fmla="*/ 189 h 247" name="T85"/>
                <a:gd fmla="*/ 38 w 237" name="T86"/>
                <a:gd fmla="*/ 190 h 247" name="T87"/>
                <a:gd fmla="*/ 17 w 237" name="T88"/>
                <a:gd fmla="*/ 187 h 247" name="T89"/>
                <a:gd fmla="*/ 2 w 237" name="T90"/>
                <a:gd fmla="*/ 171 h 247" name="T91"/>
                <a:gd fmla="*/ 1 w 237" name="T92"/>
                <a:gd fmla="*/ 149 h 247" name="T93"/>
                <a:gd fmla="*/ 12 w 237" name="T94"/>
                <a:gd fmla="*/ 133 h 247" name="T95"/>
                <a:gd fmla="*/ 76 w 237" name="T96"/>
                <a:gd fmla="*/ 99 h 247" name="T97"/>
                <a:gd fmla="*/ 109 w 237" name="T98"/>
                <a:gd fmla="*/ 69 h 247" name="T99"/>
                <a:gd fmla="*/ 125 w 237" name="T100"/>
                <a:gd fmla="*/ 42 h 247" name="T101"/>
                <a:gd fmla="*/ 130 w 237" name="T102"/>
                <a:gd fmla="*/ 20 h 247" name="T103"/>
                <a:gd fmla="*/ 136 w 237" name="T104"/>
                <a:gd fmla="*/ 5 h 247" name="T105"/>
                <a:gd fmla="*/ 151 w 237" name="T106"/>
                <a:gd fmla="*/ 0 h 24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46" w="236">
                  <a:moveTo>
                    <a:pt x="151" y="29"/>
                  </a:moveTo>
                  <a:lnTo>
                    <a:pt x="150" y="34"/>
                  </a:lnTo>
                  <a:lnTo>
                    <a:pt x="149" y="46"/>
                  </a:lnTo>
                  <a:lnTo>
                    <a:pt x="150" y="62"/>
                  </a:lnTo>
                  <a:lnTo>
                    <a:pt x="154" y="84"/>
                  </a:lnTo>
                  <a:lnTo>
                    <a:pt x="163" y="107"/>
                  </a:lnTo>
                  <a:lnTo>
                    <a:pt x="172" y="125"/>
                  </a:lnTo>
                  <a:lnTo>
                    <a:pt x="182" y="140"/>
                  </a:lnTo>
                  <a:lnTo>
                    <a:pt x="191" y="152"/>
                  </a:lnTo>
                  <a:lnTo>
                    <a:pt x="200" y="159"/>
                  </a:lnTo>
                  <a:lnTo>
                    <a:pt x="206" y="164"/>
                  </a:lnTo>
                  <a:lnTo>
                    <a:pt x="210" y="166"/>
                  </a:lnTo>
                  <a:lnTo>
                    <a:pt x="211" y="161"/>
                  </a:lnTo>
                  <a:lnTo>
                    <a:pt x="212" y="150"/>
                  </a:lnTo>
                  <a:lnTo>
                    <a:pt x="211" y="135"/>
                  </a:lnTo>
                  <a:lnTo>
                    <a:pt x="206" y="115"/>
                  </a:lnTo>
                  <a:lnTo>
                    <a:pt x="198" y="93"/>
                  </a:lnTo>
                  <a:lnTo>
                    <a:pt x="190" y="74"/>
                  </a:lnTo>
                  <a:lnTo>
                    <a:pt x="179" y="59"/>
                  </a:lnTo>
                  <a:lnTo>
                    <a:pt x="170" y="46"/>
                  </a:lnTo>
                  <a:lnTo>
                    <a:pt x="161" y="37"/>
                  </a:lnTo>
                  <a:lnTo>
                    <a:pt x="155" y="31"/>
                  </a:lnTo>
                  <a:lnTo>
                    <a:pt x="151" y="29"/>
                  </a:lnTo>
                  <a:close/>
                  <a:moveTo>
                    <a:pt x="151" y="0"/>
                  </a:moveTo>
                  <a:lnTo>
                    <a:pt x="161" y="5"/>
                  </a:lnTo>
                  <a:lnTo>
                    <a:pt x="173" y="14"/>
                  </a:lnTo>
                  <a:lnTo>
                    <a:pt x="184" y="27"/>
                  </a:lnTo>
                  <a:lnTo>
                    <a:pt x="196" y="43"/>
                  </a:lnTo>
                  <a:lnTo>
                    <a:pt x="207" y="62"/>
                  </a:lnTo>
                  <a:lnTo>
                    <a:pt x="218" y="83"/>
                  </a:lnTo>
                  <a:lnTo>
                    <a:pt x="225" y="105"/>
                  </a:lnTo>
                  <a:lnTo>
                    <a:pt x="232" y="126"/>
                  </a:lnTo>
                  <a:lnTo>
                    <a:pt x="235" y="145"/>
                  </a:lnTo>
                  <a:lnTo>
                    <a:pt x="237" y="162"/>
                  </a:lnTo>
                  <a:lnTo>
                    <a:pt x="235" y="176"/>
                  </a:lnTo>
                  <a:lnTo>
                    <a:pt x="232" y="186"/>
                  </a:lnTo>
                  <a:lnTo>
                    <a:pt x="225" y="193"/>
                  </a:lnTo>
                  <a:lnTo>
                    <a:pt x="216" y="194"/>
                  </a:lnTo>
                  <a:lnTo>
                    <a:pt x="209" y="191"/>
                  </a:lnTo>
                  <a:lnTo>
                    <a:pt x="200" y="186"/>
                  </a:lnTo>
                  <a:lnTo>
                    <a:pt x="190" y="181"/>
                  </a:lnTo>
                  <a:lnTo>
                    <a:pt x="178" y="175"/>
                  </a:lnTo>
                  <a:lnTo>
                    <a:pt x="163" y="170"/>
                  </a:lnTo>
                  <a:lnTo>
                    <a:pt x="145" y="167"/>
                  </a:lnTo>
                  <a:lnTo>
                    <a:pt x="122" y="167"/>
                  </a:lnTo>
                  <a:lnTo>
                    <a:pt x="118" y="168"/>
                  </a:lnTo>
                  <a:lnTo>
                    <a:pt x="113" y="170"/>
                  </a:lnTo>
                  <a:lnTo>
                    <a:pt x="110" y="172"/>
                  </a:lnTo>
                  <a:lnTo>
                    <a:pt x="109" y="175"/>
                  </a:lnTo>
                  <a:lnTo>
                    <a:pt x="108" y="178"/>
                  </a:lnTo>
                  <a:lnTo>
                    <a:pt x="109" y="182"/>
                  </a:lnTo>
                  <a:lnTo>
                    <a:pt x="112" y="189"/>
                  </a:lnTo>
                  <a:lnTo>
                    <a:pt x="116" y="198"/>
                  </a:lnTo>
                  <a:lnTo>
                    <a:pt x="119" y="205"/>
                  </a:lnTo>
                  <a:lnTo>
                    <a:pt x="122" y="212"/>
                  </a:lnTo>
                  <a:lnTo>
                    <a:pt x="123" y="215"/>
                  </a:lnTo>
                  <a:lnTo>
                    <a:pt x="127" y="217"/>
                  </a:lnTo>
                  <a:lnTo>
                    <a:pt x="130" y="219"/>
                  </a:lnTo>
                  <a:lnTo>
                    <a:pt x="133" y="222"/>
                  </a:lnTo>
                  <a:lnTo>
                    <a:pt x="135" y="224"/>
                  </a:lnTo>
                  <a:lnTo>
                    <a:pt x="136" y="227"/>
                  </a:lnTo>
                  <a:lnTo>
                    <a:pt x="136" y="229"/>
                  </a:lnTo>
                  <a:lnTo>
                    <a:pt x="135" y="232"/>
                  </a:lnTo>
                  <a:lnTo>
                    <a:pt x="132" y="235"/>
                  </a:lnTo>
                  <a:lnTo>
                    <a:pt x="130" y="237"/>
                  </a:lnTo>
                  <a:lnTo>
                    <a:pt x="122" y="238"/>
                  </a:lnTo>
                  <a:lnTo>
                    <a:pt x="114" y="242"/>
                  </a:lnTo>
                  <a:lnTo>
                    <a:pt x="107" y="245"/>
                  </a:lnTo>
                  <a:lnTo>
                    <a:pt x="100" y="247"/>
                  </a:lnTo>
                  <a:lnTo>
                    <a:pt x="98" y="247"/>
                  </a:lnTo>
                  <a:lnTo>
                    <a:pt x="94" y="246"/>
                  </a:lnTo>
                  <a:lnTo>
                    <a:pt x="91" y="243"/>
                  </a:lnTo>
                  <a:lnTo>
                    <a:pt x="89" y="240"/>
                  </a:lnTo>
                  <a:lnTo>
                    <a:pt x="86" y="236"/>
                  </a:lnTo>
                  <a:lnTo>
                    <a:pt x="82" y="228"/>
                  </a:lnTo>
                  <a:lnTo>
                    <a:pt x="79" y="218"/>
                  </a:lnTo>
                  <a:lnTo>
                    <a:pt x="74" y="208"/>
                  </a:lnTo>
                  <a:lnTo>
                    <a:pt x="70" y="199"/>
                  </a:lnTo>
                  <a:lnTo>
                    <a:pt x="66" y="196"/>
                  </a:lnTo>
                  <a:lnTo>
                    <a:pt x="61" y="195"/>
                  </a:lnTo>
                  <a:lnTo>
                    <a:pt x="54" y="193"/>
                  </a:lnTo>
                  <a:lnTo>
                    <a:pt x="48" y="186"/>
                  </a:lnTo>
                  <a:lnTo>
                    <a:pt x="48" y="186"/>
                  </a:lnTo>
                  <a:lnTo>
                    <a:pt x="45" y="187"/>
                  </a:lnTo>
                  <a:lnTo>
                    <a:pt x="44" y="187"/>
                  </a:lnTo>
                  <a:lnTo>
                    <a:pt x="42" y="189"/>
                  </a:lnTo>
                  <a:lnTo>
                    <a:pt x="39" y="190"/>
                  </a:lnTo>
                  <a:lnTo>
                    <a:pt x="38" y="190"/>
                  </a:lnTo>
                  <a:lnTo>
                    <a:pt x="28" y="191"/>
                  </a:lnTo>
                  <a:lnTo>
                    <a:pt x="17" y="187"/>
                  </a:lnTo>
                  <a:lnTo>
                    <a:pt x="9" y="180"/>
                  </a:lnTo>
                  <a:lnTo>
                    <a:pt x="2" y="171"/>
                  </a:lnTo>
                  <a:lnTo>
                    <a:pt x="0" y="159"/>
                  </a:lnTo>
                  <a:lnTo>
                    <a:pt x="1" y="149"/>
                  </a:lnTo>
                  <a:lnTo>
                    <a:pt x="5" y="139"/>
                  </a:lnTo>
                  <a:lnTo>
                    <a:pt x="12" y="133"/>
                  </a:lnTo>
                  <a:lnTo>
                    <a:pt x="48" y="116"/>
                  </a:lnTo>
                  <a:lnTo>
                    <a:pt x="76" y="99"/>
                  </a:lnTo>
                  <a:lnTo>
                    <a:pt x="95" y="84"/>
                  </a:lnTo>
                  <a:lnTo>
                    <a:pt x="109" y="69"/>
                  </a:lnTo>
                  <a:lnTo>
                    <a:pt x="118" y="55"/>
                  </a:lnTo>
                  <a:lnTo>
                    <a:pt x="125" y="42"/>
                  </a:lnTo>
                  <a:lnTo>
                    <a:pt x="127" y="31"/>
                  </a:lnTo>
                  <a:lnTo>
                    <a:pt x="130" y="20"/>
                  </a:lnTo>
                  <a:lnTo>
                    <a:pt x="132" y="12"/>
                  </a:lnTo>
                  <a:lnTo>
                    <a:pt x="136" y="5"/>
                  </a:lnTo>
                  <a:lnTo>
                    <a:pt x="142" y="1"/>
                  </a:lnTo>
                  <a:lnTo>
                    <a:pt x="151" y="0"/>
                  </a:lnTo>
                  <a:close/>
                </a:path>
              </a:pathLst>
            </a:custGeom>
            <a:solidFill>
              <a:schemeClr val="bg1"/>
            </a:solidFill>
            <a:ln w="0">
              <a:noFill/>
              <a:prstDash val="solid"/>
              <a:round/>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7" name="组合 26">
            <a:extLst>
              <a:ext uri="{FF2B5EF4-FFF2-40B4-BE49-F238E27FC236}">
                <a16:creationId xmlns:a16="http://schemas.microsoft.com/office/drawing/2014/main" id="{068E12EC-EAC9-448F-9D06-DA6EFD0B89FD}"/>
              </a:ext>
            </a:extLst>
          </p:cNvPr>
          <p:cNvGrpSpPr/>
          <p:nvPr/>
        </p:nvGrpSpPr>
        <p:grpSpPr>
          <a:xfrm>
            <a:off x="6910712" y="1928694"/>
            <a:ext cx="3744673" cy="1270244"/>
            <a:chOff x="6758312" y="2385894"/>
            <a:chExt cx="3744673" cy="1270244"/>
          </a:xfrm>
        </p:grpSpPr>
        <p:sp>
          <p:nvSpPr>
            <p:cNvPr id="28" name="圆角矩形 31">
              <a:extLst>
                <a:ext uri="{FF2B5EF4-FFF2-40B4-BE49-F238E27FC236}">
                  <a16:creationId xmlns:a16="http://schemas.microsoft.com/office/drawing/2014/main" id="{5A812DD2-2DA7-4B73-980A-EA712F76C53A}"/>
                </a:ext>
              </a:extLst>
            </p:cNvPr>
            <p:cNvSpPr/>
            <p:nvPr/>
          </p:nvSpPr>
          <p:spPr>
            <a:xfrm>
              <a:off x="6758312" y="2385894"/>
              <a:ext cx="3744673" cy="1270244"/>
            </a:xfrm>
            <a:prstGeom prst="roundRect">
              <a:avLst>
                <a:gd fmla="val 5364" name="adj"/>
              </a:avLst>
            </a:prstGeom>
            <a:solidFill>
              <a:schemeClr val="bg1"/>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Rectangle 42">
              <a:extLst>
                <a:ext uri="{FF2B5EF4-FFF2-40B4-BE49-F238E27FC236}">
                  <a16:creationId xmlns:a16="http://schemas.microsoft.com/office/drawing/2014/main" id="{F1FB1B55-1D5C-4426-B376-5C9079620813}"/>
                </a:ext>
              </a:extLst>
            </p:cNvPr>
            <p:cNvSpPr/>
            <p:nvPr/>
          </p:nvSpPr>
          <p:spPr>
            <a:xfrm flipH="1">
              <a:off x="7040929" y="2909680"/>
              <a:ext cx="3136101" cy="589653"/>
            </a:xfrm>
            <a:prstGeom prst="rect">
              <a:avLst/>
            </a:prstGeom>
            <a:noFill/>
            <a:ln algn="ctr" cap="flat" cmpd="sng" w="12700">
              <a:noFill/>
              <a:prstDash val="solid"/>
            </a:ln>
            <a:effectLst/>
          </p:spPr>
          <p:txBody>
            <a:bodyPr anchor="t" bIns="0" lIns="91440" rIns="91440" rtlCol="0" tIns="0"/>
            <a:lstStyle/>
            <a:p>
              <a:pPr>
                <a:lnSpc>
                  <a:spcPct val="150000"/>
                </a:lnSpc>
                <a:defRPr/>
              </a:pPr>
              <a:r>
                <a:rPr altLang="en-US" kern="0" lang="zh-CN" sz="105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30" name="Rectangle 42">
              <a:extLst>
                <a:ext uri="{FF2B5EF4-FFF2-40B4-BE49-F238E27FC236}">
                  <a16:creationId xmlns:a16="http://schemas.microsoft.com/office/drawing/2014/main" id="{0DDAA545-10A1-4615-850F-D202F70F0064}"/>
                </a:ext>
              </a:extLst>
            </p:cNvPr>
            <p:cNvSpPr/>
            <p:nvPr/>
          </p:nvSpPr>
          <p:spPr>
            <a:xfrm flipH="1">
              <a:off x="7040929" y="2605863"/>
              <a:ext cx="1850052" cy="229011"/>
            </a:xfrm>
            <a:prstGeom prst="rect">
              <a:avLst/>
            </a:prstGeom>
            <a:noFill/>
            <a:ln algn="ctr" cap="flat" cmpd="sng" w="12700">
              <a:noFill/>
              <a:prstDash val="solid"/>
            </a:ln>
            <a:effectLst/>
          </p:spPr>
          <p:txBody>
            <a:bodyPr anchor="t" bIns="0" lIns="91440" rIns="91440" rtlCol="0" tIns="0"/>
            <a:lstStyle/>
            <a:p>
              <a:pPr lvl="0"/>
              <a:r>
                <a:rPr altLang="en-US" b="1" lang="zh-CN">
                  <a:solidFill>
                    <a:srgbClr val="000000">
                      <a:lumMod val="65000"/>
                      <a:lumOff val="35000"/>
                    </a:srgbClr>
                  </a:solidFill>
                  <a:cs typeface="+mn-ea"/>
                  <a:sym typeface="+mn-lt"/>
                </a:rPr>
                <a:t>点击添加文本</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1" name="组合 30">
            <a:extLst>
              <a:ext uri="{FF2B5EF4-FFF2-40B4-BE49-F238E27FC236}">
                <a16:creationId xmlns:a16="http://schemas.microsoft.com/office/drawing/2014/main" id="{89A92C10-55AB-42F4-B040-D061390C105E}"/>
              </a:ext>
            </a:extLst>
          </p:cNvPr>
          <p:cNvGrpSpPr/>
          <p:nvPr/>
        </p:nvGrpSpPr>
        <p:grpSpPr>
          <a:xfrm>
            <a:off x="2347905" y="1928694"/>
            <a:ext cx="3744673" cy="1270244"/>
            <a:chOff x="2195505" y="2385894"/>
            <a:chExt cx="3744673" cy="1270244"/>
          </a:xfrm>
        </p:grpSpPr>
        <p:sp>
          <p:nvSpPr>
            <p:cNvPr id="32" name="圆角矩形 36">
              <a:extLst>
                <a:ext uri="{FF2B5EF4-FFF2-40B4-BE49-F238E27FC236}">
                  <a16:creationId xmlns:a16="http://schemas.microsoft.com/office/drawing/2014/main" id="{91244D37-A650-424A-9920-8AB1FC30B10E}"/>
                </a:ext>
              </a:extLst>
            </p:cNvPr>
            <p:cNvSpPr/>
            <p:nvPr/>
          </p:nvSpPr>
          <p:spPr>
            <a:xfrm>
              <a:off x="2195505" y="2385894"/>
              <a:ext cx="3744673" cy="1270244"/>
            </a:xfrm>
            <a:prstGeom prst="roundRect">
              <a:avLst>
                <a:gd fmla="val 5364" name="adj"/>
              </a:avLst>
            </a:prstGeom>
            <a:solidFill>
              <a:schemeClr val="bg1"/>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3" name="Rectangle 42">
              <a:extLst>
                <a:ext uri="{FF2B5EF4-FFF2-40B4-BE49-F238E27FC236}">
                  <a16:creationId xmlns:a16="http://schemas.microsoft.com/office/drawing/2014/main" id="{03C6E102-F73A-43FB-A0A1-CFEB4A904DF3}"/>
                </a:ext>
              </a:extLst>
            </p:cNvPr>
            <p:cNvSpPr/>
            <p:nvPr/>
          </p:nvSpPr>
          <p:spPr>
            <a:xfrm flipH="1">
              <a:off x="2478121" y="2909680"/>
              <a:ext cx="3136101" cy="589653"/>
            </a:xfrm>
            <a:prstGeom prst="rect">
              <a:avLst/>
            </a:prstGeom>
            <a:noFill/>
            <a:ln algn="ctr" cap="flat" cmpd="sng" w="12700">
              <a:noFill/>
              <a:prstDash val="solid"/>
            </a:ln>
            <a:effectLst/>
          </p:spPr>
          <p:txBody>
            <a:bodyPr anchor="t" bIns="0" lIns="91440" rIns="91440" rtlCol="0" tIns="0"/>
            <a:lstStyle/>
            <a:p>
              <a:pPr>
                <a:lnSpc>
                  <a:spcPct val="150000"/>
                </a:lnSpc>
                <a:defRPr/>
              </a:pPr>
              <a:r>
                <a:rPr altLang="en-US" kern="0" lang="zh-CN" sz="105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34" name="Rectangle 42">
              <a:extLst>
                <a:ext uri="{FF2B5EF4-FFF2-40B4-BE49-F238E27FC236}">
                  <a16:creationId xmlns:a16="http://schemas.microsoft.com/office/drawing/2014/main" id="{5184009D-CBB1-4715-9080-56B617EA56F6}"/>
                </a:ext>
              </a:extLst>
            </p:cNvPr>
            <p:cNvSpPr/>
            <p:nvPr/>
          </p:nvSpPr>
          <p:spPr>
            <a:xfrm flipH="1">
              <a:off x="2478120" y="2605863"/>
              <a:ext cx="1850053" cy="229011"/>
            </a:xfrm>
            <a:prstGeom prst="rect">
              <a:avLst/>
            </a:prstGeom>
            <a:noFill/>
            <a:ln algn="ctr" cap="flat" cmpd="sng" w="12700">
              <a:noFill/>
              <a:prstDash val="solid"/>
            </a:ln>
            <a:effectLst/>
          </p:spPr>
          <p:txBody>
            <a:bodyPr anchor="t" bIns="0" lIns="91440" rIns="91440" rtlCol="0" tIns="0"/>
            <a:lstStyle/>
            <a:p>
              <a:r>
                <a:rPr altLang="en-US" b="1" lang="zh-CN">
                  <a:solidFill>
                    <a:schemeClr val="tx1">
                      <a:lumMod val="65000"/>
                      <a:lumOff val="35000"/>
                    </a:schemeClr>
                  </a:solidFill>
                  <a:cs typeface="+mn-ea"/>
                  <a:sym typeface="+mn-lt"/>
                </a:rPr>
                <a:t>点击添加文本</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5" name="组合 34">
            <a:extLst>
              <a:ext uri="{FF2B5EF4-FFF2-40B4-BE49-F238E27FC236}">
                <a16:creationId xmlns:a16="http://schemas.microsoft.com/office/drawing/2014/main" id="{96FF80E7-0EAE-4A32-BEBE-A8AF790E6410}"/>
              </a:ext>
            </a:extLst>
          </p:cNvPr>
          <p:cNvGrpSpPr/>
          <p:nvPr/>
        </p:nvGrpSpPr>
        <p:grpSpPr>
          <a:xfrm>
            <a:off x="6910712" y="4476776"/>
            <a:ext cx="3744673" cy="1270244"/>
            <a:chOff x="6758312" y="4933976"/>
            <a:chExt cx="3744673" cy="1270244"/>
          </a:xfrm>
        </p:grpSpPr>
        <p:sp>
          <p:nvSpPr>
            <p:cNvPr id="36" name="圆角矩形 41">
              <a:extLst>
                <a:ext uri="{FF2B5EF4-FFF2-40B4-BE49-F238E27FC236}">
                  <a16:creationId xmlns:a16="http://schemas.microsoft.com/office/drawing/2014/main" id="{0C4C06F9-80E0-41A4-8CB3-E7D0181726E4}"/>
                </a:ext>
              </a:extLst>
            </p:cNvPr>
            <p:cNvSpPr/>
            <p:nvPr/>
          </p:nvSpPr>
          <p:spPr>
            <a:xfrm>
              <a:off x="6758312" y="4933976"/>
              <a:ext cx="3744673" cy="1270244"/>
            </a:xfrm>
            <a:prstGeom prst="roundRect">
              <a:avLst>
                <a:gd fmla="val 5364" name="adj"/>
              </a:avLst>
            </a:prstGeom>
            <a:solidFill>
              <a:schemeClr val="bg1"/>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7" name="Rectangle 42">
              <a:extLst>
                <a:ext uri="{FF2B5EF4-FFF2-40B4-BE49-F238E27FC236}">
                  <a16:creationId xmlns:a16="http://schemas.microsoft.com/office/drawing/2014/main" id="{CAFEE0C6-4B90-4DBA-99ED-D9B86EB73715}"/>
                </a:ext>
              </a:extLst>
            </p:cNvPr>
            <p:cNvSpPr/>
            <p:nvPr/>
          </p:nvSpPr>
          <p:spPr>
            <a:xfrm flipH="1">
              <a:off x="7040929" y="5457762"/>
              <a:ext cx="3136101" cy="589653"/>
            </a:xfrm>
            <a:prstGeom prst="rect">
              <a:avLst/>
            </a:prstGeom>
            <a:noFill/>
            <a:ln algn="ctr" cap="flat" cmpd="sng" w="12700">
              <a:noFill/>
              <a:prstDash val="solid"/>
            </a:ln>
            <a:effectLst/>
          </p:spPr>
          <p:txBody>
            <a:bodyPr anchor="t" bIns="0" lIns="91440" rIns="91440" rtlCol="0" tIns="0"/>
            <a:lstStyle/>
            <a:p>
              <a:pPr>
                <a:lnSpc>
                  <a:spcPct val="150000"/>
                </a:lnSpc>
                <a:defRPr/>
              </a:pPr>
              <a:r>
                <a:rPr altLang="en-US" kern="0" lang="zh-CN" sz="105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38" name="Rectangle 42">
              <a:extLst>
                <a:ext uri="{FF2B5EF4-FFF2-40B4-BE49-F238E27FC236}">
                  <a16:creationId xmlns:a16="http://schemas.microsoft.com/office/drawing/2014/main" id="{499B9922-0D38-4F40-8C59-C473483885DF}"/>
                </a:ext>
              </a:extLst>
            </p:cNvPr>
            <p:cNvSpPr/>
            <p:nvPr/>
          </p:nvSpPr>
          <p:spPr>
            <a:xfrm flipH="1">
              <a:off x="7040928" y="5153946"/>
              <a:ext cx="1850053" cy="183957"/>
            </a:xfrm>
            <a:prstGeom prst="rect">
              <a:avLst/>
            </a:prstGeom>
            <a:noFill/>
            <a:ln algn="ctr" cap="flat" cmpd="sng" w="12700">
              <a:noFill/>
              <a:prstDash val="solid"/>
            </a:ln>
            <a:effectLst/>
          </p:spPr>
          <p:txBody>
            <a:bodyPr anchor="t" bIns="0" lIns="91440" rIns="91440" rtlCol="0" tIns="0"/>
            <a:lstStyle/>
            <a:p>
              <a:pPr lvl="0"/>
              <a:r>
                <a:rPr altLang="en-US" b="1" lang="zh-CN">
                  <a:solidFill>
                    <a:srgbClr val="000000">
                      <a:lumMod val="65000"/>
                      <a:lumOff val="35000"/>
                    </a:srgbClr>
                  </a:solidFill>
                  <a:cs typeface="+mn-ea"/>
                  <a:sym typeface="+mn-lt"/>
                </a:rPr>
                <a:t>点击添加文本</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9" name="组合 38">
            <a:extLst>
              <a:ext uri="{FF2B5EF4-FFF2-40B4-BE49-F238E27FC236}">
                <a16:creationId xmlns:a16="http://schemas.microsoft.com/office/drawing/2014/main" id="{ABE1B8A1-E97E-4DBE-A117-9668D52101D9}"/>
              </a:ext>
            </a:extLst>
          </p:cNvPr>
          <p:cNvGrpSpPr/>
          <p:nvPr/>
        </p:nvGrpSpPr>
        <p:grpSpPr>
          <a:xfrm>
            <a:off x="2347905" y="4476776"/>
            <a:ext cx="3744673" cy="1270244"/>
            <a:chOff x="2195505" y="4933976"/>
            <a:chExt cx="3744673" cy="1270244"/>
          </a:xfrm>
        </p:grpSpPr>
        <p:sp>
          <p:nvSpPr>
            <p:cNvPr id="40" name="圆角矩形 46">
              <a:extLst>
                <a:ext uri="{FF2B5EF4-FFF2-40B4-BE49-F238E27FC236}">
                  <a16:creationId xmlns:a16="http://schemas.microsoft.com/office/drawing/2014/main" id="{E710DCD3-0E2B-4B60-9AB3-087252A92EC8}"/>
                </a:ext>
              </a:extLst>
            </p:cNvPr>
            <p:cNvSpPr/>
            <p:nvPr/>
          </p:nvSpPr>
          <p:spPr>
            <a:xfrm>
              <a:off x="2195505" y="4933976"/>
              <a:ext cx="3744673" cy="1270244"/>
            </a:xfrm>
            <a:prstGeom prst="roundRect">
              <a:avLst>
                <a:gd fmla="val 5364" name="adj"/>
              </a:avLst>
            </a:prstGeom>
            <a:solidFill>
              <a:schemeClr val="bg1"/>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1" name="Rectangle 42">
              <a:extLst>
                <a:ext uri="{FF2B5EF4-FFF2-40B4-BE49-F238E27FC236}">
                  <a16:creationId xmlns:a16="http://schemas.microsoft.com/office/drawing/2014/main" id="{1EC43FA8-9117-4747-9E97-07FBDE00E4B2}"/>
                </a:ext>
              </a:extLst>
            </p:cNvPr>
            <p:cNvSpPr/>
            <p:nvPr/>
          </p:nvSpPr>
          <p:spPr>
            <a:xfrm flipH="1">
              <a:off x="2478121" y="5457762"/>
              <a:ext cx="3136101" cy="589653"/>
            </a:xfrm>
            <a:prstGeom prst="rect">
              <a:avLst/>
            </a:prstGeom>
            <a:noFill/>
            <a:ln algn="ctr" cap="flat" cmpd="sng" w="12700">
              <a:noFill/>
              <a:prstDash val="solid"/>
            </a:ln>
            <a:effectLst/>
          </p:spPr>
          <p:txBody>
            <a:bodyPr anchor="t" bIns="0" lIns="91440" rIns="91440" rtlCol="0" tIns="0"/>
            <a:lstStyle/>
            <a:p>
              <a:pPr>
                <a:lnSpc>
                  <a:spcPct val="150000"/>
                </a:lnSpc>
                <a:defRPr/>
              </a:pPr>
              <a:r>
                <a:rPr altLang="en-US" kern="0" lang="zh-CN" sz="105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42" name="Rectangle 42">
              <a:extLst>
                <a:ext uri="{FF2B5EF4-FFF2-40B4-BE49-F238E27FC236}">
                  <a16:creationId xmlns:a16="http://schemas.microsoft.com/office/drawing/2014/main" id="{62984A69-935F-4E28-9837-973F03F66765}"/>
                </a:ext>
              </a:extLst>
            </p:cNvPr>
            <p:cNvSpPr/>
            <p:nvPr/>
          </p:nvSpPr>
          <p:spPr>
            <a:xfrm flipH="1">
              <a:off x="2478121" y="5153946"/>
              <a:ext cx="1850052" cy="202640"/>
            </a:xfrm>
            <a:prstGeom prst="rect">
              <a:avLst/>
            </a:prstGeom>
            <a:noFill/>
            <a:ln algn="ctr" cap="flat" cmpd="sng" w="12700">
              <a:noFill/>
              <a:prstDash val="solid"/>
            </a:ln>
            <a:effectLst/>
          </p:spPr>
          <p:txBody>
            <a:bodyPr anchor="t" bIns="0" lIns="91440" rIns="91440" rtlCol="0" tIns="0"/>
            <a:lstStyle/>
            <a:p>
              <a:pPr lvl="0"/>
              <a:r>
                <a:rPr altLang="en-US" b="1" lang="zh-CN">
                  <a:solidFill>
                    <a:srgbClr val="000000">
                      <a:lumMod val="65000"/>
                      <a:lumOff val="35000"/>
                    </a:srgbClr>
                  </a:solidFill>
                  <a:cs typeface="+mn-ea"/>
                  <a:sym typeface="+mn-lt"/>
                </a:rPr>
                <a:t>点击添加文本</a:t>
              </a:r>
            </a:p>
          </p:txBody>
        </p:sp>
      </p:grpSp>
    </p:spTree>
    <p:extLst>
      <p:ext uri="{BB962C8B-B14F-4D97-AF65-F5344CB8AC3E}">
        <p14:creationId val="313069887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1+#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8">
                                  <p:stCondLst>
                                    <p:cond delay="0"/>
                                  </p:stCondLst>
                                  <p:iterate type="lt">
                                    <p:tmPct val="10000"/>
                                  </p:iterate>
                                  <p:childTnLst>
                                    <p:set>
                                      <p:cBhvr>
                                        <p:cTn dur="1" fill="hold" id="31">
                                          <p:stCondLst>
                                            <p:cond delay="0"/>
                                          </p:stCondLst>
                                        </p:cTn>
                                        <p:tgtEl>
                                          <p:spTgt spid="4"/>
                                        </p:tgtEl>
                                        <p:attrNameLst>
                                          <p:attrName>style.visibility</p:attrName>
                                        </p:attrNameLst>
                                      </p:cBhvr>
                                      <p:to>
                                        <p:strVal val="visible"/>
                                      </p:to>
                                    </p:set>
                                    <p:anim calcmode="lin" valueType="num">
                                      <p:cBhvr additive="base">
                                        <p:cTn dur="500" id="32"/>
                                        <p:tgtEl>
                                          <p:spTgt spid="4"/>
                                        </p:tgtEl>
                                        <p:attrNameLst>
                                          <p:attrName>ppt_x</p:attrName>
                                        </p:attrNameLst>
                                      </p:cBhvr>
                                      <p:tavLst>
                                        <p:tav tm="0">
                                          <p:val>
                                            <p:strVal val="#ppt_x-#ppt_w*1.125000"/>
                                          </p:val>
                                        </p:tav>
                                        <p:tav tm="100000">
                                          <p:val>
                                            <p:strVal val="#ppt_x"/>
                                          </p:val>
                                        </p:tav>
                                      </p:tavLst>
                                    </p:anim>
                                    <p:animEffect filter="wipe(right)" transition="in">
                                      <p:cBhvr>
                                        <p:cTn dur="500" id="33"/>
                                        <p:tgtEl>
                                          <p:spTgt spid="4"/>
                                        </p:tgtEl>
                                      </p:cBhvr>
                                    </p:animEffect>
                                  </p:childTnLst>
                                </p:cTn>
                              </p:par>
                              <p:par>
                                <p:cTn fill="hold" id="34" nodeType="withEffect" presetClass="entr" presetID="37" presetSubtype="0">
                                  <p:stCondLst>
                                    <p:cond delay="0"/>
                                  </p:stCondLst>
                                  <p:childTnLst>
                                    <p:set>
                                      <p:cBhvr>
                                        <p:cTn dur="1" fill="hold" id="35">
                                          <p:stCondLst>
                                            <p:cond delay="0"/>
                                          </p:stCondLst>
                                        </p:cTn>
                                        <p:tgtEl>
                                          <p:spTgt spid="23"/>
                                        </p:tgtEl>
                                        <p:attrNameLst>
                                          <p:attrName>style.visibility</p:attrName>
                                        </p:attrNameLst>
                                      </p:cBhvr>
                                      <p:to>
                                        <p:strVal val="visible"/>
                                      </p:to>
                                    </p:set>
                                    <p:animEffect filter="fade" transition="in">
                                      <p:cBhvr>
                                        <p:cTn dur="1000" id="36"/>
                                        <p:tgtEl>
                                          <p:spTgt spid="23"/>
                                        </p:tgtEl>
                                      </p:cBhvr>
                                    </p:animEffect>
                                    <p:anim calcmode="lin" valueType="num">
                                      <p:cBhvr>
                                        <p:cTn dur="1000" fill="hold" id="37"/>
                                        <p:tgtEl>
                                          <p:spTgt spid="23"/>
                                        </p:tgtEl>
                                        <p:attrNameLst>
                                          <p:attrName>ppt_x</p:attrName>
                                        </p:attrNameLst>
                                      </p:cBhvr>
                                      <p:tavLst>
                                        <p:tav tm="0">
                                          <p:val>
                                            <p:strVal val="#ppt_x"/>
                                          </p:val>
                                        </p:tav>
                                        <p:tav tm="100000">
                                          <p:val>
                                            <p:strVal val="#ppt_x"/>
                                          </p:val>
                                        </p:tav>
                                      </p:tavLst>
                                    </p:anim>
                                    <p:anim calcmode="lin" valueType="num">
                                      <p:cBhvr>
                                        <p:cTn decel="100000" dur="900" fill="hold" id="38"/>
                                        <p:tgtEl>
                                          <p:spTgt spid="23"/>
                                        </p:tgtEl>
                                        <p:attrNameLst>
                                          <p:attrName>ppt_y</p:attrName>
                                        </p:attrNameLst>
                                      </p:cBhvr>
                                      <p:tavLst>
                                        <p:tav tm="0">
                                          <p:val>
                                            <p:strVal val="#ppt_y+1"/>
                                          </p:val>
                                        </p:tav>
                                        <p:tav tm="100000">
                                          <p:val>
                                            <p:strVal val="#ppt_y-.03"/>
                                          </p:val>
                                        </p:tav>
                                      </p:tavLst>
                                    </p:anim>
                                    <p:anim calcmode="lin" valueType="num">
                                      <p:cBhvr>
                                        <p:cTn accel="100000" dur="100" fill="hold" id="39">
                                          <p:stCondLst>
                                            <p:cond delay="900"/>
                                          </p:stCondLst>
                                        </p:cTn>
                                        <p:tgtEl>
                                          <p:spTgt spid="23"/>
                                        </p:tgtEl>
                                        <p:attrNameLst>
                                          <p:attrName>ppt_y</p:attrName>
                                        </p:attrNameLst>
                                      </p:cBhvr>
                                      <p:tavLst>
                                        <p:tav tm="0">
                                          <p:val>
                                            <p:strVal val="#ppt_y-.03"/>
                                          </p:val>
                                        </p:tav>
                                        <p:tav tm="100000">
                                          <p:val>
                                            <p:strVal val="#ppt_y"/>
                                          </p:val>
                                        </p:tav>
                                      </p:tavLst>
                                    </p:anim>
                                  </p:childTnLst>
                                </p:cTn>
                              </p:par>
                              <p:par>
                                <p:cTn fill="hold" id="40" nodeType="withEffect" presetClass="entr" presetID="37" presetSubtype="0">
                                  <p:stCondLst>
                                    <p:cond delay="250"/>
                                  </p:stCondLst>
                                  <p:childTnLst>
                                    <p:set>
                                      <p:cBhvr>
                                        <p:cTn dur="1" fill="hold" id="41">
                                          <p:stCondLst>
                                            <p:cond delay="0"/>
                                          </p:stCondLst>
                                        </p:cTn>
                                        <p:tgtEl>
                                          <p:spTgt spid="11"/>
                                        </p:tgtEl>
                                        <p:attrNameLst>
                                          <p:attrName>style.visibility</p:attrName>
                                        </p:attrNameLst>
                                      </p:cBhvr>
                                      <p:to>
                                        <p:strVal val="visible"/>
                                      </p:to>
                                    </p:set>
                                    <p:animEffect filter="fade" transition="in">
                                      <p:cBhvr>
                                        <p:cTn dur="1000" id="42"/>
                                        <p:tgtEl>
                                          <p:spTgt spid="11"/>
                                        </p:tgtEl>
                                      </p:cBhvr>
                                    </p:animEffect>
                                    <p:anim calcmode="lin" valueType="num">
                                      <p:cBhvr>
                                        <p:cTn dur="1000" fill="hold" id="43"/>
                                        <p:tgtEl>
                                          <p:spTgt spid="11"/>
                                        </p:tgtEl>
                                        <p:attrNameLst>
                                          <p:attrName>ppt_x</p:attrName>
                                        </p:attrNameLst>
                                      </p:cBhvr>
                                      <p:tavLst>
                                        <p:tav tm="0">
                                          <p:val>
                                            <p:strVal val="#ppt_x"/>
                                          </p:val>
                                        </p:tav>
                                        <p:tav tm="100000">
                                          <p:val>
                                            <p:strVal val="#ppt_x"/>
                                          </p:val>
                                        </p:tav>
                                      </p:tavLst>
                                    </p:anim>
                                    <p:anim calcmode="lin" valueType="num">
                                      <p:cBhvr>
                                        <p:cTn decel="100000" dur="900" fill="hold" id="44"/>
                                        <p:tgtEl>
                                          <p:spTgt spid="11"/>
                                        </p:tgtEl>
                                        <p:attrNameLst>
                                          <p:attrName>ppt_y</p:attrName>
                                        </p:attrNameLst>
                                      </p:cBhvr>
                                      <p:tavLst>
                                        <p:tav tm="0">
                                          <p:val>
                                            <p:strVal val="#ppt_y+1"/>
                                          </p:val>
                                        </p:tav>
                                        <p:tav tm="100000">
                                          <p:val>
                                            <p:strVal val="#ppt_y-.03"/>
                                          </p:val>
                                        </p:tav>
                                      </p:tavLst>
                                    </p:anim>
                                    <p:anim calcmode="lin" valueType="num">
                                      <p:cBhvr>
                                        <p:cTn accel="100000" dur="100" fill="hold" id="45">
                                          <p:stCondLst>
                                            <p:cond delay="900"/>
                                          </p:stCondLst>
                                        </p:cTn>
                                        <p:tgtEl>
                                          <p:spTgt spid="11"/>
                                        </p:tgtEl>
                                        <p:attrNameLst>
                                          <p:attrName>ppt_y</p:attrName>
                                        </p:attrNameLst>
                                      </p:cBhvr>
                                      <p:tavLst>
                                        <p:tav tm="0">
                                          <p:val>
                                            <p:strVal val="#ppt_y-.03"/>
                                          </p:val>
                                        </p:tav>
                                        <p:tav tm="100000">
                                          <p:val>
                                            <p:strVal val="#ppt_y"/>
                                          </p:val>
                                        </p:tav>
                                      </p:tavLst>
                                    </p:anim>
                                  </p:childTnLst>
                                </p:cTn>
                              </p:par>
                              <p:par>
                                <p:cTn fill="hold" id="46" nodeType="withEffect" presetClass="entr" presetID="37" presetSubtype="0">
                                  <p:stCondLst>
                                    <p:cond delay="500"/>
                                  </p:stCondLst>
                                  <p:childTnLst>
                                    <p:set>
                                      <p:cBhvr>
                                        <p:cTn dur="1" fill="hold" id="47">
                                          <p:stCondLst>
                                            <p:cond delay="0"/>
                                          </p:stCondLst>
                                        </p:cTn>
                                        <p:tgtEl>
                                          <p:spTgt spid="19"/>
                                        </p:tgtEl>
                                        <p:attrNameLst>
                                          <p:attrName>style.visibility</p:attrName>
                                        </p:attrNameLst>
                                      </p:cBhvr>
                                      <p:to>
                                        <p:strVal val="visible"/>
                                      </p:to>
                                    </p:set>
                                    <p:animEffect filter="fade" transition="in">
                                      <p:cBhvr>
                                        <p:cTn dur="1000" id="48"/>
                                        <p:tgtEl>
                                          <p:spTgt spid="19"/>
                                        </p:tgtEl>
                                      </p:cBhvr>
                                    </p:animEffect>
                                    <p:anim calcmode="lin" valueType="num">
                                      <p:cBhvr>
                                        <p:cTn dur="1000" fill="hold" id="49"/>
                                        <p:tgtEl>
                                          <p:spTgt spid="19"/>
                                        </p:tgtEl>
                                        <p:attrNameLst>
                                          <p:attrName>ppt_x</p:attrName>
                                        </p:attrNameLst>
                                      </p:cBhvr>
                                      <p:tavLst>
                                        <p:tav tm="0">
                                          <p:val>
                                            <p:strVal val="#ppt_x"/>
                                          </p:val>
                                        </p:tav>
                                        <p:tav tm="100000">
                                          <p:val>
                                            <p:strVal val="#ppt_x"/>
                                          </p:val>
                                        </p:tav>
                                      </p:tavLst>
                                    </p:anim>
                                    <p:anim calcmode="lin" valueType="num">
                                      <p:cBhvr>
                                        <p:cTn decel="100000" dur="900" fill="hold" id="50"/>
                                        <p:tgtEl>
                                          <p:spTgt spid="19"/>
                                        </p:tgtEl>
                                        <p:attrNameLst>
                                          <p:attrName>ppt_y</p:attrName>
                                        </p:attrNameLst>
                                      </p:cBhvr>
                                      <p:tavLst>
                                        <p:tav tm="0">
                                          <p:val>
                                            <p:strVal val="#ppt_y+1"/>
                                          </p:val>
                                        </p:tav>
                                        <p:tav tm="100000">
                                          <p:val>
                                            <p:strVal val="#ppt_y-.03"/>
                                          </p:val>
                                        </p:tav>
                                      </p:tavLst>
                                    </p:anim>
                                    <p:anim calcmode="lin" valueType="num">
                                      <p:cBhvr>
                                        <p:cTn accel="100000" dur="100" fill="hold" id="51">
                                          <p:stCondLst>
                                            <p:cond delay="900"/>
                                          </p:stCondLst>
                                        </p:cTn>
                                        <p:tgtEl>
                                          <p:spTgt spid="19"/>
                                        </p:tgtEl>
                                        <p:attrNameLst>
                                          <p:attrName>ppt_y</p:attrName>
                                        </p:attrNameLst>
                                      </p:cBhvr>
                                      <p:tavLst>
                                        <p:tav tm="0">
                                          <p:val>
                                            <p:strVal val="#ppt_y-.03"/>
                                          </p:val>
                                        </p:tav>
                                        <p:tav tm="100000">
                                          <p:val>
                                            <p:strVal val="#ppt_y"/>
                                          </p:val>
                                        </p:tav>
                                      </p:tavLst>
                                    </p:anim>
                                  </p:childTnLst>
                                </p:cTn>
                              </p:par>
                              <p:par>
                                <p:cTn fill="hold" id="52" nodeType="withEffect" presetClass="entr" presetID="37" presetSubtype="0">
                                  <p:stCondLst>
                                    <p:cond delay="750"/>
                                  </p:stCondLst>
                                  <p:childTnLst>
                                    <p:set>
                                      <p:cBhvr>
                                        <p:cTn dur="1" fill="hold" id="53">
                                          <p:stCondLst>
                                            <p:cond delay="0"/>
                                          </p:stCondLst>
                                        </p:cTn>
                                        <p:tgtEl>
                                          <p:spTgt spid="15"/>
                                        </p:tgtEl>
                                        <p:attrNameLst>
                                          <p:attrName>style.visibility</p:attrName>
                                        </p:attrNameLst>
                                      </p:cBhvr>
                                      <p:to>
                                        <p:strVal val="visible"/>
                                      </p:to>
                                    </p:set>
                                    <p:animEffect filter="fade" transition="in">
                                      <p:cBhvr>
                                        <p:cTn dur="1000" id="54"/>
                                        <p:tgtEl>
                                          <p:spTgt spid="15"/>
                                        </p:tgtEl>
                                      </p:cBhvr>
                                    </p:animEffect>
                                    <p:anim calcmode="lin" valueType="num">
                                      <p:cBhvr>
                                        <p:cTn dur="1000" fill="hold" id="55"/>
                                        <p:tgtEl>
                                          <p:spTgt spid="15"/>
                                        </p:tgtEl>
                                        <p:attrNameLst>
                                          <p:attrName>ppt_x</p:attrName>
                                        </p:attrNameLst>
                                      </p:cBhvr>
                                      <p:tavLst>
                                        <p:tav tm="0">
                                          <p:val>
                                            <p:strVal val="#ppt_x"/>
                                          </p:val>
                                        </p:tav>
                                        <p:tav tm="100000">
                                          <p:val>
                                            <p:strVal val="#ppt_x"/>
                                          </p:val>
                                        </p:tav>
                                      </p:tavLst>
                                    </p:anim>
                                    <p:anim calcmode="lin" valueType="num">
                                      <p:cBhvr>
                                        <p:cTn decel="100000" dur="900" fill="hold" id="56"/>
                                        <p:tgtEl>
                                          <p:spTgt spid="15"/>
                                        </p:tgtEl>
                                        <p:attrNameLst>
                                          <p:attrName>ppt_y</p:attrName>
                                        </p:attrNameLst>
                                      </p:cBhvr>
                                      <p:tavLst>
                                        <p:tav tm="0">
                                          <p:val>
                                            <p:strVal val="#ppt_y+1"/>
                                          </p:val>
                                        </p:tav>
                                        <p:tav tm="100000">
                                          <p:val>
                                            <p:strVal val="#ppt_y-.03"/>
                                          </p:val>
                                        </p:tav>
                                      </p:tavLst>
                                    </p:anim>
                                    <p:anim calcmode="lin" valueType="num">
                                      <p:cBhvr>
                                        <p:cTn accel="100000" dur="100" fill="hold" id="57">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fill="hold" id="58" nodeType="afterGroup">
                            <p:stCondLst>
                              <p:cond delay="2250"/>
                            </p:stCondLst>
                            <p:childTnLst>
                              <p:par>
                                <p:cTn fill="hold" id="59" nodeType="afterEffect" presetClass="entr" presetID="22" presetSubtype="8">
                                  <p:stCondLst>
                                    <p:cond delay="0"/>
                                  </p:stCondLst>
                                  <p:childTnLst>
                                    <p:set>
                                      <p:cBhvr>
                                        <p:cTn dur="1" fill="hold" id="60">
                                          <p:stCondLst>
                                            <p:cond delay="0"/>
                                          </p:stCondLst>
                                        </p:cTn>
                                        <p:tgtEl>
                                          <p:spTgt spid="39"/>
                                        </p:tgtEl>
                                        <p:attrNameLst>
                                          <p:attrName>style.visibility</p:attrName>
                                        </p:attrNameLst>
                                      </p:cBhvr>
                                      <p:to>
                                        <p:strVal val="visible"/>
                                      </p:to>
                                    </p:set>
                                    <p:animEffect filter="wipe(left)" transition="in">
                                      <p:cBhvr>
                                        <p:cTn dur="750" id="61"/>
                                        <p:tgtEl>
                                          <p:spTgt spid="39"/>
                                        </p:tgtEl>
                                      </p:cBhvr>
                                    </p:animEffect>
                                  </p:childTnLst>
                                </p:cTn>
                              </p:par>
                              <p:par>
                                <p:cTn fill="hold" id="62" nodeType="withEffect" presetClass="entr" presetID="22" presetSubtype="8">
                                  <p:stCondLst>
                                    <p:cond delay="0"/>
                                  </p:stCondLst>
                                  <p:childTnLst>
                                    <p:set>
                                      <p:cBhvr>
                                        <p:cTn dur="1" fill="hold" id="63">
                                          <p:stCondLst>
                                            <p:cond delay="0"/>
                                          </p:stCondLst>
                                        </p:cTn>
                                        <p:tgtEl>
                                          <p:spTgt spid="31"/>
                                        </p:tgtEl>
                                        <p:attrNameLst>
                                          <p:attrName>style.visibility</p:attrName>
                                        </p:attrNameLst>
                                      </p:cBhvr>
                                      <p:to>
                                        <p:strVal val="visible"/>
                                      </p:to>
                                    </p:set>
                                    <p:animEffect filter="wipe(left)" transition="in">
                                      <p:cBhvr>
                                        <p:cTn dur="750" id="64"/>
                                        <p:tgtEl>
                                          <p:spTgt spid="31"/>
                                        </p:tgtEl>
                                      </p:cBhvr>
                                    </p:animEffect>
                                  </p:childTnLst>
                                </p:cTn>
                              </p:par>
                              <p:par>
                                <p:cTn fill="hold" id="65" nodeType="withEffect" presetClass="entr" presetID="22" presetSubtype="8">
                                  <p:stCondLst>
                                    <p:cond delay="0"/>
                                  </p:stCondLst>
                                  <p:childTnLst>
                                    <p:set>
                                      <p:cBhvr>
                                        <p:cTn dur="1" fill="hold" id="66">
                                          <p:stCondLst>
                                            <p:cond delay="0"/>
                                          </p:stCondLst>
                                        </p:cTn>
                                        <p:tgtEl>
                                          <p:spTgt spid="27"/>
                                        </p:tgtEl>
                                        <p:attrNameLst>
                                          <p:attrName>style.visibility</p:attrName>
                                        </p:attrNameLst>
                                      </p:cBhvr>
                                      <p:to>
                                        <p:strVal val="visible"/>
                                      </p:to>
                                    </p:set>
                                    <p:animEffect filter="wipe(left)" transition="in">
                                      <p:cBhvr>
                                        <p:cTn dur="750" id="67"/>
                                        <p:tgtEl>
                                          <p:spTgt spid="27"/>
                                        </p:tgtEl>
                                      </p:cBhvr>
                                    </p:animEffect>
                                  </p:childTnLst>
                                </p:cTn>
                              </p:par>
                              <p:par>
                                <p:cTn fill="hold" id="68" nodeType="withEffect" presetClass="entr" presetID="22" presetSubtype="8">
                                  <p:stCondLst>
                                    <p:cond delay="0"/>
                                  </p:stCondLst>
                                  <p:childTnLst>
                                    <p:set>
                                      <p:cBhvr>
                                        <p:cTn dur="1" fill="hold" id="69">
                                          <p:stCondLst>
                                            <p:cond delay="0"/>
                                          </p:stCondLst>
                                        </p:cTn>
                                        <p:tgtEl>
                                          <p:spTgt spid="35"/>
                                        </p:tgtEl>
                                        <p:attrNameLst>
                                          <p:attrName>style.visibility</p:attrName>
                                        </p:attrNameLst>
                                      </p:cBhvr>
                                      <p:to>
                                        <p:strVal val="visible"/>
                                      </p:to>
                                    </p:set>
                                    <p:animEffect filter="wipe(left)" transition="in">
                                      <p:cBhvr>
                                        <p:cTn dur="750" id="70"/>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596A7E7E-BE14-43E3-B931-A9C8FB413E39}"/>
              </a:ext>
            </a:extLst>
          </p:cNvPr>
          <p:cNvSpPr/>
          <p:nvPr/>
        </p:nvSpPr>
        <p:spPr>
          <a:xfrm>
            <a:off x="0" y="1026120"/>
            <a:ext cx="12192000" cy="527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 name="圆角矩形 7">
            <a:extLst>
              <a:ext uri="{FF2B5EF4-FFF2-40B4-BE49-F238E27FC236}">
                <a16:creationId xmlns:a16="http://schemas.microsoft.com/office/drawing/2014/main" id="{427515B8-5F07-4474-BD9E-82FCFA183A53}"/>
              </a:ext>
            </a:extLst>
          </p:cNvPr>
          <p:cNvSpPr/>
          <p:nvPr/>
        </p:nvSpPr>
        <p:spPr>
          <a:xfrm>
            <a:off x="0" y="0"/>
            <a:ext cx="12192000" cy="1026120"/>
          </a:xfrm>
          <a:prstGeom prst="roundRect">
            <a:avLst>
              <a:gd fmla="val 0" name="adj"/>
            </a:avLst>
          </a:prstGeom>
          <a:solidFill>
            <a:srgbClr val="355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 name="文本框 3">
            <a:extLst>
              <a:ext uri="{FF2B5EF4-FFF2-40B4-BE49-F238E27FC236}">
                <a16:creationId xmlns:a16="http://schemas.microsoft.com/office/drawing/2014/main" id="{5065B14B-0DCB-4F93-88B2-96C141808D9E}"/>
              </a:ext>
            </a:extLst>
          </p:cNvPr>
          <p:cNvSpPr txBox="1"/>
          <p:nvPr/>
        </p:nvSpPr>
        <p:spPr>
          <a:xfrm>
            <a:off x="1160398" y="133400"/>
            <a:ext cx="3764280" cy="762000"/>
          </a:xfrm>
          <a:prstGeom prst="rect">
            <a:avLst/>
          </a:prstGeom>
          <a:noFill/>
        </p:spPr>
        <p:txBody>
          <a:bodyPr rtlCol="0" wrap="none">
            <a:spAutoFit/>
          </a:bodyPr>
          <a:lstStyle/>
          <a:p>
            <a:r>
              <a:rPr altLang="en-US" b="1" lang="zh-CN" spc="300" sz="4400">
                <a:solidFill>
                  <a:srgbClr val="FEFEFE"/>
                </a:solidFill>
                <a:effectLst>
                  <a:outerShdw algn="tl" blurRad="38100" dir="2700000" dist="38100">
                    <a:srgbClr val="000000">
                      <a:alpha val="43137"/>
                    </a:srgbClr>
                  </a:outerShdw>
                </a:effectLst>
                <a:cs typeface="+mn-ea"/>
                <a:sym typeface="+mn-lt"/>
              </a:rPr>
              <a:t>备用图表参考</a:t>
            </a:r>
          </a:p>
        </p:txBody>
      </p:sp>
      <p:sp>
        <p:nvSpPr>
          <p:cNvPr id="5" name="圆角矩形 38">
            <a:extLst>
              <a:ext uri="{FF2B5EF4-FFF2-40B4-BE49-F238E27FC236}">
                <a16:creationId xmlns:a16="http://schemas.microsoft.com/office/drawing/2014/main" id="{C68838E2-2A6E-448E-BD4F-1F4624EAAD85}"/>
              </a:ext>
            </a:extLst>
          </p:cNvPr>
          <p:cNvSpPr/>
          <p:nvPr/>
        </p:nvSpPr>
        <p:spPr>
          <a:xfrm rot="572624">
            <a:off x="195140" y="191809"/>
            <a:ext cx="755690" cy="744790"/>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55979"/>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 name="椭圆 5">
            <a:extLst>
              <a:ext uri="{FF2B5EF4-FFF2-40B4-BE49-F238E27FC236}">
                <a16:creationId xmlns:a16="http://schemas.microsoft.com/office/drawing/2014/main" id="{E89EC83F-874C-45F9-B0D3-0EE554138786}"/>
              </a:ext>
            </a:extLst>
          </p:cNvPr>
          <p:cNvSpPr/>
          <p:nvPr/>
        </p:nvSpPr>
        <p:spPr>
          <a:xfrm>
            <a:off x="11734017" y="646680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 name="椭圆 6">
            <a:extLst>
              <a:ext uri="{FF2B5EF4-FFF2-40B4-BE49-F238E27FC236}">
                <a16:creationId xmlns:a16="http://schemas.microsoft.com/office/drawing/2014/main" id="{220FBCDA-E1DD-439D-B7C1-9510528B681E}"/>
              </a:ext>
            </a:extLst>
          </p:cNvPr>
          <p:cNvSpPr/>
          <p:nvPr/>
        </p:nvSpPr>
        <p:spPr>
          <a:xfrm>
            <a:off x="11364799" y="646680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 name="椭圆 7">
            <a:extLst>
              <a:ext uri="{FF2B5EF4-FFF2-40B4-BE49-F238E27FC236}">
                <a16:creationId xmlns:a16="http://schemas.microsoft.com/office/drawing/2014/main" id="{D21F3F9B-498B-4257-B728-1F0CF1C12983}"/>
              </a:ext>
            </a:extLst>
          </p:cNvPr>
          <p:cNvSpPr/>
          <p:nvPr/>
        </p:nvSpPr>
        <p:spPr>
          <a:xfrm>
            <a:off x="10995581" y="646680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 name="椭圆 8">
            <a:extLst>
              <a:ext uri="{FF2B5EF4-FFF2-40B4-BE49-F238E27FC236}">
                <a16:creationId xmlns:a16="http://schemas.microsoft.com/office/drawing/2014/main" id="{B5F9ACEC-95F0-4C5B-A14F-A0C4B05806EA}"/>
              </a:ext>
            </a:extLst>
          </p:cNvPr>
          <p:cNvSpPr/>
          <p:nvPr/>
        </p:nvSpPr>
        <p:spPr>
          <a:xfrm>
            <a:off x="10626363" y="646680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0" name="椭圆 9">
            <a:extLst>
              <a:ext uri="{FF2B5EF4-FFF2-40B4-BE49-F238E27FC236}">
                <a16:creationId xmlns:a16="http://schemas.microsoft.com/office/drawing/2014/main" id="{E7629EF8-F37B-4068-836F-ECE4B680DC4B}"/>
              </a:ext>
            </a:extLst>
          </p:cNvPr>
          <p:cNvSpPr/>
          <p:nvPr/>
        </p:nvSpPr>
        <p:spPr>
          <a:xfrm>
            <a:off x="10257451" y="646680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3" name="任意多边形 45">
            <a:extLst>
              <a:ext uri="{FF2B5EF4-FFF2-40B4-BE49-F238E27FC236}">
                <a16:creationId xmlns:a16="http://schemas.microsoft.com/office/drawing/2014/main" id="{5E398720-63AF-4808-BC1B-747CCA45E804}"/>
              </a:ext>
            </a:extLst>
          </p:cNvPr>
          <p:cNvSpPr/>
          <p:nvPr/>
        </p:nvSpPr>
        <p:spPr>
          <a:xfrm flipH="1" rot="4549899">
            <a:off x="4444326" y="-258509"/>
            <a:ext cx="3902543" cy="8315311"/>
          </a:xfrm>
          <a:custGeom>
            <a:gdLst>
              <a:gd fmla="*/ 3902543 w 3902543" name="connsiteX0"/>
              <a:gd fmla="*/ 828016 h 8315311" name="connsiteY0"/>
              <a:gd fmla="*/ 3481392 w 3902543" name="connsiteX1"/>
              <a:gd fmla="*/ 0 h 8315311" name="connsiteY1"/>
              <a:gd fmla="*/ 3045878 w 3902543" name="connsiteX2"/>
              <a:gd fmla="*/ 820553 h 8315311" name="connsiteY2"/>
              <a:gd fmla="*/ 3250338 w 3902543" name="connsiteX3"/>
              <a:gd fmla="*/ 822334 h 8315311" name="connsiteY3"/>
              <a:gd fmla="*/ 3250339 w 3902543" name="connsiteX4"/>
              <a:gd fmla="*/ 2191529 h 8315311" name="connsiteY4"/>
              <a:gd fmla="*/ 2746042 w 3902543" name="connsiteX5"/>
              <a:gd fmla="*/ 2810280 h 8315311" name="connsiteY5"/>
              <a:gd fmla="*/ 2671842 w 3902543" name="connsiteX6"/>
              <a:gd fmla="*/ 2817761 h 8315311" name="connsiteY6"/>
              <a:gd fmla="*/ 1022746 w 3902543" name="connsiteX7"/>
              <a:gd fmla="*/ 2817761 h 8315311" name="connsiteY7"/>
              <a:gd fmla="*/ 0 w 3902543" name="connsiteX8"/>
              <a:gd fmla="*/ 3840507 h 8315311" name="connsiteY8"/>
              <a:gd fmla="*/ 0 w 3902543" name="connsiteX9"/>
              <a:gd fmla="*/ 3840506 h 8315311" name="connsiteY9"/>
              <a:gd fmla="*/ 1022746 w 3902543" name="connsiteX10"/>
              <a:gd fmla="*/ 4863252 h 8315311" name="connsiteY10"/>
              <a:gd fmla="*/ 2946847 w 3902543" name="connsiteX11"/>
              <a:gd fmla="*/ 4863252 h 8315311" name="connsiteY11"/>
              <a:gd fmla="*/ 2946904 w 3902543" name="connsiteX12"/>
              <a:gd fmla="*/ 4863295 h 8315311" name="connsiteY12"/>
              <a:gd fmla="*/ 3018713 w 3902543" name="connsiteX13"/>
              <a:gd fmla="*/ 4875104 h 8315311" name="connsiteY13"/>
              <a:gd fmla="*/ 3218660 w 3902543" name="connsiteX14"/>
              <a:gd fmla="*/ 4974435 h 8315311" name="connsiteY14"/>
              <a:gd fmla="*/ 3218744 w 3902543" name="connsiteX15"/>
              <a:gd fmla="*/ 4974512 h 8315311" name="connsiteY15"/>
              <a:gd fmla="*/ 3293068 w 3902543" name="connsiteX16"/>
              <a:gd fmla="*/ 5045260 h 8315311" name="connsiteY16"/>
              <a:gd fmla="*/ 3311938 w 3902543" name="connsiteX17"/>
              <a:gd fmla="*/ 5068405 h 8315311" name="connsiteY17"/>
              <a:gd fmla="*/ 3354017 w 3902543" name="connsiteX18"/>
              <a:gd fmla="*/ 5128672 h 8315311" name="connsiteY18"/>
              <a:gd fmla="*/ 3368860 w 3902543" name="connsiteX19"/>
              <a:gd fmla="*/ 5153707 h 8315311" name="connsiteY19"/>
              <a:gd fmla="*/ 3408000 w 3902543" name="connsiteX20"/>
              <a:gd fmla="*/ 5242971 h 8315311" name="connsiteY20"/>
              <a:gd fmla="*/ 3408042 w 3902543" name="connsiteX21"/>
              <a:gd fmla="*/ 5243075 h 8315311" name="connsiteY21"/>
              <a:gd fmla="*/ 3432113 w 3902543" name="connsiteX22"/>
              <a:gd fmla="*/ 5363801 h 8315311" name="connsiteY22"/>
              <a:gd fmla="*/ 3433242 w 3902543" name="connsiteX23"/>
              <a:gd fmla="*/ 5401980 h 8315311" name="connsiteY23"/>
              <a:gd fmla="*/ 3429583 w 3902543" name="connsiteX24"/>
              <a:gd fmla="*/ 5488155 h 8315311" name="connsiteY24"/>
              <a:gd fmla="*/ 3422577 w 3902543" name="connsiteX25"/>
              <a:gd fmla="*/ 5530748 h 8315311" name="connsiteY25"/>
              <a:gd fmla="*/ 3397964 w 3902543" name="connsiteX26"/>
              <a:gd fmla="*/ 5614624 h 8315311" name="connsiteY26"/>
              <a:gd fmla="*/ 3384049 w 3902543" name="connsiteX27"/>
              <a:gd fmla="*/ 5651669 h 8315311" name="connsiteY27"/>
              <a:gd fmla="*/ 3317877 w 3902543" name="connsiteX28"/>
              <a:gd fmla="*/ 5763328 h 8315311" name="connsiteY28"/>
              <a:gd fmla="*/ 1869136 w 3902543" name="connsiteX29"/>
              <a:gd fmla="*/ 7628907 h 8315311" name="connsiteY29"/>
              <a:gd fmla="*/ 1080241 w 3902543" name="connsiteX30"/>
              <a:gd fmla="*/ 7728124 h 8315311" name="connsiteY30"/>
              <a:gd fmla="*/ 864058 w 3902543" name="connsiteX31"/>
              <a:gd fmla="*/ 7246400 h 8315311" name="connsiteY31"/>
              <a:gd fmla="*/ 868617 w 3902543" name="connsiteX32"/>
              <a:gd fmla="*/ 7218676 h 8315311" name="connsiteY32"/>
              <a:gd fmla="*/ 441448 w 3902543" name="connsiteX33"/>
              <a:gd fmla="*/ 6915647 h 8315311" name="connsiteY33"/>
              <a:gd fmla="*/ 398894 w 3902543" name="connsiteX34"/>
              <a:gd fmla="*/ 7028945 h 8315311" name="connsiteY34"/>
              <a:gd fmla="*/ 760074 w 3902543" name="connsiteX35"/>
              <a:gd fmla="*/ 8100300 h 8315311" name="connsiteY35"/>
              <a:gd fmla="*/ 760073 w 3902543" name="connsiteX36"/>
              <a:gd fmla="*/ 8100298 h 8315311" name="connsiteY36"/>
              <a:gd fmla="*/ 2195148 w 3902543" name="connsiteX37"/>
              <a:gd fmla="*/ 7919812 h 8315311" name="connsiteY37"/>
              <a:gd fmla="*/ 3630471 w 3902543" name="connsiteX38"/>
              <a:gd fmla="*/ 6071514 h 8315311" name="connsiteY38"/>
              <a:gd fmla="*/ 3658730 w 3902543" name="connsiteX39"/>
              <a:gd fmla="*/ 6030659 h 8315311" name="connsiteY39"/>
              <a:gd fmla="*/ 3668957 w 3902543" name="connsiteX40"/>
              <a:gd fmla="*/ 6018266 h 8315311" name="connsiteY40"/>
              <a:gd fmla="*/ 3674982 w 3902543" name="connsiteX41"/>
              <a:gd fmla="*/ 6007163 h 8315311" name="connsiteY41"/>
              <a:gd fmla="*/ 3695551 w 3902543" name="connsiteX42"/>
              <a:gd fmla="*/ 5977428 h 8315311" name="connsiteY42"/>
              <a:gd fmla="*/ 3748769 w 3902543" name="connsiteX43"/>
              <a:gd fmla="*/ 5878778 h 8315311" name="connsiteY43"/>
              <a:gd fmla="*/ 3760891 w 3902543" name="connsiteX44"/>
              <a:gd fmla="*/ 5848890 h 8315311" name="connsiteY44"/>
              <a:gd fmla="*/ 3763253 w 3902543" name="connsiteX45"/>
              <a:gd fmla="*/ 5844538 h 8315311" name="connsiteY45"/>
              <a:gd fmla="*/ 3765200 w 3902543" name="connsiteX46"/>
              <a:gd fmla="*/ 5838262 h 8315311" name="connsiteY46"/>
              <a:gd fmla="*/ 3790244 w 3902543" name="connsiteX47"/>
              <a:gd fmla="*/ 5776511 h 8315311" name="connsiteY47"/>
              <a:gd fmla="*/ 3825650 w 3902543" name="connsiteX48"/>
              <a:gd fmla="*/ 5243936 h 8315311" name="connsiteY48"/>
              <a:gd fmla="*/ 3794491 w 3902543" name="connsiteX49"/>
              <a:gd fmla="*/ 5125121 h 8315311" name="connsiteY49"/>
              <a:gd fmla="*/ 3773198 w 3902543" name="connsiteX50"/>
              <a:gd fmla="*/ 5073146 h 8315311" name="connsiteY50"/>
              <a:gd fmla="*/ 3772686 w 3902543" name="connsiteX51"/>
              <a:gd fmla="*/ 5071423 h 8315311" name="connsiteY51"/>
              <a:gd fmla="*/ 3771575 w 3902543" name="connsiteX52"/>
              <a:gd fmla="*/ 5069187 h 8315311" name="connsiteY52"/>
              <a:gd fmla="*/ 3738334 w 3902543" name="connsiteX53"/>
              <a:gd fmla="*/ 4988052 h 8315311" name="connsiteY53"/>
              <a:gd fmla="*/ 3449985 w 3902543" name="connsiteX54"/>
              <a:gd fmla="*/ 4636438 h 8315311" name="connsiteY54"/>
              <a:gd fmla="*/ 3449984 w 3902543" name="connsiteX55"/>
              <a:gd fmla="*/ 4636438 h 8315311" name="connsiteY55"/>
              <a:gd fmla="*/ 2866636 w 3902543" name="connsiteX56"/>
              <a:gd fmla="*/ 4422336 h 8315311" name="connsiteY56"/>
              <a:gd fmla="*/ 2789950 w 3902543" name="connsiteX57"/>
              <a:gd fmla="*/ 4423692 h 8315311" name="connsiteY57"/>
              <a:gd fmla="*/ 2327210 w 3902543" name="connsiteX58"/>
              <a:gd fmla="*/ 4423692 h 8315311" name="connsiteY58"/>
              <a:gd fmla="*/ 2329981 w 3902543" name="connsiteX59"/>
              <a:gd fmla="*/ 4425658 h 8315311" name="connsiteY59"/>
              <a:gd fmla="*/ 972933 w 3902543" name="connsiteX60"/>
              <a:gd fmla="*/ 4425659 h 8315311" name="connsiteY60"/>
              <a:gd fmla="*/ 365556 w 3902543" name="connsiteX61"/>
              <a:gd fmla="*/ 3818281 h 8315311" name="connsiteY61"/>
              <a:gd fmla="*/ 850525 w 3902543" name="connsiteX62"/>
              <a:gd fmla="*/ 3223245 h 8315311" name="connsiteY62"/>
              <a:gd fmla="*/ 918676 w 3902543" name="connsiteX63"/>
              <a:gd fmla="*/ 3216374 h 8315311" name="connsiteY63"/>
              <a:gd fmla="*/ 2692447 w 3902543" name="connsiteX64"/>
              <a:gd fmla="*/ 3216374 h 8315311" name="connsiteY64"/>
              <a:gd fmla="*/ 3702890 w 3902543" name="connsiteX65"/>
              <a:gd fmla="*/ 2205931 h 8315311" name="connsiteY65"/>
              <a:gd fmla="*/ 3702890 w 3902543" name="connsiteX66"/>
              <a:gd fmla="*/ 826277 h 8315311" name="connsiteY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b="b" l="l" r="r" t="t"/>
            <a:pathLst>
              <a:path h="8315311" w="3902543">
                <a:moveTo>
                  <a:pt x="3902543" y="828016"/>
                </a:moveTo>
                <a:lnTo>
                  <a:pt x="3481392" y="0"/>
                </a:lnTo>
                <a:lnTo>
                  <a:pt x="3045878" y="820553"/>
                </a:lnTo>
                <a:lnTo>
                  <a:pt x="3250338" y="822334"/>
                </a:lnTo>
                <a:lnTo>
                  <a:pt x="3250339" y="2191529"/>
                </a:lnTo>
                <a:cubicBezTo>
                  <a:pt x="3250339" y="2496741"/>
                  <a:pt x="3033844" y="2751389"/>
                  <a:pt x="2746042" y="2810280"/>
                </a:cubicBezTo>
                <a:lnTo>
                  <a:pt x="2671842" y="2817761"/>
                </a:lnTo>
                <a:lnTo>
                  <a:pt x="1022746" y="2817761"/>
                </a:lnTo>
                <a:cubicBezTo>
                  <a:pt x="457899" y="2817760"/>
                  <a:pt x="0" y="3275660"/>
                  <a:pt x="0" y="3840507"/>
                </a:cubicBezTo>
                <a:lnTo>
                  <a:pt x="0" y="3840506"/>
                </a:lnTo>
                <a:cubicBezTo>
                  <a:pt x="0" y="4405352"/>
                  <a:pt x="457899" y="4863252"/>
                  <a:pt x="1022746" y="4863252"/>
                </a:cubicBezTo>
                <a:lnTo>
                  <a:pt x="2946847" y="4863252"/>
                </a:lnTo>
                <a:lnTo>
                  <a:pt x="2946904" y="4863295"/>
                </a:lnTo>
                <a:lnTo>
                  <a:pt x="3018713" y="4875104"/>
                </a:lnTo>
                <a:cubicBezTo>
                  <a:pt x="3089291" y="4893889"/>
                  <a:pt x="3157349" y="4926822"/>
                  <a:pt x="3218660" y="4974435"/>
                </a:cubicBezTo>
                <a:lnTo>
                  <a:pt x="3218744" y="4974512"/>
                </a:lnTo>
                <a:lnTo>
                  <a:pt x="3293068" y="5045260"/>
                </a:lnTo>
                <a:lnTo>
                  <a:pt x="3311938" y="5068405"/>
                </a:lnTo>
                <a:lnTo>
                  <a:pt x="3354017" y="5128672"/>
                </a:lnTo>
                <a:lnTo>
                  <a:pt x="3368860" y="5153707"/>
                </a:lnTo>
                <a:lnTo>
                  <a:pt x="3408000" y="5242971"/>
                </a:lnTo>
                <a:lnTo>
                  <a:pt x="3408042" y="5243075"/>
                </a:lnTo>
                <a:lnTo>
                  <a:pt x="3432113" y="5363801"/>
                </a:lnTo>
                <a:lnTo>
                  <a:pt x="3433242" y="5401980"/>
                </a:lnTo>
                <a:lnTo>
                  <a:pt x="3429583" y="5488155"/>
                </a:lnTo>
                <a:lnTo>
                  <a:pt x="3422577" y="5530748"/>
                </a:lnTo>
                <a:lnTo>
                  <a:pt x="3397964" y="5614624"/>
                </a:lnTo>
                <a:lnTo>
                  <a:pt x="3384049" y="5651669"/>
                </a:lnTo>
                <a:lnTo>
                  <a:pt x="3317877" y="5763328"/>
                </a:lnTo>
                <a:lnTo>
                  <a:pt x="1869136" y="7628907"/>
                </a:lnTo>
                <a:cubicBezTo>
                  <a:pt x="1678686" y="7874153"/>
                  <a:pt x="1325485" y="7918575"/>
                  <a:pt x="1080241" y="7728124"/>
                </a:cubicBezTo>
                <a:cubicBezTo>
                  <a:pt x="926963" y="7609095"/>
                  <a:pt x="852131" y="7426489"/>
                  <a:pt x="864058" y="7246400"/>
                </a:cubicBezTo>
                <a:lnTo>
                  <a:pt x="868617" y="7218676"/>
                </a:lnTo>
                <a:lnTo>
                  <a:pt x="441448" y="6915647"/>
                </a:lnTo>
                <a:lnTo>
                  <a:pt x="398894" y="7028945"/>
                </a:lnTo>
                <a:cubicBezTo>
                  <a:pt x="296376" y="7414097"/>
                  <a:pt x="425479" y="7840465"/>
                  <a:pt x="760074" y="8100300"/>
                </a:cubicBezTo>
                <a:lnTo>
                  <a:pt x="760073" y="8100298"/>
                </a:lnTo>
                <a:cubicBezTo>
                  <a:pt x="1206198" y="8446745"/>
                  <a:pt x="1848702" y="8365938"/>
                  <a:pt x="2195148" y="7919812"/>
                </a:cubicBezTo>
                <a:lnTo>
                  <a:pt x="3630471" y="6071514"/>
                </a:lnTo>
                <a:lnTo>
                  <a:pt x="3658730" y="6030659"/>
                </a:lnTo>
                <a:lnTo>
                  <a:pt x="3668957" y="6018266"/>
                </a:lnTo>
                <a:lnTo>
                  <a:pt x="3674982" y="6007163"/>
                </a:lnTo>
                <a:lnTo>
                  <a:pt x="3695551" y="5977428"/>
                </a:lnTo>
                <a:cubicBezTo>
                  <a:pt x="3715260" y="5945253"/>
                  <a:pt x="3732993" y="5912317"/>
                  <a:pt x="3748769" y="5878778"/>
                </a:cubicBezTo>
                <a:lnTo>
                  <a:pt x="3760891" y="5848890"/>
                </a:lnTo>
                <a:lnTo>
                  <a:pt x="3763253" y="5844538"/>
                </a:lnTo>
                <a:lnTo>
                  <a:pt x="3765200" y="5838262"/>
                </a:lnTo>
                <a:lnTo>
                  <a:pt x="3790244" y="5776511"/>
                </a:lnTo>
                <a:cubicBezTo>
                  <a:pt x="3849653" y="5603576"/>
                  <a:pt x="3860630" y="5419496"/>
                  <a:pt x="3825650" y="5243936"/>
                </a:cubicBezTo>
                <a:cubicBezTo>
                  <a:pt x="3817656" y="5203807"/>
                  <a:pt x="3807259" y="5164124"/>
                  <a:pt x="3794491" y="5125121"/>
                </a:cubicBezTo>
                <a:lnTo>
                  <a:pt x="3773198" y="5073146"/>
                </a:lnTo>
                <a:lnTo>
                  <a:pt x="3772686" y="5071423"/>
                </a:lnTo>
                <a:lnTo>
                  <a:pt x="3771575" y="5069187"/>
                </a:lnTo>
                <a:lnTo>
                  <a:pt x="3738334" y="4988052"/>
                </a:lnTo>
                <a:cubicBezTo>
                  <a:pt x="3672033" y="4854731"/>
                  <a:pt x="3575458" y="4733875"/>
                  <a:pt x="3449985" y="4636438"/>
                </a:cubicBezTo>
                <a:lnTo>
                  <a:pt x="3449984" y="4636438"/>
                </a:lnTo>
                <a:cubicBezTo>
                  <a:pt x="3275716" y="4501107"/>
                  <a:pt x="3071483" y="4430971"/>
                  <a:pt x="2866636" y="4422336"/>
                </a:cubicBezTo>
                <a:lnTo>
                  <a:pt x="2789950" y="4423692"/>
                </a:lnTo>
                <a:lnTo>
                  <a:pt x="2327210" y="4423692"/>
                </a:lnTo>
                <a:lnTo>
                  <a:pt x="2329981" y="4425658"/>
                </a:lnTo>
                <a:lnTo>
                  <a:pt x="972933" y="4425659"/>
                </a:lnTo>
                <a:cubicBezTo>
                  <a:pt x="637487" y="4425660"/>
                  <a:pt x="365555" y="4153727"/>
                  <a:pt x="365556" y="3818281"/>
                </a:cubicBezTo>
                <a:cubicBezTo>
                  <a:pt x="365556" y="3524765"/>
                  <a:pt x="573754" y="3279879"/>
                  <a:pt x="850525" y="3223245"/>
                </a:cubicBezTo>
                <a:lnTo>
                  <a:pt x="918676" y="3216374"/>
                </a:lnTo>
                <a:lnTo>
                  <a:pt x="2692447" y="3216374"/>
                </a:lnTo>
                <a:cubicBezTo>
                  <a:pt x="3250499" y="3216374"/>
                  <a:pt x="3702890" y="2763983"/>
                  <a:pt x="3702890" y="2205931"/>
                </a:cubicBezTo>
                <a:lnTo>
                  <a:pt x="3702890" y="826277"/>
                </a:lnTo>
                <a:close/>
              </a:path>
            </a:pathLst>
          </a:custGeom>
          <a:gradFill>
            <a:gsLst>
              <a:gs pos="100000">
                <a:schemeClr val="bg1"/>
              </a:gs>
              <a:gs pos="0">
                <a:srgbClr val="E0E0E0"/>
              </a:gs>
            </a:gsLst>
            <a:lin ang="8100000" scaled="0"/>
          </a:gradFill>
          <a:ln>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4" name="组合 43">
            <a:extLst>
              <a:ext uri="{FF2B5EF4-FFF2-40B4-BE49-F238E27FC236}">
                <a16:creationId xmlns:a16="http://schemas.microsoft.com/office/drawing/2014/main" id="{C7097323-9083-48B3-B669-9A2CEB4CBF58}"/>
              </a:ext>
            </a:extLst>
          </p:cNvPr>
          <p:cNvGrpSpPr/>
          <p:nvPr/>
        </p:nvGrpSpPr>
        <p:grpSpPr>
          <a:xfrm>
            <a:off x="3044743" y="4690110"/>
            <a:ext cx="947938" cy="947938"/>
            <a:chOff x="2873293" y="4937760"/>
            <a:chExt cx="947938" cy="947938"/>
          </a:xfrm>
        </p:grpSpPr>
        <p:sp>
          <p:nvSpPr>
            <p:cNvPr descr="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 id="45" name="MH_Other_4">
              <a:extLst>
                <a:ext uri="{FF2B5EF4-FFF2-40B4-BE49-F238E27FC236}">
                  <a16:creationId xmlns:a16="http://schemas.microsoft.com/office/drawing/2014/main" id="{C3AE9723-2381-4637-BEC8-576ABA13D3A7}"/>
                </a:ext>
              </a:extLst>
            </p:cNvPr>
            <p:cNvSpPr>
              <a:spLocks noChangeAspect="1"/>
            </p:cNvSpPr>
            <p:nvPr>
              <p:custDataLst>
                <p:tags r:id="rId3"/>
              </p:custDataLst>
            </p:nvPr>
          </p:nvSpPr>
          <p:spPr>
            <a:xfrm>
              <a:off x="2873293" y="4937760"/>
              <a:ext cx="947938" cy="947938"/>
            </a:xfrm>
            <a:prstGeom prst="ellipse">
              <a:avLst/>
            </a:prstGeom>
            <a:solidFill>
              <a:srgbClr val="365B7C"/>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grpSp>
          <p:nvGrpSpPr>
            <p:cNvPr id="46" name="组合 45">
              <a:extLst>
                <a:ext uri="{FF2B5EF4-FFF2-40B4-BE49-F238E27FC236}">
                  <a16:creationId xmlns:a16="http://schemas.microsoft.com/office/drawing/2014/main" id="{95320EB7-E219-4674-801E-E4C31FE41675}"/>
                </a:ext>
              </a:extLst>
            </p:cNvPr>
            <p:cNvGrpSpPr/>
            <p:nvPr/>
          </p:nvGrpSpPr>
          <p:grpSpPr>
            <a:xfrm>
              <a:off x="3059643" y="5266317"/>
              <a:ext cx="587232" cy="290823"/>
              <a:chOff x="1923908" y="1320796"/>
              <a:chExt cx="782820" cy="387687"/>
            </a:xfrm>
            <a:solidFill>
              <a:srgbClr val="FDFDFD"/>
            </a:solidFill>
          </p:grpSpPr>
          <p:sp>
            <p:nvSpPr>
              <p:cNvPr id="47" name="Freeform 31">
                <a:extLst>
                  <a:ext uri="{FF2B5EF4-FFF2-40B4-BE49-F238E27FC236}">
                    <a16:creationId xmlns:a16="http://schemas.microsoft.com/office/drawing/2014/main" id="{427BC835-9F46-41EF-9E69-9B145F63DB6A}"/>
                  </a:ext>
                </a:extLst>
              </p:cNvPr>
              <p:cNvSpPr>
                <a:spLocks noEditPoints="1"/>
              </p:cNvSpPr>
              <p:nvPr/>
            </p:nvSpPr>
            <p:spPr bwMode="auto">
              <a:xfrm>
                <a:off x="1923908" y="1324517"/>
                <a:ext cx="368849" cy="383966"/>
              </a:xfrm>
              <a:custGeom>
                <a:gdLst>
                  <a:gd fmla="*/ 35 w 38" name="T0"/>
                  <a:gd fmla="*/ 2 h 38" name="T1"/>
                  <a:gd fmla="*/ 32 w 38" name="T2"/>
                  <a:gd fmla="*/ 1 h 38" name="T3"/>
                  <a:gd fmla="*/ 28 w 38" name="T4"/>
                  <a:gd fmla="*/ 0 h 38" name="T5"/>
                  <a:gd fmla="*/ 10 w 38" name="T6"/>
                  <a:gd fmla="*/ 0 h 38" name="T7"/>
                  <a:gd fmla="*/ 6 w 38" name="T8"/>
                  <a:gd fmla="*/ 1 h 38" name="T9"/>
                  <a:gd fmla="*/ 3 w 38" name="T10"/>
                  <a:gd fmla="*/ 2 h 38" name="T11"/>
                  <a:gd fmla="*/ 1 w 38" name="T12"/>
                  <a:gd fmla="*/ 5 h 38" name="T13"/>
                  <a:gd fmla="*/ 0 w 38" name="T14"/>
                  <a:gd fmla="*/ 8 h 38" name="T15"/>
                  <a:gd fmla="*/ 0 w 38" name="T16"/>
                  <a:gd fmla="*/ 29 h 38" name="T17"/>
                  <a:gd fmla="*/ 1 w 38" name="T18"/>
                  <a:gd fmla="*/ 33 h 38" name="T19"/>
                  <a:gd fmla="*/ 3 w 38" name="T20"/>
                  <a:gd fmla="*/ 35 h 38" name="T21"/>
                  <a:gd fmla="*/ 6 w 38" name="T22"/>
                  <a:gd fmla="*/ 37 h 38" name="T23"/>
                  <a:gd fmla="*/ 10 w 38" name="T24"/>
                  <a:gd fmla="*/ 38 h 38" name="T25"/>
                  <a:gd fmla="*/ 28 w 38" name="T26"/>
                  <a:gd fmla="*/ 38 h 38" name="T27"/>
                  <a:gd fmla="*/ 32 w 38" name="T28"/>
                  <a:gd fmla="*/ 37 h 38" name="T29"/>
                  <a:gd fmla="*/ 35 w 38" name="T30"/>
                  <a:gd fmla="*/ 36 h 38" name="T31"/>
                  <a:gd fmla="*/ 37 w 38" name="T32"/>
                  <a:gd fmla="*/ 33 h 38" name="T33"/>
                  <a:gd fmla="*/ 38 w 38" name="T34"/>
                  <a:gd fmla="*/ 29 h 38" name="T35"/>
                  <a:gd fmla="*/ 38 w 38" name="T36"/>
                  <a:gd fmla="*/ 8 h 38" name="T37"/>
                  <a:gd fmla="*/ 37 w 38" name="T38"/>
                  <a:gd fmla="*/ 5 h 38" name="T39"/>
                  <a:gd fmla="*/ 35 w 38" name="T40"/>
                  <a:gd fmla="*/ 2 h 38" name="T41"/>
                  <a:gd fmla="*/ 28 w 38" name="T42"/>
                  <a:gd fmla="*/ 33 h 38" name="T43"/>
                  <a:gd fmla="*/ 10 w 38" name="T44"/>
                  <a:gd fmla="*/ 33 h 38" name="T45"/>
                  <a:gd fmla="*/ 8 w 38" name="T46"/>
                  <a:gd fmla="*/ 33 h 38" name="T47"/>
                  <a:gd fmla="*/ 6 w 38" name="T48"/>
                  <a:gd fmla="*/ 32 h 38" name="T49"/>
                  <a:gd fmla="*/ 5 w 38" name="T50"/>
                  <a:gd fmla="*/ 31 h 38" name="T51"/>
                  <a:gd fmla="*/ 5 w 38" name="T52"/>
                  <a:gd fmla="*/ 29 h 38" name="T53"/>
                  <a:gd fmla="*/ 5 w 38" name="T54"/>
                  <a:gd fmla="*/ 8 h 38" name="T55"/>
                  <a:gd fmla="*/ 5 w 38" name="T56"/>
                  <a:gd fmla="*/ 7 h 38" name="T57"/>
                  <a:gd fmla="*/ 6 w 38" name="T58"/>
                  <a:gd fmla="*/ 6 h 38" name="T59"/>
                  <a:gd fmla="*/ 8 w 38" name="T60"/>
                  <a:gd fmla="*/ 5 h 38" name="T61"/>
                  <a:gd fmla="*/ 10 w 38" name="T62"/>
                  <a:gd fmla="*/ 5 h 38" name="T63"/>
                  <a:gd fmla="*/ 28 w 38" name="T64"/>
                  <a:gd fmla="*/ 5 h 38" name="T65"/>
                  <a:gd fmla="*/ 30 w 38" name="T66"/>
                  <a:gd fmla="*/ 5 h 38" name="T67"/>
                  <a:gd fmla="*/ 32 w 38" name="T68"/>
                  <a:gd fmla="*/ 6 h 38" name="T69"/>
                  <a:gd fmla="*/ 33 w 38" name="T70"/>
                  <a:gd fmla="*/ 7 h 38" name="T71"/>
                  <a:gd fmla="*/ 33 w 38" name="T72"/>
                  <a:gd fmla="*/ 8 h 38" name="T73"/>
                  <a:gd fmla="*/ 33 w 38" name="T74"/>
                  <a:gd fmla="*/ 29 h 38" name="T75"/>
                  <a:gd fmla="*/ 33 w 38" name="T76"/>
                  <a:gd fmla="*/ 31 h 38" name="T77"/>
                  <a:gd fmla="*/ 32 w 38" name="T78"/>
                  <a:gd fmla="*/ 32 h 38" name="T79"/>
                  <a:gd fmla="*/ 30 w 38" name="T80"/>
                  <a:gd fmla="*/ 33 h 38" name="T81"/>
                  <a:gd fmla="*/ 28 w 38" name="T82"/>
                  <a:gd fmla="*/ 33 h 3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8" w="38">
                    <a:moveTo>
                      <a:pt x="35" y="2"/>
                    </a:moveTo>
                    <a:cubicBezTo>
                      <a:pt x="34" y="2"/>
                      <a:pt x="33" y="1"/>
                      <a:pt x="32" y="1"/>
                    </a:cubicBezTo>
                    <a:cubicBezTo>
                      <a:pt x="31" y="0"/>
                      <a:pt x="29" y="0"/>
                      <a:pt x="28" y="0"/>
                    </a:cubicBezTo>
                    <a:cubicBezTo>
                      <a:pt x="10" y="0"/>
                      <a:pt x="10" y="0"/>
                      <a:pt x="10" y="0"/>
                    </a:cubicBezTo>
                    <a:cubicBezTo>
                      <a:pt x="9" y="0"/>
                      <a:pt x="7" y="0"/>
                      <a:pt x="6" y="1"/>
                    </a:cubicBezTo>
                    <a:cubicBezTo>
                      <a:pt x="5" y="1"/>
                      <a:pt x="4" y="2"/>
                      <a:pt x="3" y="2"/>
                    </a:cubicBezTo>
                    <a:cubicBezTo>
                      <a:pt x="2" y="3"/>
                      <a:pt x="1" y="4"/>
                      <a:pt x="1" y="5"/>
                    </a:cubicBezTo>
                    <a:cubicBezTo>
                      <a:pt x="0" y="6"/>
                      <a:pt x="0" y="7"/>
                      <a:pt x="0" y="8"/>
                    </a:cubicBezTo>
                    <a:cubicBezTo>
                      <a:pt x="0" y="29"/>
                      <a:pt x="0" y="29"/>
                      <a:pt x="0" y="29"/>
                    </a:cubicBezTo>
                    <a:cubicBezTo>
                      <a:pt x="0" y="31"/>
                      <a:pt x="0" y="32"/>
                      <a:pt x="1" y="33"/>
                    </a:cubicBezTo>
                    <a:cubicBezTo>
                      <a:pt x="1" y="34"/>
                      <a:pt x="2" y="35"/>
                      <a:pt x="3" y="35"/>
                    </a:cubicBezTo>
                    <a:cubicBezTo>
                      <a:pt x="4" y="36"/>
                      <a:pt x="5" y="37"/>
                      <a:pt x="6" y="37"/>
                    </a:cubicBezTo>
                    <a:cubicBezTo>
                      <a:pt x="7" y="38"/>
                      <a:pt x="9" y="38"/>
                      <a:pt x="10" y="38"/>
                    </a:cubicBezTo>
                    <a:cubicBezTo>
                      <a:pt x="28" y="38"/>
                      <a:pt x="28" y="38"/>
                      <a:pt x="28" y="38"/>
                    </a:cubicBezTo>
                    <a:cubicBezTo>
                      <a:pt x="29" y="38"/>
                      <a:pt x="31" y="38"/>
                      <a:pt x="32" y="37"/>
                    </a:cubicBezTo>
                    <a:cubicBezTo>
                      <a:pt x="33" y="37"/>
                      <a:pt x="34" y="36"/>
                      <a:pt x="35" y="36"/>
                    </a:cubicBezTo>
                    <a:cubicBezTo>
                      <a:pt x="36" y="35"/>
                      <a:pt x="37" y="34"/>
                      <a:pt x="37" y="33"/>
                    </a:cubicBezTo>
                    <a:cubicBezTo>
                      <a:pt x="38" y="32"/>
                      <a:pt x="38" y="31"/>
                      <a:pt x="38" y="29"/>
                    </a:cubicBezTo>
                    <a:cubicBezTo>
                      <a:pt x="38" y="8"/>
                      <a:pt x="38" y="8"/>
                      <a:pt x="38" y="8"/>
                    </a:cubicBezTo>
                    <a:cubicBezTo>
                      <a:pt x="38" y="7"/>
                      <a:pt x="38" y="6"/>
                      <a:pt x="37" y="5"/>
                    </a:cubicBezTo>
                    <a:cubicBezTo>
                      <a:pt x="37" y="4"/>
                      <a:pt x="36" y="3"/>
                      <a:pt x="35" y="2"/>
                    </a:cubicBezTo>
                    <a:close/>
                    <a:moveTo>
                      <a:pt x="28" y="33"/>
                    </a:moveTo>
                    <a:cubicBezTo>
                      <a:pt x="10" y="33"/>
                      <a:pt x="10" y="33"/>
                      <a:pt x="10" y="33"/>
                    </a:cubicBezTo>
                    <a:cubicBezTo>
                      <a:pt x="9" y="33"/>
                      <a:pt x="9" y="33"/>
                      <a:pt x="8" y="33"/>
                    </a:cubicBezTo>
                    <a:cubicBezTo>
                      <a:pt x="7" y="33"/>
                      <a:pt x="7" y="32"/>
                      <a:pt x="6" y="32"/>
                    </a:cubicBezTo>
                    <a:cubicBezTo>
                      <a:pt x="6" y="32"/>
                      <a:pt x="6" y="31"/>
                      <a:pt x="5" y="31"/>
                    </a:cubicBezTo>
                    <a:cubicBezTo>
                      <a:pt x="5" y="30"/>
                      <a:pt x="5" y="30"/>
                      <a:pt x="5" y="29"/>
                    </a:cubicBezTo>
                    <a:cubicBezTo>
                      <a:pt x="5" y="8"/>
                      <a:pt x="5" y="8"/>
                      <a:pt x="5" y="8"/>
                    </a:cubicBezTo>
                    <a:cubicBezTo>
                      <a:pt x="5" y="8"/>
                      <a:pt x="5" y="7"/>
                      <a:pt x="5" y="7"/>
                    </a:cubicBezTo>
                    <a:cubicBezTo>
                      <a:pt x="6" y="6"/>
                      <a:pt x="6" y="6"/>
                      <a:pt x="6" y="6"/>
                    </a:cubicBezTo>
                    <a:cubicBezTo>
                      <a:pt x="7" y="5"/>
                      <a:pt x="7" y="5"/>
                      <a:pt x="8" y="5"/>
                    </a:cubicBezTo>
                    <a:cubicBezTo>
                      <a:pt x="9" y="5"/>
                      <a:pt x="9" y="5"/>
                      <a:pt x="10" y="5"/>
                    </a:cubicBezTo>
                    <a:cubicBezTo>
                      <a:pt x="28" y="5"/>
                      <a:pt x="28" y="5"/>
                      <a:pt x="28" y="5"/>
                    </a:cubicBezTo>
                    <a:cubicBezTo>
                      <a:pt x="29" y="5"/>
                      <a:pt x="29" y="5"/>
                      <a:pt x="30" y="5"/>
                    </a:cubicBezTo>
                    <a:cubicBezTo>
                      <a:pt x="31" y="5"/>
                      <a:pt x="31" y="5"/>
                      <a:pt x="32" y="6"/>
                    </a:cubicBezTo>
                    <a:cubicBezTo>
                      <a:pt x="32" y="6"/>
                      <a:pt x="32" y="6"/>
                      <a:pt x="33" y="7"/>
                    </a:cubicBezTo>
                    <a:cubicBezTo>
                      <a:pt x="33" y="7"/>
                      <a:pt x="33" y="8"/>
                      <a:pt x="33" y="8"/>
                    </a:cubicBezTo>
                    <a:cubicBezTo>
                      <a:pt x="33" y="29"/>
                      <a:pt x="33" y="29"/>
                      <a:pt x="33" y="29"/>
                    </a:cubicBezTo>
                    <a:cubicBezTo>
                      <a:pt x="33" y="30"/>
                      <a:pt x="33" y="30"/>
                      <a:pt x="33" y="31"/>
                    </a:cubicBezTo>
                    <a:cubicBezTo>
                      <a:pt x="32" y="31"/>
                      <a:pt x="32" y="32"/>
                      <a:pt x="32" y="32"/>
                    </a:cubicBezTo>
                    <a:cubicBezTo>
                      <a:pt x="31" y="32"/>
                      <a:pt x="31" y="33"/>
                      <a:pt x="30" y="33"/>
                    </a:cubicBezTo>
                    <a:cubicBezTo>
                      <a:pt x="29" y="33"/>
                      <a:pt x="29" y="33"/>
                      <a:pt x="28" y="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8" name="Freeform 32">
                <a:extLst>
                  <a:ext uri="{FF2B5EF4-FFF2-40B4-BE49-F238E27FC236}">
                    <a16:creationId xmlns:a16="http://schemas.microsoft.com/office/drawing/2014/main" id="{AF1A07B8-1948-4936-AEDC-8F33157E6F40}"/>
                  </a:ext>
                </a:extLst>
              </p:cNvPr>
              <p:cNvSpPr/>
              <p:nvPr/>
            </p:nvSpPr>
            <p:spPr bwMode="auto">
              <a:xfrm>
                <a:off x="2403294" y="1320796"/>
                <a:ext cx="303434" cy="387687"/>
              </a:xfrm>
              <a:custGeom>
                <a:gdLst>
                  <a:gd fmla="*/ 28 w 31" name="T0"/>
                  <a:gd fmla="*/ 33 h 38" name="T1"/>
                  <a:gd fmla="*/ 18 w 31" name="T2"/>
                  <a:gd fmla="*/ 33 h 38" name="T3"/>
                  <a:gd fmla="*/ 18 w 31" name="T4"/>
                  <a:gd fmla="*/ 2 h 38" name="T5"/>
                  <a:gd fmla="*/ 16 w 31" name="T6"/>
                  <a:gd fmla="*/ 0 h 38" name="T7"/>
                  <a:gd fmla="*/ 9 w 31" name="T8"/>
                  <a:gd fmla="*/ 0 h 38" name="T9"/>
                  <a:gd fmla="*/ 7 w 31" name="T10"/>
                  <a:gd fmla="*/ 2 h 38" name="T11"/>
                  <a:gd fmla="*/ 9 w 31" name="T12"/>
                  <a:gd fmla="*/ 5 h 38" name="T13"/>
                  <a:gd fmla="*/ 13 w 31" name="T14"/>
                  <a:gd fmla="*/ 5 h 38" name="T15"/>
                  <a:gd fmla="*/ 13 w 31" name="T16"/>
                  <a:gd fmla="*/ 33 h 38" name="T17"/>
                  <a:gd fmla="*/ 3 w 31" name="T18"/>
                  <a:gd fmla="*/ 33 h 38" name="T19"/>
                  <a:gd fmla="*/ 0 w 31" name="T20"/>
                  <a:gd fmla="*/ 35 h 38" name="T21"/>
                  <a:gd fmla="*/ 3 w 31" name="T22"/>
                  <a:gd fmla="*/ 38 h 38" name="T23"/>
                  <a:gd fmla="*/ 28 w 31" name="T24"/>
                  <a:gd fmla="*/ 38 h 38" name="T25"/>
                  <a:gd fmla="*/ 31 w 31" name="T26"/>
                  <a:gd fmla="*/ 35 h 38" name="T27"/>
                  <a:gd fmla="*/ 28 w 31" name="T28"/>
                  <a:gd fmla="*/ 33 h 3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8" w="31">
                    <a:moveTo>
                      <a:pt x="28" y="33"/>
                    </a:moveTo>
                    <a:cubicBezTo>
                      <a:pt x="18" y="33"/>
                      <a:pt x="18" y="33"/>
                      <a:pt x="18" y="33"/>
                    </a:cubicBezTo>
                    <a:cubicBezTo>
                      <a:pt x="18" y="2"/>
                      <a:pt x="18" y="2"/>
                      <a:pt x="18" y="2"/>
                    </a:cubicBezTo>
                    <a:cubicBezTo>
                      <a:pt x="18" y="1"/>
                      <a:pt x="17" y="0"/>
                      <a:pt x="16" y="0"/>
                    </a:cubicBezTo>
                    <a:cubicBezTo>
                      <a:pt x="9" y="0"/>
                      <a:pt x="9" y="0"/>
                      <a:pt x="9" y="0"/>
                    </a:cubicBezTo>
                    <a:cubicBezTo>
                      <a:pt x="7" y="0"/>
                      <a:pt x="7" y="1"/>
                      <a:pt x="7" y="2"/>
                    </a:cubicBezTo>
                    <a:cubicBezTo>
                      <a:pt x="7" y="4"/>
                      <a:pt x="7" y="5"/>
                      <a:pt x="9" y="5"/>
                    </a:cubicBezTo>
                    <a:cubicBezTo>
                      <a:pt x="13" y="5"/>
                      <a:pt x="13" y="5"/>
                      <a:pt x="13" y="5"/>
                    </a:cubicBezTo>
                    <a:cubicBezTo>
                      <a:pt x="13" y="33"/>
                      <a:pt x="13" y="33"/>
                      <a:pt x="13" y="33"/>
                    </a:cubicBezTo>
                    <a:cubicBezTo>
                      <a:pt x="3" y="33"/>
                      <a:pt x="3" y="33"/>
                      <a:pt x="3" y="33"/>
                    </a:cubicBezTo>
                    <a:cubicBezTo>
                      <a:pt x="1" y="33"/>
                      <a:pt x="0" y="34"/>
                      <a:pt x="0" y="35"/>
                    </a:cubicBezTo>
                    <a:cubicBezTo>
                      <a:pt x="0" y="37"/>
                      <a:pt x="1" y="38"/>
                      <a:pt x="3" y="38"/>
                    </a:cubicBezTo>
                    <a:cubicBezTo>
                      <a:pt x="28" y="38"/>
                      <a:pt x="28" y="38"/>
                      <a:pt x="28" y="38"/>
                    </a:cubicBezTo>
                    <a:cubicBezTo>
                      <a:pt x="30" y="38"/>
                      <a:pt x="31" y="37"/>
                      <a:pt x="31" y="35"/>
                    </a:cubicBezTo>
                    <a:cubicBezTo>
                      <a:pt x="31" y="34"/>
                      <a:pt x="30" y="33"/>
                      <a:pt x="28" y="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9" name="组合 48">
            <a:extLst>
              <a:ext uri="{FF2B5EF4-FFF2-40B4-BE49-F238E27FC236}">
                <a16:creationId xmlns:a16="http://schemas.microsoft.com/office/drawing/2014/main" id="{18B98A4F-DBA4-4AB4-B459-0581A7293CC4}"/>
              </a:ext>
            </a:extLst>
          </p:cNvPr>
          <p:cNvGrpSpPr/>
          <p:nvPr/>
        </p:nvGrpSpPr>
        <p:grpSpPr>
          <a:xfrm>
            <a:off x="4462972" y="2858966"/>
            <a:ext cx="947938" cy="947938"/>
            <a:chOff x="4291522" y="3106616"/>
            <a:chExt cx="947938" cy="947938"/>
          </a:xfrm>
        </p:grpSpPr>
        <p:sp>
          <p:nvSpPr>
            <p:cNvPr descr="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 id="50" name="MH_Other_4">
              <a:extLst>
                <a:ext uri="{FF2B5EF4-FFF2-40B4-BE49-F238E27FC236}">
                  <a16:creationId xmlns:a16="http://schemas.microsoft.com/office/drawing/2014/main" id="{C57F29FB-DB13-478A-BF3B-66DEDD5C40EC}"/>
                </a:ext>
              </a:extLst>
            </p:cNvPr>
            <p:cNvSpPr>
              <a:spLocks noChangeAspect="1"/>
            </p:cNvSpPr>
            <p:nvPr>
              <p:custDataLst>
                <p:tags r:id="rId4"/>
              </p:custDataLst>
            </p:nvPr>
          </p:nvSpPr>
          <p:spPr>
            <a:xfrm>
              <a:off x="4291522" y="3106616"/>
              <a:ext cx="947938" cy="947938"/>
            </a:xfrm>
            <a:prstGeom prst="ellipse">
              <a:avLst/>
            </a:prstGeom>
            <a:solidFill>
              <a:srgbClr val="96648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grpSp>
          <p:nvGrpSpPr>
            <p:cNvPr id="51" name="组合 50">
              <a:extLst>
                <a:ext uri="{FF2B5EF4-FFF2-40B4-BE49-F238E27FC236}">
                  <a16:creationId xmlns:a16="http://schemas.microsoft.com/office/drawing/2014/main" id="{60A281A8-0A76-4E0E-8456-B4E083C09850}"/>
                </a:ext>
              </a:extLst>
            </p:cNvPr>
            <p:cNvGrpSpPr/>
            <p:nvPr/>
          </p:nvGrpSpPr>
          <p:grpSpPr>
            <a:xfrm>
              <a:off x="4464262" y="3433958"/>
              <a:ext cx="602457" cy="298710"/>
              <a:chOff x="1923908" y="2803742"/>
              <a:chExt cx="803116" cy="398201"/>
            </a:xfrm>
            <a:solidFill>
              <a:srgbClr val="FDFDFD"/>
            </a:solidFill>
          </p:grpSpPr>
          <p:sp>
            <p:nvSpPr>
              <p:cNvPr id="52" name="Freeform 27">
                <a:extLst>
                  <a:ext uri="{FF2B5EF4-FFF2-40B4-BE49-F238E27FC236}">
                    <a16:creationId xmlns:a16="http://schemas.microsoft.com/office/drawing/2014/main" id="{33597200-877C-4A27-94B4-5C85082A84F9}"/>
                  </a:ext>
                </a:extLst>
              </p:cNvPr>
              <p:cNvSpPr/>
              <p:nvPr/>
            </p:nvSpPr>
            <p:spPr bwMode="auto">
              <a:xfrm>
                <a:off x="2354679" y="2813694"/>
                <a:ext cx="372345" cy="388249"/>
              </a:xfrm>
              <a:custGeom>
                <a:gdLst>
                  <a:gd fmla="*/ 6 w 38" name="T0"/>
                  <a:gd fmla="*/ 24 h 38" name="T1"/>
                  <a:gd fmla="*/ 7 w 38" name="T2"/>
                  <a:gd fmla="*/ 22 h 38" name="T3"/>
                  <a:gd fmla="*/ 8 w 38" name="T4"/>
                  <a:gd fmla="*/ 22 h 38" name="T5"/>
                  <a:gd fmla="*/ 10 w 38" name="T6"/>
                  <a:gd fmla="*/ 21 h 38" name="T7"/>
                  <a:gd fmla="*/ 28 w 38" name="T8"/>
                  <a:gd fmla="*/ 21 h 38" name="T9"/>
                  <a:gd fmla="*/ 32 w 38" name="T10"/>
                  <a:gd fmla="*/ 21 h 38" name="T11"/>
                  <a:gd fmla="*/ 35 w 38" name="T12"/>
                  <a:gd fmla="*/ 19 h 38" name="T13"/>
                  <a:gd fmla="*/ 38 w 38" name="T14"/>
                  <a:gd fmla="*/ 16 h 38" name="T15"/>
                  <a:gd fmla="*/ 38 w 38" name="T16"/>
                  <a:gd fmla="*/ 13 h 38" name="T17"/>
                  <a:gd fmla="*/ 38 w 38" name="T18"/>
                  <a:gd fmla="*/ 8 h 38" name="T19"/>
                  <a:gd fmla="*/ 38 w 38" name="T20"/>
                  <a:gd fmla="*/ 5 h 38" name="T21"/>
                  <a:gd fmla="*/ 35 w 38" name="T22"/>
                  <a:gd fmla="*/ 2 h 38" name="T23"/>
                  <a:gd fmla="*/ 32 w 38" name="T24"/>
                  <a:gd fmla="*/ 1 h 38" name="T25"/>
                  <a:gd fmla="*/ 28 w 38" name="T26"/>
                  <a:gd fmla="*/ 0 h 38" name="T27"/>
                  <a:gd fmla="*/ 9 w 38" name="T28"/>
                  <a:gd fmla="*/ 0 h 38" name="T29"/>
                  <a:gd fmla="*/ 6 w 38" name="T30"/>
                  <a:gd fmla="*/ 2 h 38" name="T31"/>
                  <a:gd fmla="*/ 9 w 38" name="T32"/>
                  <a:gd fmla="*/ 5 h 38" name="T33"/>
                  <a:gd fmla="*/ 28 w 38" name="T34"/>
                  <a:gd fmla="*/ 5 h 38" name="T35"/>
                  <a:gd fmla="*/ 30 w 38" name="T36"/>
                  <a:gd fmla="*/ 5 h 38" name="T37"/>
                  <a:gd fmla="*/ 32 w 38" name="T38"/>
                  <a:gd fmla="*/ 6 h 38" name="T39"/>
                  <a:gd fmla="*/ 33 w 38" name="T40"/>
                  <a:gd fmla="*/ 7 h 38" name="T41"/>
                  <a:gd fmla="*/ 33 w 38" name="T42"/>
                  <a:gd fmla="*/ 8 h 38" name="T43"/>
                  <a:gd fmla="*/ 33 w 38" name="T44"/>
                  <a:gd fmla="*/ 13 h 38" name="T45"/>
                  <a:gd fmla="*/ 33 w 38" name="T46"/>
                  <a:gd fmla="*/ 14 h 38" name="T47"/>
                  <a:gd fmla="*/ 32 w 38" name="T48"/>
                  <a:gd fmla="*/ 16 h 38" name="T49"/>
                  <a:gd fmla="*/ 30 w 38" name="T50"/>
                  <a:gd fmla="*/ 16 h 38" name="T51"/>
                  <a:gd fmla="*/ 28 w 38" name="T52"/>
                  <a:gd fmla="*/ 17 h 38" name="T53"/>
                  <a:gd fmla="*/ 10 w 38" name="T54"/>
                  <a:gd fmla="*/ 17 h 38" name="T55"/>
                  <a:gd fmla="*/ 6 w 38" name="T56"/>
                  <a:gd fmla="*/ 17 h 38" name="T57"/>
                  <a:gd fmla="*/ 3 w 38" name="T58"/>
                  <a:gd fmla="*/ 19 h 38" name="T59"/>
                  <a:gd fmla="*/ 1 w 38" name="T60"/>
                  <a:gd fmla="*/ 22 h 38" name="T61"/>
                  <a:gd fmla="*/ 0 w 38" name="T62"/>
                  <a:gd fmla="*/ 25 h 38" name="T63"/>
                  <a:gd fmla="*/ 0 w 38" name="T64"/>
                  <a:gd fmla="*/ 29 h 38" name="T65"/>
                  <a:gd fmla="*/ 1 w 38" name="T66"/>
                  <a:gd fmla="*/ 33 h 38" name="T67"/>
                  <a:gd fmla="*/ 3 w 38" name="T68"/>
                  <a:gd fmla="*/ 36 h 38" name="T69"/>
                  <a:gd fmla="*/ 6 w 38" name="T70"/>
                  <a:gd fmla="*/ 37 h 38" name="T71"/>
                  <a:gd fmla="*/ 10 w 38" name="T72"/>
                  <a:gd fmla="*/ 38 h 38" name="T73"/>
                  <a:gd fmla="*/ 36 w 38" name="T74"/>
                  <a:gd fmla="*/ 38 h 38" name="T75"/>
                  <a:gd fmla="*/ 38 w 38" name="T76"/>
                  <a:gd fmla="*/ 35 h 38" name="T77"/>
                  <a:gd fmla="*/ 36 w 38" name="T78"/>
                  <a:gd fmla="*/ 33 h 38" name="T79"/>
                  <a:gd fmla="*/ 10 w 38" name="T80"/>
                  <a:gd fmla="*/ 33 h 38" name="T81"/>
                  <a:gd fmla="*/ 8 w 38" name="T82"/>
                  <a:gd fmla="*/ 33 h 38" name="T83"/>
                  <a:gd fmla="*/ 7 w 38" name="T84"/>
                  <a:gd fmla="*/ 32 h 38" name="T85"/>
                  <a:gd fmla="*/ 6 w 38" name="T86"/>
                  <a:gd fmla="*/ 31 h 38" name="T87"/>
                  <a:gd fmla="*/ 5 w 38" name="T88"/>
                  <a:gd fmla="*/ 29 h 38" name="T89"/>
                  <a:gd fmla="*/ 5 w 38" name="T90"/>
                  <a:gd fmla="*/ 25 h 38" name="T91"/>
                  <a:gd fmla="*/ 6 w 38" name="T92"/>
                  <a:gd fmla="*/ 24 h 3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8" w="38">
                    <a:moveTo>
                      <a:pt x="6" y="24"/>
                    </a:moveTo>
                    <a:cubicBezTo>
                      <a:pt x="6" y="23"/>
                      <a:pt x="6" y="23"/>
                      <a:pt x="7" y="22"/>
                    </a:cubicBezTo>
                    <a:cubicBezTo>
                      <a:pt x="7" y="22"/>
                      <a:pt x="8" y="22"/>
                      <a:pt x="8" y="22"/>
                    </a:cubicBezTo>
                    <a:cubicBezTo>
                      <a:pt x="9" y="21"/>
                      <a:pt x="10" y="21"/>
                      <a:pt x="10" y="21"/>
                    </a:cubicBezTo>
                    <a:cubicBezTo>
                      <a:pt x="28" y="21"/>
                      <a:pt x="28" y="21"/>
                      <a:pt x="28" y="21"/>
                    </a:cubicBezTo>
                    <a:cubicBezTo>
                      <a:pt x="30" y="21"/>
                      <a:pt x="31" y="21"/>
                      <a:pt x="32" y="21"/>
                    </a:cubicBezTo>
                    <a:cubicBezTo>
                      <a:pt x="33" y="20"/>
                      <a:pt x="34" y="20"/>
                      <a:pt x="35" y="19"/>
                    </a:cubicBezTo>
                    <a:cubicBezTo>
                      <a:pt x="36" y="18"/>
                      <a:pt x="37" y="17"/>
                      <a:pt x="38" y="16"/>
                    </a:cubicBezTo>
                    <a:cubicBezTo>
                      <a:pt x="38" y="15"/>
                      <a:pt x="38" y="14"/>
                      <a:pt x="38" y="13"/>
                    </a:cubicBezTo>
                    <a:cubicBezTo>
                      <a:pt x="38" y="8"/>
                      <a:pt x="38" y="8"/>
                      <a:pt x="38" y="8"/>
                    </a:cubicBezTo>
                    <a:cubicBezTo>
                      <a:pt x="38" y="7"/>
                      <a:pt x="38" y="6"/>
                      <a:pt x="38" y="5"/>
                    </a:cubicBezTo>
                    <a:cubicBezTo>
                      <a:pt x="37" y="4"/>
                      <a:pt x="36" y="3"/>
                      <a:pt x="35" y="2"/>
                    </a:cubicBezTo>
                    <a:cubicBezTo>
                      <a:pt x="34" y="2"/>
                      <a:pt x="33" y="1"/>
                      <a:pt x="32" y="1"/>
                    </a:cubicBezTo>
                    <a:cubicBezTo>
                      <a:pt x="31" y="0"/>
                      <a:pt x="29" y="0"/>
                      <a:pt x="28" y="0"/>
                    </a:cubicBezTo>
                    <a:cubicBezTo>
                      <a:pt x="9" y="0"/>
                      <a:pt x="9" y="0"/>
                      <a:pt x="9" y="0"/>
                    </a:cubicBezTo>
                    <a:cubicBezTo>
                      <a:pt x="7" y="0"/>
                      <a:pt x="6" y="1"/>
                      <a:pt x="6" y="2"/>
                    </a:cubicBezTo>
                    <a:cubicBezTo>
                      <a:pt x="6" y="4"/>
                      <a:pt x="7" y="5"/>
                      <a:pt x="9" y="5"/>
                    </a:cubicBezTo>
                    <a:cubicBezTo>
                      <a:pt x="28" y="5"/>
                      <a:pt x="28" y="5"/>
                      <a:pt x="28" y="5"/>
                    </a:cubicBezTo>
                    <a:cubicBezTo>
                      <a:pt x="29" y="5"/>
                      <a:pt x="29" y="5"/>
                      <a:pt x="30" y="5"/>
                    </a:cubicBezTo>
                    <a:cubicBezTo>
                      <a:pt x="31" y="5"/>
                      <a:pt x="31" y="6"/>
                      <a:pt x="32" y="6"/>
                    </a:cubicBezTo>
                    <a:cubicBezTo>
                      <a:pt x="32" y="6"/>
                      <a:pt x="33" y="7"/>
                      <a:pt x="33" y="7"/>
                    </a:cubicBezTo>
                    <a:cubicBezTo>
                      <a:pt x="33" y="7"/>
                      <a:pt x="33" y="8"/>
                      <a:pt x="33" y="8"/>
                    </a:cubicBezTo>
                    <a:cubicBezTo>
                      <a:pt x="33" y="13"/>
                      <a:pt x="33" y="13"/>
                      <a:pt x="33" y="13"/>
                    </a:cubicBezTo>
                    <a:cubicBezTo>
                      <a:pt x="33" y="13"/>
                      <a:pt x="33" y="14"/>
                      <a:pt x="33" y="14"/>
                    </a:cubicBezTo>
                    <a:cubicBezTo>
                      <a:pt x="33" y="15"/>
                      <a:pt x="32" y="15"/>
                      <a:pt x="32" y="16"/>
                    </a:cubicBezTo>
                    <a:cubicBezTo>
                      <a:pt x="31" y="16"/>
                      <a:pt x="31" y="16"/>
                      <a:pt x="30" y="16"/>
                    </a:cubicBezTo>
                    <a:cubicBezTo>
                      <a:pt x="29" y="16"/>
                      <a:pt x="29" y="17"/>
                      <a:pt x="28" y="17"/>
                    </a:cubicBezTo>
                    <a:cubicBezTo>
                      <a:pt x="10" y="17"/>
                      <a:pt x="10" y="17"/>
                      <a:pt x="10" y="17"/>
                    </a:cubicBezTo>
                    <a:cubicBezTo>
                      <a:pt x="9" y="17"/>
                      <a:pt x="7" y="17"/>
                      <a:pt x="6" y="17"/>
                    </a:cubicBezTo>
                    <a:cubicBezTo>
                      <a:pt x="5" y="18"/>
                      <a:pt x="4" y="18"/>
                      <a:pt x="3" y="19"/>
                    </a:cubicBezTo>
                    <a:cubicBezTo>
                      <a:pt x="2" y="20"/>
                      <a:pt x="1" y="21"/>
                      <a:pt x="1" y="22"/>
                    </a:cubicBezTo>
                    <a:cubicBezTo>
                      <a:pt x="0" y="23"/>
                      <a:pt x="0" y="24"/>
                      <a:pt x="0" y="25"/>
                    </a:cubicBezTo>
                    <a:cubicBezTo>
                      <a:pt x="0" y="29"/>
                      <a:pt x="0" y="29"/>
                      <a:pt x="0" y="29"/>
                    </a:cubicBezTo>
                    <a:cubicBezTo>
                      <a:pt x="0" y="31"/>
                      <a:pt x="0" y="32"/>
                      <a:pt x="1" y="33"/>
                    </a:cubicBezTo>
                    <a:cubicBezTo>
                      <a:pt x="1" y="34"/>
                      <a:pt x="2" y="35"/>
                      <a:pt x="3" y="36"/>
                    </a:cubicBezTo>
                    <a:cubicBezTo>
                      <a:pt x="4" y="36"/>
                      <a:pt x="5" y="37"/>
                      <a:pt x="6" y="37"/>
                    </a:cubicBezTo>
                    <a:cubicBezTo>
                      <a:pt x="7" y="38"/>
                      <a:pt x="9" y="38"/>
                      <a:pt x="10" y="38"/>
                    </a:cubicBezTo>
                    <a:cubicBezTo>
                      <a:pt x="36" y="38"/>
                      <a:pt x="36" y="38"/>
                      <a:pt x="36" y="38"/>
                    </a:cubicBezTo>
                    <a:cubicBezTo>
                      <a:pt x="38" y="38"/>
                      <a:pt x="38" y="37"/>
                      <a:pt x="38" y="35"/>
                    </a:cubicBezTo>
                    <a:cubicBezTo>
                      <a:pt x="38" y="34"/>
                      <a:pt x="38" y="33"/>
                      <a:pt x="36" y="33"/>
                    </a:cubicBezTo>
                    <a:cubicBezTo>
                      <a:pt x="10" y="33"/>
                      <a:pt x="10" y="33"/>
                      <a:pt x="10" y="33"/>
                    </a:cubicBezTo>
                    <a:cubicBezTo>
                      <a:pt x="10" y="33"/>
                      <a:pt x="9" y="33"/>
                      <a:pt x="8" y="33"/>
                    </a:cubicBezTo>
                    <a:cubicBezTo>
                      <a:pt x="8" y="33"/>
                      <a:pt x="7" y="32"/>
                      <a:pt x="7" y="32"/>
                    </a:cubicBezTo>
                    <a:cubicBezTo>
                      <a:pt x="6" y="32"/>
                      <a:pt x="6" y="31"/>
                      <a:pt x="6" y="31"/>
                    </a:cubicBezTo>
                    <a:cubicBezTo>
                      <a:pt x="5" y="30"/>
                      <a:pt x="5" y="30"/>
                      <a:pt x="5" y="29"/>
                    </a:cubicBezTo>
                    <a:cubicBezTo>
                      <a:pt x="5" y="25"/>
                      <a:pt x="5" y="25"/>
                      <a:pt x="5" y="25"/>
                    </a:cubicBezTo>
                    <a:cubicBezTo>
                      <a:pt x="5" y="24"/>
                      <a:pt x="5" y="24"/>
                      <a:pt x="6" y="2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3" name="Freeform 31">
                <a:extLst>
                  <a:ext uri="{FF2B5EF4-FFF2-40B4-BE49-F238E27FC236}">
                    <a16:creationId xmlns:a16="http://schemas.microsoft.com/office/drawing/2014/main" id="{7C6A6DB7-BEEE-4A2B-A85C-D45F05E4754D}"/>
                  </a:ext>
                </a:extLst>
              </p:cNvPr>
              <p:cNvSpPr>
                <a:spLocks noEditPoints="1"/>
              </p:cNvSpPr>
              <p:nvPr/>
            </p:nvSpPr>
            <p:spPr bwMode="auto">
              <a:xfrm>
                <a:off x="1923908" y="2803742"/>
                <a:ext cx="368849" cy="383966"/>
              </a:xfrm>
              <a:custGeom>
                <a:gdLst>
                  <a:gd fmla="*/ 35 w 38" name="T0"/>
                  <a:gd fmla="*/ 2 h 38" name="T1"/>
                  <a:gd fmla="*/ 32 w 38" name="T2"/>
                  <a:gd fmla="*/ 1 h 38" name="T3"/>
                  <a:gd fmla="*/ 28 w 38" name="T4"/>
                  <a:gd fmla="*/ 0 h 38" name="T5"/>
                  <a:gd fmla="*/ 10 w 38" name="T6"/>
                  <a:gd fmla="*/ 0 h 38" name="T7"/>
                  <a:gd fmla="*/ 6 w 38" name="T8"/>
                  <a:gd fmla="*/ 1 h 38" name="T9"/>
                  <a:gd fmla="*/ 3 w 38" name="T10"/>
                  <a:gd fmla="*/ 2 h 38" name="T11"/>
                  <a:gd fmla="*/ 1 w 38" name="T12"/>
                  <a:gd fmla="*/ 5 h 38" name="T13"/>
                  <a:gd fmla="*/ 0 w 38" name="T14"/>
                  <a:gd fmla="*/ 8 h 38" name="T15"/>
                  <a:gd fmla="*/ 0 w 38" name="T16"/>
                  <a:gd fmla="*/ 29 h 38" name="T17"/>
                  <a:gd fmla="*/ 1 w 38" name="T18"/>
                  <a:gd fmla="*/ 33 h 38" name="T19"/>
                  <a:gd fmla="*/ 3 w 38" name="T20"/>
                  <a:gd fmla="*/ 35 h 38" name="T21"/>
                  <a:gd fmla="*/ 6 w 38" name="T22"/>
                  <a:gd fmla="*/ 37 h 38" name="T23"/>
                  <a:gd fmla="*/ 10 w 38" name="T24"/>
                  <a:gd fmla="*/ 38 h 38" name="T25"/>
                  <a:gd fmla="*/ 28 w 38" name="T26"/>
                  <a:gd fmla="*/ 38 h 38" name="T27"/>
                  <a:gd fmla="*/ 32 w 38" name="T28"/>
                  <a:gd fmla="*/ 37 h 38" name="T29"/>
                  <a:gd fmla="*/ 35 w 38" name="T30"/>
                  <a:gd fmla="*/ 36 h 38" name="T31"/>
                  <a:gd fmla="*/ 37 w 38" name="T32"/>
                  <a:gd fmla="*/ 33 h 38" name="T33"/>
                  <a:gd fmla="*/ 38 w 38" name="T34"/>
                  <a:gd fmla="*/ 29 h 38" name="T35"/>
                  <a:gd fmla="*/ 38 w 38" name="T36"/>
                  <a:gd fmla="*/ 8 h 38" name="T37"/>
                  <a:gd fmla="*/ 37 w 38" name="T38"/>
                  <a:gd fmla="*/ 5 h 38" name="T39"/>
                  <a:gd fmla="*/ 35 w 38" name="T40"/>
                  <a:gd fmla="*/ 2 h 38" name="T41"/>
                  <a:gd fmla="*/ 28 w 38" name="T42"/>
                  <a:gd fmla="*/ 33 h 38" name="T43"/>
                  <a:gd fmla="*/ 10 w 38" name="T44"/>
                  <a:gd fmla="*/ 33 h 38" name="T45"/>
                  <a:gd fmla="*/ 8 w 38" name="T46"/>
                  <a:gd fmla="*/ 33 h 38" name="T47"/>
                  <a:gd fmla="*/ 6 w 38" name="T48"/>
                  <a:gd fmla="*/ 32 h 38" name="T49"/>
                  <a:gd fmla="*/ 5 w 38" name="T50"/>
                  <a:gd fmla="*/ 31 h 38" name="T51"/>
                  <a:gd fmla="*/ 5 w 38" name="T52"/>
                  <a:gd fmla="*/ 29 h 38" name="T53"/>
                  <a:gd fmla="*/ 5 w 38" name="T54"/>
                  <a:gd fmla="*/ 8 h 38" name="T55"/>
                  <a:gd fmla="*/ 5 w 38" name="T56"/>
                  <a:gd fmla="*/ 7 h 38" name="T57"/>
                  <a:gd fmla="*/ 6 w 38" name="T58"/>
                  <a:gd fmla="*/ 6 h 38" name="T59"/>
                  <a:gd fmla="*/ 8 w 38" name="T60"/>
                  <a:gd fmla="*/ 5 h 38" name="T61"/>
                  <a:gd fmla="*/ 10 w 38" name="T62"/>
                  <a:gd fmla="*/ 5 h 38" name="T63"/>
                  <a:gd fmla="*/ 28 w 38" name="T64"/>
                  <a:gd fmla="*/ 5 h 38" name="T65"/>
                  <a:gd fmla="*/ 30 w 38" name="T66"/>
                  <a:gd fmla="*/ 5 h 38" name="T67"/>
                  <a:gd fmla="*/ 32 w 38" name="T68"/>
                  <a:gd fmla="*/ 6 h 38" name="T69"/>
                  <a:gd fmla="*/ 33 w 38" name="T70"/>
                  <a:gd fmla="*/ 7 h 38" name="T71"/>
                  <a:gd fmla="*/ 33 w 38" name="T72"/>
                  <a:gd fmla="*/ 8 h 38" name="T73"/>
                  <a:gd fmla="*/ 33 w 38" name="T74"/>
                  <a:gd fmla="*/ 29 h 38" name="T75"/>
                  <a:gd fmla="*/ 33 w 38" name="T76"/>
                  <a:gd fmla="*/ 31 h 38" name="T77"/>
                  <a:gd fmla="*/ 32 w 38" name="T78"/>
                  <a:gd fmla="*/ 32 h 38" name="T79"/>
                  <a:gd fmla="*/ 30 w 38" name="T80"/>
                  <a:gd fmla="*/ 33 h 38" name="T81"/>
                  <a:gd fmla="*/ 28 w 38" name="T82"/>
                  <a:gd fmla="*/ 33 h 3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8" w="38">
                    <a:moveTo>
                      <a:pt x="35" y="2"/>
                    </a:moveTo>
                    <a:cubicBezTo>
                      <a:pt x="34" y="2"/>
                      <a:pt x="33" y="1"/>
                      <a:pt x="32" y="1"/>
                    </a:cubicBezTo>
                    <a:cubicBezTo>
                      <a:pt x="31" y="0"/>
                      <a:pt x="29" y="0"/>
                      <a:pt x="28" y="0"/>
                    </a:cubicBezTo>
                    <a:cubicBezTo>
                      <a:pt x="10" y="0"/>
                      <a:pt x="10" y="0"/>
                      <a:pt x="10" y="0"/>
                    </a:cubicBezTo>
                    <a:cubicBezTo>
                      <a:pt x="9" y="0"/>
                      <a:pt x="7" y="0"/>
                      <a:pt x="6" y="1"/>
                    </a:cubicBezTo>
                    <a:cubicBezTo>
                      <a:pt x="5" y="1"/>
                      <a:pt x="4" y="2"/>
                      <a:pt x="3" y="2"/>
                    </a:cubicBezTo>
                    <a:cubicBezTo>
                      <a:pt x="2" y="3"/>
                      <a:pt x="1" y="4"/>
                      <a:pt x="1" y="5"/>
                    </a:cubicBezTo>
                    <a:cubicBezTo>
                      <a:pt x="0" y="6"/>
                      <a:pt x="0" y="7"/>
                      <a:pt x="0" y="8"/>
                    </a:cubicBezTo>
                    <a:cubicBezTo>
                      <a:pt x="0" y="29"/>
                      <a:pt x="0" y="29"/>
                      <a:pt x="0" y="29"/>
                    </a:cubicBezTo>
                    <a:cubicBezTo>
                      <a:pt x="0" y="31"/>
                      <a:pt x="0" y="32"/>
                      <a:pt x="1" y="33"/>
                    </a:cubicBezTo>
                    <a:cubicBezTo>
                      <a:pt x="1" y="34"/>
                      <a:pt x="2" y="35"/>
                      <a:pt x="3" y="35"/>
                    </a:cubicBezTo>
                    <a:cubicBezTo>
                      <a:pt x="4" y="36"/>
                      <a:pt x="5" y="37"/>
                      <a:pt x="6" y="37"/>
                    </a:cubicBezTo>
                    <a:cubicBezTo>
                      <a:pt x="7" y="38"/>
                      <a:pt x="9" y="38"/>
                      <a:pt x="10" y="38"/>
                    </a:cubicBezTo>
                    <a:cubicBezTo>
                      <a:pt x="28" y="38"/>
                      <a:pt x="28" y="38"/>
                      <a:pt x="28" y="38"/>
                    </a:cubicBezTo>
                    <a:cubicBezTo>
                      <a:pt x="29" y="38"/>
                      <a:pt x="31" y="38"/>
                      <a:pt x="32" y="37"/>
                    </a:cubicBezTo>
                    <a:cubicBezTo>
                      <a:pt x="33" y="37"/>
                      <a:pt x="34" y="36"/>
                      <a:pt x="35" y="36"/>
                    </a:cubicBezTo>
                    <a:cubicBezTo>
                      <a:pt x="36" y="35"/>
                      <a:pt x="37" y="34"/>
                      <a:pt x="37" y="33"/>
                    </a:cubicBezTo>
                    <a:cubicBezTo>
                      <a:pt x="38" y="32"/>
                      <a:pt x="38" y="31"/>
                      <a:pt x="38" y="29"/>
                    </a:cubicBezTo>
                    <a:cubicBezTo>
                      <a:pt x="38" y="8"/>
                      <a:pt x="38" y="8"/>
                      <a:pt x="38" y="8"/>
                    </a:cubicBezTo>
                    <a:cubicBezTo>
                      <a:pt x="38" y="7"/>
                      <a:pt x="38" y="6"/>
                      <a:pt x="37" y="5"/>
                    </a:cubicBezTo>
                    <a:cubicBezTo>
                      <a:pt x="37" y="4"/>
                      <a:pt x="36" y="3"/>
                      <a:pt x="35" y="2"/>
                    </a:cubicBezTo>
                    <a:close/>
                    <a:moveTo>
                      <a:pt x="28" y="33"/>
                    </a:moveTo>
                    <a:cubicBezTo>
                      <a:pt x="10" y="33"/>
                      <a:pt x="10" y="33"/>
                      <a:pt x="10" y="33"/>
                    </a:cubicBezTo>
                    <a:cubicBezTo>
                      <a:pt x="9" y="33"/>
                      <a:pt x="9" y="33"/>
                      <a:pt x="8" y="33"/>
                    </a:cubicBezTo>
                    <a:cubicBezTo>
                      <a:pt x="7" y="33"/>
                      <a:pt x="7" y="32"/>
                      <a:pt x="6" y="32"/>
                    </a:cubicBezTo>
                    <a:cubicBezTo>
                      <a:pt x="6" y="32"/>
                      <a:pt x="6" y="31"/>
                      <a:pt x="5" y="31"/>
                    </a:cubicBezTo>
                    <a:cubicBezTo>
                      <a:pt x="5" y="30"/>
                      <a:pt x="5" y="30"/>
                      <a:pt x="5" y="29"/>
                    </a:cubicBezTo>
                    <a:cubicBezTo>
                      <a:pt x="5" y="8"/>
                      <a:pt x="5" y="8"/>
                      <a:pt x="5" y="8"/>
                    </a:cubicBezTo>
                    <a:cubicBezTo>
                      <a:pt x="5" y="8"/>
                      <a:pt x="5" y="7"/>
                      <a:pt x="5" y="7"/>
                    </a:cubicBezTo>
                    <a:cubicBezTo>
                      <a:pt x="6" y="6"/>
                      <a:pt x="6" y="6"/>
                      <a:pt x="6" y="6"/>
                    </a:cubicBezTo>
                    <a:cubicBezTo>
                      <a:pt x="7" y="5"/>
                      <a:pt x="7" y="5"/>
                      <a:pt x="8" y="5"/>
                    </a:cubicBezTo>
                    <a:cubicBezTo>
                      <a:pt x="9" y="5"/>
                      <a:pt x="9" y="5"/>
                      <a:pt x="10" y="5"/>
                    </a:cubicBezTo>
                    <a:cubicBezTo>
                      <a:pt x="28" y="5"/>
                      <a:pt x="28" y="5"/>
                      <a:pt x="28" y="5"/>
                    </a:cubicBezTo>
                    <a:cubicBezTo>
                      <a:pt x="29" y="5"/>
                      <a:pt x="29" y="5"/>
                      <a:pt x="30" y="5"/>
                    </a:cubicBezTo>
                    <a:cubicBezTo>
                      <a:pt x="31" y="5"/>
                      <a:pt x="31" y="5"/>
                      <a:pt x="32" y="6"/>
                    </a:cubicBezTo>
                    <a:cubicBezTo>
                      <a:pt x="32" y="6"/>
                      <a:pt x="32" y="6"/>
                      <a:pt x="33" y="7"/>
                    </a:cubicBezTo>
                    <a:cubicBezTo>
                      <a:pt x="33" y="7"/>
                      <a:pt x="33" y="8"/>
                      <a:pt x="33" y="8"/>
                    </a:cubicBezTo>
                    <a:cubicBezTo>
                      <a:pt x="33" y="29"/>
                      <a:pt x="33" y="29"/>
                      <a:pt x="33" y="29"/>
                    </a:cubicBezTo>
                    <a:cubicBezTo>
                      <a:pt x="33" y="30"/>
                      <a:pt x="33" y="30"/>
                      <a:pt x="33" y="31"/>
                    </a:cubicBezTo>
                    <a:cubicBezTo>
                      <a:pt x="32" y="31"/>
                      <a:pt x="32" y="32"/>
                      <a:pt x="32" y="32"/>
                    </a:cubicBezTo>
                    <a:cubicBezTo>
                      <a:pt x="31" y="32"/>
                      <a:pt x="31" y="33"/>
                      <a:pt x="30" y="33"/>
                    </a:cubicBezTo>
                    <a:cubicBezTo>
                      <a:pt x="29" y="33"/>
                      <a:pt x="29" y="33"/>
                      <a:pt x="28" y="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54" name="组合 53">
            <a:extLst>
              <a:ext uri="{FF2B5EF4-FFF2-40B4-BE49-F238E27FC236}">
                <a16:creationId xmlns:a16="http://schemas.microsoft.com/office/drawing/2014/main" id="{7CD5513E-E039-45BB-8B4D-446154D29CE0}"/>
              </a:ext>
            </a:extLst>
          </p:cNvPr>
          <p:cNvGrpSpPr/>
          <p:nvPr/>
        </p:nvGrpSpPr>
        <p:grpSpPr>
          <a:xfrm>
            <a:off x="6498616" y="4300549"/>
            <a:ext cx="947938" cy="947938"/>
            <a:chOff x="6327166" y="4548199"/>
            <a:chExt cx="947938" cy="947938"/>
          </a:xfrm>
        </p:grpSpPr>
        <p:sp>
          <p:nvSpPr>
            <p:cNvPr descr="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 id="55" name="MH_Other_4">
              <a:extLst>
                <a:ext uri="{FF2B5EF4-FFF2-40B4-BE49-F238E27FC236}">
                  <a16:creationId xmlns:a16="http://schemas.microsoft.com/office/drawing/2014/main" id="{AA0BD6A0-C12C-434A-B053-15F193CE4BBD}"/>
                </a:ext>
              </a:extLst>
            </p:cNvPr>
            <p:cNvSpPr>
              <a:spLocks noChangeAspect="1"/>
            </p:cNvSpPr>
            <p:nvPr>
              <p:custDataLst>
                <p:tags r:id="rId5"/>
              </p:custDataLst>
            </p:nvPr>
          </p:nvSpPr>
          <p:spPr>
            <a:xfrm>
              <a:off x="6327166" y="4548199"/>
              <a:ext cx="947938" cy="947938"/>
            </a:xfrm>
            <a:prstGeom prst="ellipse">
              <a:avLst/>
            </a:prstGeom>
            <a:solidFill>
              <a:srgbClr val="D06F8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grpSp>
          <p:nvGrpSpPr>
            <p:cNvPr id="56" name="组合 55">
              <a:extLst>
                <a:ext uri="{FF2B5EF4-FFF2-40B4-BE49-F238E27FC236}">
                  <a16:creationId xmlns:a16="http://schemas.microsoft.com/office/drawing/2014/main" id="{96D87DB8-186A-4B45-9575-35CBA63366A8}"/>
                </a:ext>
              </a:extLst>
            </p:cNvPr>
            <p:cNvGrpSpPr/>
            <p:nvPr/>
          </p:nvGrpSpPr>
          <p:grpSpPr>
            <a:xfrm>
              <a:off x="6499906" y="4876757"/>
              <a:ext cx="602457" cy="290822"/>
              <a:chOff x="1923908" y="4238286"/>
              <a:chExt cx="803116" cy="387686"/>
            </a:xfrm>
            <a:solidFill>
              <a:srgbClr val="FDFDFD"/>
            </a:solidFill>
          </p:grpSpPr>
          <p:sp>
            <p:nvSpPr>
              <p:cNvPr id="57" name="Freeform 22">
                <a:extLst>
                  <a:ext uri="{FF2B5EF4-FFF2-40B4-BE49-F238E27FC236}">
                    <a16:creationId xmlns:a16="http://schemas.microsoft.com/office/drawing/2014/main" id="{10291B7C-8370-4C9F-ACF4-541D6121EBF6}"/>
                  </a:ext>
                </a:extLst>
              </p:cNvPr>
              <p:cNvSpPr/>
              <p:nvPr/>
            </p:nvSpPr>
            <p:spPr bwMode="auto">
              <a:xfrm>
                <a:off x="2382998" y="4238286"/>
                <a:ext cx="344026" cy="387686"/>
              </a:xfrm>
              <a:custGeom>
                <a:gdLst>
                  <a:gd fmla="*/ 35 w 35" name="T0"/>
                  <a:gd fmla="*/ 13 h 38" name="T1"/>
                  <a:gd fmla="*/ 35 w 35" name="T2"/>
                  <a:gd fmla="*/ 9 h 38" name="T3"/>
                  <a:gd fmla="*/ 34 w 35" name="T4"/>
                  <a:gd fmla="*/ 5 h 38" name="T5"/>
                  <a:gd fmla="*/ 31 w 35" name="T6"/>
                  <a:gd fmla="*/ 3 h 38" name="T7"/>
                  <a:gd fmla="*/ 28 w 35" name="T8"/>
                  <a:gd fmla="*/ 1 h 38" name="T9"/>
                  <a:gd fmla="*/ 24 w 35" name="T10"/>
                  <a:gd fmla="*/ 0 h 38" name="T11"/>
                  <a:gd fmla="*/ 2 w 35" name="T12"/>
                  <a:gd fmla="*/ 0 h 38" name="T13"/>
                  <a:gd fmla="*/ 0 w 35" name="T14"/>
                  <a:gd fmla="*/ 3 h 38" name="T15"/>
                  <a:gd fmla="*/ 2 w 35" name="T16"/>
                  <a:gd fmla="*/ 5 h 38" name="T17"/>
                  <a:gd fmla="*/ 24 w 35" name="T18"/>
                  <a:gd fmla="*/ 5 h 38" name="T19"/>
                  <a:gd fmla="*/ 26 w 35" name="T20"/>
                  <a:gd fmla="*/ 5 h 38" name="T21"/>
                  <a:gd fmla="*/ 28 w 35" name="T22"/>
                  <a:gd fmla="*/ 6 h 38" name="T23"/>
                  <a:gd fmla="*/ 29 w 35" name="T24"/>
                  <a:gd fmla="*/ 7 h 38" name="T25"/>
                  <a:gd fmla="*/ 29 w 35" name="T26"/>
                  <a:gd fmla="*/ 9 h 38" name="T27"/>
                  <a:gd fmla="*/ 29 w 35" name="T28"/>
                  <a:gd fmla="*/ 13 h 38" name="T29"/>
                  <a:gd fmla="*/ 29 w 35" name="T30"/>
                  <a:gd fmla="*/ 15 h 38" name="T31"/>
                  <a:gd fmla="*/ 28 w 35" name="T32"/>
                  <a:gd fmla="*/ 16 h 38" name="T33"/>
                  <a:gd fmla="*/ 26 w 35" name="T34"/>
                  <a:gd fmla="*/ 16 h 38" name="T35"/>
                  <a:gd fmla="*/ 24 w 35" name="T36"/>
                  <a:gd fmla="*/ 17 h 38" name="T37"/>
                  <a:gd fmla="*/ 6 w 35" name="T38"/>
                  <a:gd fmla="*/ 17 h 38" name="T39"/>
                  <a:gd fmla="*/ 4 w 35" name="T40"/>
                  <a:gd fmla="*/ 19 h 38" name="T41"/>
                  <a:gd fmla="*/ 6 w 35" name="T42"/>
                  <a:gd fmla="*/ 22 h 38" name="T43"/>
                  <a:gd fmla="*/ 24 w 35" name="T44"/>
                  <a:gd fmla="*/ 22 h 38" name="T45"/>
                  <a:gd fmla="*/ 26 w 35" name="T46"/>
                  <a:gd fmla="*/ 22 h 38" name="T47"/>
                  <a:gd fmla="*/ 28 w 35" name="T48"/>
                  <a:gd fmla="*/ 23 h 38" name="T49"/>
                  <a:gd fmla="*/ 29 w 35" name="T50"/>
                  <a:gd fmla="*/ 24 h 38" name="T51"/>
                  <a:gd fmla="*/ 29 w 35" name="T52"/>
                  <a:gd fmla="*/ 25 h 38" name="T53"/>
                  <a:gd fmla="*/ 29 w 35" name="T54"/>
                  <a:gd fmla="*/ 30 h 38" name="T55"/>
                  <a:gd fmla="*/ 29 w 35" name="T56"/>
                  <a:gd fmla="*/ 31 h 38" name="T57"/>
                  <a:gd fmla="*/ 28 w 35" name="T58"/>
                  <a:gd fmla="*/ 32 h 38" name="T59"/>
                  <a:gd fmla="*/ 26 w 35" name="T60"/>
                  <a:gd fmla="*/ 33 h 38" name="T61"/>
                  <a:gd fmla="*/ 24 w 35" name="T62"/>
                  <a:gd fmla="*/ 33 h 38" name="T63"/>
                  <a:gd fmla="*/ 2 w 35" name="T64"/>
                  <a:gd fmla="*/ 33 h 38" name="T65"/>
                  <a:gd fmla="*/ 0 w 35" name="T66"/>
                  <a:gd fmla="*/ 36 h 38" name="T67"/>
                  <a:gd fmla="*/ 2 w 35" name="T68"/>
                  <a:gd fmla="*/ 38 h 38" name="T69"/>
                  <a:gd fmla="*/ 24 w 35" name="T70"/>
                  <a:gd fmla="*/ 38 h 38" name="T71"/>
                  <a:gd fmla="*/ 28 w 35" name="T72"/>
                  <a:gd fmla="*/ 38 h 38" name="T73"/>
                  <a:gd fmla="*/ 31 w 35" name="T74"/>
                  <a:gd fmla="*/ 36 h 38" name="T75"/>
                  <a:gd fmla="*/ 34 w 35" name="T76"/>
                  <a:gd fmla="*/ 33 h 38" name="T77"/>
                  <a:gd fmla="*/ 35 w 35" name="T78"/>
                  <a:gd fmla="*/ 30 h 38" name="T79"/>
                  <a:gd fmla="*/ 35 w 35" name="T80"/>
                  <a:gd fmla="*/ 25 h 38" name="T81"/>
                  <a:gd fmla="*/ 32 w 35" name="T82"/>
                  <a:gd fmla="*/ 19 h 38" name="T83"/>
                  <a:gd fmla="*/ 35 w 35" name="T84"/>
                  <a:gd fmla="*/ 13 h 3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8" w="35">
                    <a:moveTo>
                      <a:pt x="35" y="13"/>
                    </a:moveTo>
                    <a:cubicBezTo>
                      <a:pt x="35" y="9"/>
                      <a:pt x="35" y="9"/>
                      <a:pt x="35" y="9"/>
                    </a:cubicBezTo>
                    <a:cubicBezTo>
                      <a:pt x="35" y="7"/>
                      <a:pt x="34" y="6"/>
                      <a:pt x="34" y="5"/>
                    </a:cubicBezTo>
                    <a:cubicBezTo>
                      <a:pt x="33" y="4"/>
                      <a:pt x="32" y="3"/>
                      <a:pt x="31" y="3"/>
                    </a:cubicBezTo>
                    <a:cubicBezTo>
                      <a:pt x="31" y="2"/>
                      <a:pt x="29" y="1"/>
                      <a:pt x="28" y="1"/>
                    </a:cubicBezTo>
                    <a:cubicBezTo>
                      <a:pt x="27" y="0"/>
                      <a:pt x="26" y="0"/>
                      <a:pt x="24" y="0"/>
                    </a:cubicBezTo>
                    <a:cubicBezTo>
                      <a:pt x="2" y="0"/>
                      <a:pt x="2" y="0"/>
                      <a:pt x="2" y="0"/>
                    </a:cubicBezTo>
                    <a:cubicBezTo>
                      <a:pt x="1" y="0"/>
                      <a:pt x="0" y="1"/>
                      <a:pt x="0" y="3"/>
                    </a:cubicBezTo>
                    <a:cubicBezTo>
                      <a:pt x="0" y="4"/>
                      <a:pt x="1" y="5"/>
                      <a:pt x="2" y="5"/>
                    </a:cubicBezTo>
                    <a:cubicBezTo>
                      <a:pt x="24" y="5"/>
                      <a:pt x="24" y="5"/>
                      <a:pt x="24" y="5"/>
                    </a:cubicBezTo>
                    <a:cubicBezTo>
                      <a:pt x="25" y="5"/>
                      <a:pt x="26" y="5"/>
                      <a:pt x="26" y="5"/>
                    </a:cubicBezTo>
                    <a:cubicBezTo>
                      <a:pt x="27" y="6"/>
                      <a:pt x="28" y="6"/>
                      <a:pt x="28" y="6"/>
                    </a:cubicBezTo>
                    <a:cubicBezTo>
                      <a:pt x="28" y="6"/>
                      <a:pt x="29" y="7"/>
                      <a:pt x="29" y="7"/>
                    </a:cubicBezTo>
                    <a:cubicBezTo>
                      <a:pt x="29" y="8"/>
                      <a:pt x="29" y="8"/>
                      <a:pt x="29" y="9"/>
                    </a:cubicBezTo>
                    <a:cubicBezTo>
                      <a:pt x="29" y="13"/>
                      <a:pt x="29" y="13"/>
                      <a:pt x="29" y="13"/>
                    </a:cubicBezTo>
                    <a:cubicBezTo>
                      <a:pt x="29" y="14"/>
                      <a:pt x="29" y="14"/>
                      <a:pt x="29" y="15"/>
                    </a:cubicBezTo>
                    <a:cubicBezTo>
                      <a:pt x="29" y="15"/>
                      <a:pt x="28" y="15"/>
                      <a:pt x="28" y="16"/>
                    </a:cubicBezTo>
                    <a:cubicBezTo>
                      <a:pt x="28" y="16"/>
                      <a:pt x="27" y="16"/>
                      <a:pt x="26" y="16"/>
                    </a:cubicBezTo>
                    <a:cubicBezTo>
                      <a:pt x="26" y="17"/>
                      <a:pt x="25" y="17"/>
                      <a:pt x="24" y="17"/>
                    </a:cubicBezTo>
                    <a:cubicBezTo>
                      <a:pt x="6" y="17"/>
                      <a:pt x="6" y="17"/>
                      <a:pt x="6" y="17"/>
                    </a:cubicBezTo>
                    <a:cubicBezTo>
                      <a:pt x="5" y="17"/>
                      <a:pt x="4" y="18"/>
                      <a:pt x="4" y="19"/>
                    </a:cubicBezTo>
                    <a:cubicBezTo>
                      <a:pt x="4" y="21"/>
                      <a:pt x="5" y="22"/>
                      <a:pt x="6" y="22"/>
                    </a:cubicBezTo>
                    <a:cubicBezTo>
                      <a:pt x="24" y="22"/>
                      <a:pt x="24" y="22"/>
                      <a:pt x="24" y="22"/>
                    </a:cubicBezTo>
                    <a:cubicBezTo>
                      <a:pt x="25" y="22"/>
                      <a:pt x="26" y="22"/>
                      <a:pt x="26" y="22"/>
                    </a:cubicBezTo>
                    <a:cubicBezTo>
                      <a:pt x="27" y="22"/>
                      <a:pt x="28" y="22"/>
                      <a:pt x="28" y="23"/>
                    </a:cubicBezTo>
                    <a:cubicBezTo>
                      <a:pt x="28" y="23"/>
                      <a:pt x="29" y="23"/>
                      <a:pt x="29" y="24"/>
                    </a:cubicBezTo>
                    <a:cubicBezTo>
                      <a:pt x="29" y="24"/>
                      <a:pt x="29" y="25"/>
                      <a:pt x="29" y="25"/>
                    </a:cubicBezTo>
                    <a:cubicBezTo>
                      <a:pt x="29" y="30"/>
                      <a:pt x="29" y="30"/>
                      <a:pt x="29" y="30"/>
                    </a:cubicBezTo>
                    <a:cubicBezTo>
                      <a:pt x="29" y="30"/>
                      <a:pt x="29" y="31"/>
                      <a:pt x="29" y="31"/>
                    </a:cubicBezTo>
                    <a:cubicBezTo>
                      <a:pt x="29" y="32"/>
                      <a:pt x="28" y="32"/>
                      <a:pt x="28" y="32"/>
                    </a:cubicBezTo>
                    <a:cubicBezTo>
                      <a:pt x="28" y="33"/>
                      <a:pt x="27" y="33"/>
                      <a:pt x="26" y="33"/>
                    </a:cubicBezTo>
                    <a:cubicBezTo>
                      <a:pt x="26" y="33"/>
                      <a:pt x="25" y="33"/>
                      <a:pt x="24" y="33"/>
                    </a:cubicBezTo>
                    <a:cubicBezTo>
                      <a:pt x="2" y="33"/>
                      <a:pt x="2" y="33"/>
                      <a:pt x="2" y="33"/>
                    </a:cubicBezTo>
                    <a:cubicBezTo>
                      <a:pt x="1" y="33"/>
                      <a:pt x="0" y="34"/>
                      <a:pt x="0" y="36"/>
                    </a:cubicBezTo>
                    <a:cubicBezTo>
                      <a:pt x="0" y="37"/>
                      <a:pt x="1" y="38"/>
                      <a:pt x="2" y="38"/>
                    </a:cubicBezTo>
                    <a:cubicBezTo>
                      <a:pt x="24" y="38"/>
                      <a:pt x="24" y="38"/>
                      <a:pt x="24" y="38"/>
                    </a:cubicBezTo>
                    <a:cubicBezTo>
                      <a:pt x="26" y="38"/>
                      <a:pt x="27" y="38"/>
                      <a:pt x="28" y="38"/>
                    </a:cubicBezTo>
                    <a:cubicBezTo>
                      <a:pt x="29" y="37"/>
                      <a:pt x="31" y="37"/>
                      <a:pt x="31" y="36"/>
                    </a:cubicBezTo>
                    <a:cubicBezTo>
                      <a:pt x="32" y="35"/>
                      <a:pt x="33" y="34"/>
                      <a:pt x="34" y="33"/>
                    </a:cubicBezTo>
                    <a:cubicBezTo>
                      <a:pt x="34" y="32"/>
                      <a:pt x="35" y="31"/>
                      <a:pt x="35" y="30"/>
                    </a:cubicBezTo>
                    <a:cubicBezTo>
                      <a:pt x="35" y="25"/>
                      <a:pt x="35" y="25"/>
                      <a:pt x="35" y="25"/>
                    </a:cubicBezTo>
                    <a:cubicBezTo>
                      <a:pt x="35" y="23"/>
                      <a:pt x="34" y="21"/>
                      <a:pt x="32" y="19"/>
                    </a:cubicBezTo>
                    <a:cubicBezTo>
                      <a:pt x="34" y="18"/>
                      <a:pt x="35" y="16"/>
                      <a:pt x="35" y="1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8" name="Freeform 31">
                <a:extLst>
                  <a:ext uri="{FF2B5EF4-FFF2-40B4-BE49-F238E27FC236}">
                    <a16:creationId xmlns:a16="http://schemas.microsoft.com/office/drawing/2014/main" id="{8992A953-EBD2-4589-A1F3-35F6A53206F2}"/>
                  </a:ext>
                </a:extLst>
              </p:cNvPr>
              <p:cNvSpPr>
                <a:spLocks noEditPoints="1"/>
              </p:cNvSpPr>
              <p:nvPr/>
            </p:nvSpPr>
            <p:spPr bwMode="auto">
              <a:xfrm>
                <a:off x="1923908" y="4238286"/>
                <a:ext cx="368849" cy="383966"/>
              </a:xfrm>
              <a:custGeom>
                <a:gdLst>
                  <a:gd fmla="*/ 35 w 38" name="T0"/>
                  <a:gd fmla="*/ 2 h 38" name="T1"/>
                  <a:gd fmla="*/ 32 w 38" name="T2"/>
                  <a:gd fmla="*/ 1 h 38" name="T3"/>
                  <a:gd fmla="*/ 28 w 38" name="T4"/>
                  <a:gd fmla="*/ 0 h 38" name="T5"/>
                  <a:gd fmla="*/ 10 w 38" name="T6"/>
                  <a:gd fmla="*/ 0 h 38" name="T7"/>
                  <a:gd fmla="*/ 6 w 38" name="T8"/>
                  <a:gd fmla="*/ 1 h 38" name="T9"/>
                  <a:gd fmla="*/ 3 w 38" name="T10"/>
                  <a:gd fmla="*/ 2 h 38" name="T11"/>
                  <a:gd fmla="*/ 1 w 38" name="T12"/>
                  <a:gd fmla="*/ 5 h 38" name="T13"/>
                  <a:gd fmla="*/ 0 w 38" name="T14"/>
                  <a:gd fmla="*/ 8 h 38" name="T15"/>
                  <a:gd fmla="*/ 0 w 38" name="T16"/>
                  <a:gd fmla="*/ 29 h 38" name="T17"/>
                  <a:gd fmla="*/ 1 w 38" name="T18"/>
                  <a:gd fmla="*/ 33 h 38" name="T19"/>
                  <a:gd fmla="*/ 3 w 38" name="T20"/>
                  <a:gd fmla="*/ 35 h 38" name="T21"/>
                  <a:gd fmla="*/ 6 w 38" name="T22"/>
                  <a:gd fmla="*/ 37 h 38" name="T23"/>
                  <a:gd fmla="*/ 10 w 38" name="T24"/>
                  <a:gd fmla="*/ 38 h 38" name="T25"/>
                  <a:gd fmla="*/ 28 w 38" name="T26"/>
                  <a:gd fmla="*/ 38 h 38" name="T27"/>
                  <a:gd fmla="*/ 32 w 38" name="T28"/>
                  <a:gd fmla="*/ 37 h 38" name="T29"/>
                  <a:gd fmla="*/ 35 w 38" name="T30"/>
                  <a:gd fmla="*/ 36 h 38" name="T31"/>
                  <a:gd fmla="*/ 37 w 38" name="T32"/>
                  <a:gd fmla="*/ 33 h 38" name="T33"/>
                  <a:gd fmla="*/ 38 w 38" name="T34"/>
                  <a:gd fmla="*/ 29 h 38" name="T35"/>
                  <a:gd fmla="*/ 38 w 38" name="T36"/>
                  <a:gd fmla="*/ 8 h 38" name="T37"/>
                  <a:gd fmla="*/ 37 w 38" name="T38"/>
                  <a:gd fmla="*/ 5 h 38" name="T39"/>
                  <a:gd fmla="*/ 35 w 38" name="T40"/>
                  <a:gd fmla="*/ 2 h 38" name="T41"/>
                  <a:gd fmla="*/ 28 w 38" name="T42"/>
                  <a:gd fmla="*/ 33 h 38" name="T43"/>
                  <a:gd fmla="*/ 10 w 38" name="T44"/>
                  <a:gd fmla="*/ 33 h 38" name="T45"/>
                  <a:gd fmla="*/ 8 w 38" name="T46"/>
                  <a:gd fmla="*/ 33 h 38" name="T47"/>
                  <a:gd fmla="*/ 6 w 38" name="T48"/>
                  <a:gd fmla="*/ 32 h 38" name="T49"/>
                  <a:gd fmla="*/ 5 w 38" name="T50"/>
                  <a:gd fmla="*/ 31 h 38" name="T51"/>
                  <a:gd fmla="*/ 5 w 38" name="T52"/>
                  <a:gd fmla="*/ 29 h 38" name="T53"/>
                  <a:gd fmla="*/ 5 w 38" name="T54"/>
                  <a:gd fmla="*/ 8 h 38" name="T55"/>
                  <a:gd fmla="*/ 5 w 38" name="T56"/>
                  <a:gd fmla="*/ 7 h 38" name="T57"/>
                  <a:gd fmla="*/ 6 w 38" name="T58"/>
                  <a:gd fmla="*/ 6 h 38" name="T59"/>
                  <a:gd fmla="*/ 8 w 38" name="T60"/>
                  <a:gd fmla="*/ 5 h 38" name="T61"/>
                  <a:gd fmla="*/ 10 w 38" name="T62"/>
                  <a:gd fmla="*/ 5 h 38" name="T63"/>
                  <a:gd fmla="*/ 28 w 38" name="T64"/>
                  <a:gd fmla="*/ 5 h 38" name="T65"/>
                  <a:gd fmla="*/ 30 w 38" name="T66"/>
                  <a:gd fmla="*/ 5 h 38" name="T67"/>
                  <a:gd fmla="*/ 32 w 38" name="T68"/>
                  <a:gd fmla="*/ 6 h 38" name="T69"/>
                  <a:gd fmla="*/ 33 w 38" name="T70"/>
                  <a:gd fmla="*/ 7 h 38" name="T71"/>
                  <a:gd fmla="*/ 33 w 38" name="T72"/>
                  <a:gd fmla="*/ 8 h 38" name="T73"/>
                  <a:gd fmla="*/ 33 w 38" name="T74"/>
                  <a:gd fmla="*/ 29 h 38" name="T75"/>
                  <a:gd fmla="*/ 33 w 38" name="T76"/>
                  <a:gd fmla="*/ 31 h 38" name="T77"/>
                  <a:gd fmla="*/ 32 w 38" name="T78"/>
                  <a:gd fmla="*/ 32 h 38" name="T79"/>
                  <a:gd fmla="*/ 30 w 38" name="T80"/>
                  <a:gd fmla="*/ 33 h 38" name="T81"/>
                  <a:gd fmla="*/ 28 w 38" name="T82"/>
                  <a:gd fmla="*/ 33 h 3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8" w="38">
                    <a:moveTo>
                      <a:pt x="35" y="2"/>
                    </a:moveTo>
                    <a:cubicBezTo>
                      <a:pt x="34" y="2"/>
                      <a:pt x="33" y="1"/>
                      <a:pt x="32" y="1"/>
                    </a:cubicBezTo>
                    <a:cubicBezTo>
                      <a:pt x="31" y="0"/>
                      <a:pt x="29" y="0"/>
                      <a:pt x="28" y="0"/>
                    </a:cubicBezTo>
                    <a:cubicBezTo>
                      <a:pt x="10" y="0"/>
                      <a:pt x="10" y="0"/>
                      <a:pt x="10" y="0"/>
                    </a:cubicBezTo>
                    <a:cubicBezTo>
                      <a:pt x="9" y="0"/>
                      <a:pt x="7" y="0"/>
                      <a:pt x="6" y="1"/>
                    </a:cubicBezTo>
                    <a:cubicBezTo>
                      <a:pt x="5" y="1"/>
                      <a:pt x="4" y="2"/>
                      <a:pt x="3" y="2"/>
                    </a:cubicBezTo>
                    <a:cubicBezTo>
                      <a:pt x="2" y="3"/>
                      <a:pt x="1" y="4"/>
                      <a:pt x="1" y="5"/>
                    </a:cubicBezTo>
                    <a:cubicBezTo>
                      <a:pt x="0" y="6"/>
                      <a:pt x="0" y="7"/>
                      <a:pt x="0" y="8"/>
                    </a:cubicBezTo>
                    <a:cubicBezTo>
                      <a:pt x="0" y="29"/>
                      <a:pt x="0" y="29"/>
                      <a:pt x="0" y="29"/>
                    </a:cubicBezTo>
                    <a:cubicBezTo>
                      <a:pt x="0" y="31"/>
                      <a:pt x="0" y="32"/>
                      <a:pt x="1" y="33"/>
                    </a:cubicBezTo>
                    <a:cubicBezTo>
                      <a:pt x="1" y="34"/>
                      <a:pt x="2" y="35"/>
                      <a:pt x="3" y="35"/>
                    </a:cubicBezTo>
                    <a:cubicBezTo>
                      <a:pt x="4" y="36"/>
                      <a:pt x="5" y="37"/>
                      <a:pt x="6" y="37"/>
                    </a:cubicBezTo>
                    <a:cubicBezTo>
                      <a:pt x="7" y="38"/>
                      <a:pt x="9" y="38"/>
                      <a:pt x="10" y="38"/>
                    </a:cubicBezTo>
                    <a:cubicBezTo>
                      <a:pt x="28" y="38"/>
                      <a:pt x="28" y="38"/>
                      <a:pt x="28" y="38"/>
                    </a:cubicBezTo>
                    <a:cubicBezTo>
                      <a:pt x="29" y="38"/>
                      <a:pt x="31" y="38"/>
                      <a:pt x="32" y="37"/>
                    </a:cubicBezTo>
                    <a:cubicBezTo>
                      <a:pt x="33" y="37"/>
                      <a:pt x="34" y="36"/>
                      <a:pt x="35" y="36"/>
                    </a:cubicBezTo>
                    <a:cubicBezTo>
                      <a:pt x="36" y="35"/>
                      <a:pt x="37" y="34"/>
                      <a:pt x="37" y="33"/>
                    </a:cubicBezTo>
                    <a:cubicBezTo>
                      <a:pt x="38" y="32"/>
                      <a:pt x="38" y="31"/>
                      <a:pt x="38" y="29"/>
                    </a:cubicBezTo>
                    <a:cubicBezTo>
                      <a:pt x="38" y="8"/>
                      <a:pt x="38" y="8"/>
                      <a:pt x="38" y="8"/>
                    </a:cubicBezTo>
                    <a:cubicBezTo>
                      <a:pt x="38" y="7"/>
                      <a:pt x="38" y="6"/>
                      <a:pt x="37" y="5"/>
                    </a:cubicBezTo>
                    <a:cubicBezTo>
                      <a:pt x="37" y="4"/>
                      <a:pt x="36" y="3"/>
                      <a:pt x="35" y="2"/>
                    </a:cubicBezTo>
                    <a:close/>
                    <a:moveTo>
                      <a:pt x="28" y="33"/>
                    </a:moveTo>
                    <a:cubicBezTo>
                      <a:pt x="10" y="33"/>
                      <a:pt x="10" y="33"/>
                      <a:pt x="10" y="33"/>
                    </a:cubicBezTo>
                    <a:cubicBezTo>
                      <a:pt x="9" y="33"/>
                      <a:pt x="9" y="33"/>
                      <a:pt x="8" y="33"/>
                    </a:cubicBezTo>
                    <a:cubicBezTo>
                      <a:pt x="7" y="33"/>
                      <a:pt x="7" y="32"/>
                      <a:pt x="6" y="32"/>
                    </a:cubicBezTo>
                    <a:cubicBezTo>
                      <a:pt x="6" y="32"/>
                      <a:pt x="6" y="31"/>
                      <a:pt x="5" y="31"/>
                    </a:cubicBezTo>
                    <a:cubicBezTo>
                      <a:pt x="5" y="30"/>
                      <a:pt x="5" y="30"/>
                      <a:pt x="5" y="29"/>
                    </a:cubicBezTo>
                    <a:cubicBezTo>
                      <a:pt x="5" y="8"/>
                      <a:pt x="5" y="8"/>
                      <a:pt x="5" y="8"/>
                    </a:cubicBezTo>
                    <a:cubicBezTo>
                      <a:pt x="5" y="8"/>
                      <a:pt x="5" y="7"/>
                      <a:pt x="5" y="7"/>
                    </a:cubicBezTo>
                    <a:cubicBezTo>
                      <a:pt x="6" y="6"/>
                      <a:pt x="6" y="6"/>
                      <a:pt x="6" y="6"/>
                    </a:cubicBezTo>
                    <a:cubicBezTo>
                      <a:pt x="7" y="5"/>
                      <a:pt x="7" y="5"/>
                      <a:pt x="8" y="5"/>
                    </a:cubicBezTo>
                    <a:cubicBezTo>
                      <a:pt x="9" y="5"/>
                      <a:pt x="9" y="5"/>
                      <a:pt x="10" y="5"/>
                    </a:cubicBezTo>
                    <a:cubicBezTo>
                      <a:pt x="28" y="5"/>
                      <a:pt x="28" y="5"/>
                      <a:pt x="28" y="5"/>
                    </a:cubicBezTo>
                    <a:cubicBezTo>
                      <a:pt x="29" y="5"/>
                      <a:pt x="29" y="5"/>
                      <a:pt x="30" y="5"/>
                    </a:cubicBezTo>
                    <a:cubicBezTo>
                      <a:pt x="31" y="5"/>
                      <a:pt x="31" y="5"/>
                      <a:pt x="32" y="6"/>
                    </a:cubicBezTo>
                    <a:cubicBezTo>
                      <a:pt x="32" y="6"/>
                      <a:pt x="32" y="6"/>
                      <a:pt x="33" y="7"/>
                    </a:cubicBezTo>
                    <a:cubicBezTo>
                      <a:pt x="33" y="7"/>
                      <a:pt x="33" y="8"/>
                      <a:pt x="33" y="8"/>
                    </a:cubicBezTo>
                    <a:cubicBezTo>
                      <a:pt x="33" y="29"/>
                      <a:pt x="33" y="29"/>
                      <a:pt x="33" y="29"/>
                    </a:cubicBezTo>
                    <a:cubicBezTo>
                      <a:pt x="33" y="30"/>
                      <a:pt x="33" y="30"/>
                      <a:pt x="33" y="31"/>
                    </a:cubicBezTo>
                    <a:cubicBezTo>
                      <a:pt x="32" y="31"/>
                      <a:pt x="32" y="32"/>
                      <a:pt x="32" y="32"/>
                    </a:cubicBezTo>
                    <a:cubicBezTo>
                      <a:pt x="31" y="32"/>
                      <a:pt x="31" y="33"/>
                      <a:pt x="30" y="33"/>
                    </a:cubicBezTo>
                    <a:cubicBezTo>
                      <a:pt x="29" y="33"/>
                      <a:pt x="29" y="33"/>
                      <a:pt x="28" y="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59" name="组合 58">
            <a:extLst>
              <a:ext uri="{FF2B5EF4-FFF2-40B4-BE49-F238E27FC236}">
                <a16:creationId xmlns:a16="http://schemas.microsoft.com/office/drawing/2014/main" id="{85DF12A1-7DFE-408A-883C-280AEFF2456E}"/>
              </a:ext>
            </a:extLst>
          </p:cNvPr>
          <p:cNvGrpSpPr/>
          <p:nvPr/>
        </p:nvGrpSpPr>
        <p:grpSpPr>
          <a:xfrm>
            <a:off x="7621686" y="2286525"/>
            <a:ext cx="947938" cy="947938"/>
            <a:chOff x="7450236" y="2534175"/>
            <a:chExt cx="947938" cy="947938"/>
          </a:xfrm>
        </p:grpSpPr>
        <p:sp>
          <p:nvSpPr>
            <p:cNvPr descr="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 id="60" name="MH_Other_4">
              <a:extLst>
                <a:ext uri="{FF2B5EF4-FFF2-40B4-BE49-F238E27FC236}">
                  <a16:creationId xmlns:a16="http://schemas.microsoft.com/office/drawing/2014/main" id="{2D8D43DA-AB5D-423F-AC01-729F508E5465}"/>
                </a:ext>
              </a:extLst>
            </p:cNvPr>
            <p:cNvSpPr>
              <a:spLocks noChangeAspect="1"/>
            </p:cNvSpPr>
            <p:nvPr>
              <p:custDataLst>
                <p:tags r:id="rId6"/>
              </p:custDataLst>
            </p:nvPr>
          </p:nvSpPr>
          <p:spPr>
            <a:xfrm>
              <a:off x="7450236" y="2534175"/>
              <a:ext cx="947938" cy="947938"/>
            </a:xfrm>
            <a:prstGeom prst="ellipse">
              <a:avLst/>
            </a:prstGeom>
            <a:solidFill>
              <a:srgbClr val="F7798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grpSp>
          <p:nvGrpSpPr>
            <p:cNvPr id="61" name="组合 60">
              <a:extLst>
                <a:ext uri="{FF2B5EF4-FFF2-40B4-BE49-F238E27FC236}">
                  <a16:creationId xmlns:a16="http://schemas.microsoft.com/office/drawing/2014/main" id="{33FFD78F-5AA0-4D47-8395-F2E821EB701F}"/>
                </a:ext>
              </a:extLst>
            </p:cNvPr>
            <p:cNvGrpSpPr/>
            <p:nvPr/>
          </p:nvGrpSpPr>
          <p:grpSpPr>
            <a:xfrm>
              <a:off x="7616157" y="2862732"/>
              <a:ext cx="616095" cy="290823"/>
              <a:chOff x="1923908" y="5703977"/>
              <a:chExt cx="821296" cy="387687"/>
            </a:xfrm>
            <a:solidFill>
              <a:srgbClr val="FDFDFD"/>
            </a:solidFill>
          </p:grpSpPr>
          <p:sp>
            <p:nvSpPr>
              <p:cNvPr id="62" name="Freeform 17">
                <a:extLst>
                  <a:ext uri="{FF2B5EF4-FFF2-40B4-BE49-F238E27FC236}">
                    <a16:creationId xmlns:a16="http://schemas.microsoft.com/office/drawing/2014/main" id="{3965A928-2C2E-4778-BE2C-98E1C5A19DB6}"/>
                  </a:ext>
                </a:extLst>
              </p:cNvPr>
              <p:cNvSpPr>
                <a:spLocks noChangeAspect="1"/>
              </p:cNvSpPr>
              <p:nvPr/>
            </p:nvSpPr>
            <p:spPr bwMode="auto">
              <a:xfrm>
                <a:off x="2364817" y="5703977"/>
                <a:ext cx="380387" cy="387687"/>
              </a:xfrm>
              <a:custGeom>
                <a:gdLst>
                  <a:gd fmla="*/ 36 w 39" name="T0"/>
                  <a:gd fmla="*/ 27 h 38" name="T1"/>
                  <a:gd fmla="*/ 32 w 39" name="T2"/>
                  <a:gd fmla="*/ 27 h 38" name="T3"/>
                  <a:gd fmla="*/ 32 w 39" name="T4"/>
                  <a:gd fmla="*/ 10 h 38" name="T5"/>
                  <a:gd fmla="*/ 29 w 39" name="T6"/>
                  <a:gd fmla="*/ 8 h 38" name="T7"/>
                  <a:gd fmla="*/ 27 w 39" name="T8"/>
                  <a:gd fmla="*/ 10 h 38" name="T9"/>
                  <a:gd fmla="*/ 27 w 39" name="T10"/>
                  <a:gd fmla="*/ 27 h 38" name="T11"/>
                  <a:gd fmla="*/ 10 w 39" name="T12"/>
                  <a:gd fmla="*/ 27 h 38" name="T13"/>
                  <a:gd fmla="*/ 8 w 39" name="T14"/>
                  <a:gd fmla="*/ 26 h 38" name="T15"/>
                  <a:gd fmla="*/ 7 w 39" name="T16"/>
                  <a:gd fmla="*/ 26 h 38" name="T17"/>
                  <a:gd fmla="*/ 6 w 39" name="T18"/>
                  <a:gd fmla="*/ 24 h 38" name="T19"/>
                  <a:gd fmla="*/ 5 w 39" name="T20"/>
                  <a:gd fmla="*/ 23 h 38" name="T21"/>
                  <a:gd fmla="*/ 9 w 39" name="T22"/>
                  <a:gd fmla="*/ 2 h 38" name="T23"/>
                  <a:gd fmla="*/ 9 w 39" name="T24"/>
                  <a:gd fmla="*/ 2 h 38" name="T25"/>
                  <a:gd fmla="*/ 6 w 39" name="T26"/>
                  <a:gd fmla="*/ 0 h 38" name="T27"/>
                  <a:gd fmla="*/ 4 w 39" name="T28"/>
                  <a:gd fmla="*/ 0 h 38" name="T29"/>
                  <a:gd fmla="*/ 3 w 39" name="T30"/>
                  <a:gd fmla="*/ 2 h 38" name="T31"/>
                  <a:gd fmla="*/ 2 w 39" name="T32"/>
                  <a:gd fmla="*/ 10 h 38" name="T33"/>
                  <a:gd fmla="*/ 1 w 39" name="T34"/>
                  <a:gd fmla="*/ 16 h 38" name="T35"/>
                  <a:gd fmla="*/ 0 w 39" name="T36"/>
                  <a:gd fmla="*/ 19 h 38" name="T37"/>
                  <a:gd fmla="*/ 0 w 39" name="T38"/>
                  <a:gd fmla="*/ 21 h 38" name="T39"/>
                  <a:gd fmla="*/ 0 w 39" name="T40"/>
                  <a:gd fmla="*/ 22 h 38" name="T41"/>
                  <a:gd fmla="*/ 0 w 39" name="T42"/>
                  <a:gd fmla="*/ 22 h 38" name="T43"/>
                  <a:gd fmla="*/ 1 w 39" name="T44"/>
                  <a:gd fmla="*/ 26 h 38" name="T45"/>
                  <a:gd fmla="*/ 3 w 39" name="T46"/>
                  <a:gd fmla="*/ 29 h 38" name="T47"/>
                  <a:gd fmla="*/ 6 w 39" name="T48"/>
                  <a:gd fmla="*/ 31 h 38" name="T49"/>
                  <a:gd fmla="*/ 10 w 39" name="T50"/>
                  <a:gd fmla="*/ 31 h 38" name="T51"/>
                  <a:gd fmla="*/ 27 w 39" name="T52"/>
                  <a:gd fmla="*/ 31 h 38" name="T53"/>
                  <a:gd fmla="*/ 27 w 39" name="T54"/>
                  <a:gd fmla="*/ 35 h 38" name="T55"/>
                  <a:gd fmla="*/ 29 w 39" name="T56"/>
                  <a:gd fmla="*/ 38 h 38" name="T57"/>
                  <a:gd fmla="*/ 32 w 39" name="T58"/>
                  <a:gd fmla="*/ 35 h 38" name="T59"/>
                  <a:gd fmla="*/ 32 w 39" name="T60"/>
                  <a:gd fmla="*/ 31 h 38" name="T61"/>
                  <a:gd fmla="*/ 36 w 39" name="T62"/>
                  <a:gd fmla="*/ 31 h 38" name="T63"/>
                  <a:gd fmla="*/ 39 w 39" name="T64"/>
                  <a:gd fmla="*/ 29 h 38" name="T65"/>
                  <a:gd fmla="*/ 36 w 39" name="T66"/>
                  <a:gd fmla="*/ 27 h 3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8" w="39">
                    <a:moveTo>
                      <a:pt x="36" y="27"/>
                    </a:moveTo>
                    <a:cubicBezTo>
                      <a:pt x="32" y="27"/>
                      <a:pt x="32" y="27"/>
                      <a:pt x="32" y="27"/>
                    </a:cubicBezTo>
                    <a:cubicBezTo>
                      <a:pt x="32" y="10"/>
                      <a:pt x="32" y="10"/>
                      <a:pt x="32" y="10"/>
                    </a:cubicBezTo>
                    <a:cubicBezTo>
                      <a:pt x="32" y="9"/>
                      <a:pt x="31" y="8"/>
                      <a:pt x="29" y="8"/>
                    </a:cubicBezTo>
                    <a:cubicBezTo>
                      <a:pt x="28" y="8"/>
                      <a:pt x="27" y="9"/>
                      <a:pt x="27" y="10"/>
                    </a:cubicBezTo>
                    <a:cubicBezTo>
                      <a:pt x="27" y="27"/>
                      <a:pt x="27" y="27"/>
                      <a:pt x="27" y="27"/>
                    </a:cubicBezTo>
                    <a:cubicBezTo>
                      <a:pt x="10" y="27"/>
                      <a:pt x="10" y="27"/>
                      <a:pt x="10" y="27"/>
                    </a:cubicBezTo>
                    <a:cubicBezTo>
                      <a:pt x="10" y="27"/>
                      <a:pt x="9" y="27"/>
                      <a:pt x="8" y="26"/>
                    </a:cubicBezTo>
                    <a:cubicBezTo>
                      <a:pt x="8" y="26"/>
                      <a:pt x="7" y="26"/>
                      <a:pt x="7" y="26"/>
                    </a:cubicBezTo>
                    <a:cubicBezTo>
                      <a:pt x="6" y="25"/>
                      <a:pt x="6" y="25"/>
                      <a:pt x="6" y="24"/>
                    </a:cubicBezTo>
                    <a:cubicBezTo>
                      <a:pt x="5" y="24"/>
                      <a:pt x="5" y="23"/>
                      <a:pt x="5" y="23"/>
                    </a:cubicBezTo>
                    <a:cubicBezTo>
                      <a:pt x="9" y="2"/>
                      <a:pt x="9" y="2"/>
                      <a:pt x="9" y="2"/>
                    </a:cubicBezTo>
                    <a:cubicBezTo>
                      <a:pt x="9" y="2"/>
                      <a:pt x="9" y="2"/>
                      <a:pt x="9" y="2"/>
                    </a:cubicBezTo>
                    <a:cubicBezTo>
                      <a:pt x="9" y="1"/>
                      <a:pt x="8" y="0"/>
                      <a:pt x="6" y="0"/>
                    </a:cubicBezTo>
                    <a:cubicBezTo>
                      <a:pt x="5" y="0"/>
                      <a:pt x="5" y="0"/>
                      <a:pt x="4" y="0"/>
                    </a:cubicBezTo>
                    <a:cubicBezTo>
                      <a:pt x="4" y="0"/>
                      <a:pt x="4" y="1"/>
                      <a:pt x="3" y="2"/>
                    </a:cubicBezTo>
                    <a:cubicBezTo>
                      <a:pt x="3" y="5"/>
                      <a:pt x="2" y="8"/>
                      <a:pt x="2" y="10"/>
                    </a:cubicBezTo>
                    <a:cubicBezTo>
                      <a:pt x="1" y="16"/>
                      <a:pt x="1" y="16"/>
                      <a:pt x="1" y="16"/>
                    </a:cubicBezTo>
                    <a:cubicBezTo>
                      <a:pt x="1" y="17"/>
                      <a:pt x="1" y="18"/>
                      <a:pt x="0" y="19"/>
                    </a:cubicBezTo>
                    <a:cubicBezTo>
                      <a:pt x="0" y="21"/>
                      <a:pt x="0" y="21"/>
                      <a:pt x="0" y="21"/>
                    </a:cubicBezTo>
                    <a:cubicBezTo>
                      <a:pt x="0" y="22"/>
                      <a:pt x="0" y="22"/>
                      <a:pt x="0" y="22"/>
                    </a:cubicBezTo>
                    <a:cubicBezTo>
                      <a:pt x="0" y="22"/>
                      <a:pt x="0" y="22"/>
                      <a:pt x="0" y="22"/>
                    </a:cubicBezTo>
                    <a:cubicBezTo>
                      <a:pt x="0" y="24"/>
                      <a:pt x="0" y="25"/>
                      <a:pt x="1" y="26"/>
                    </a:cubicBezTo>
                    <a:cubicBezTo>
                      <a:pt x="1" y="27"/>
                      <a:pt x="2" y="28"/>
                      <a:pt x="3" y="29"/>
                    </a:cubicBezTo>
                    <a:cubicBezTo>
                      <a:pt x="4" y="30"/>
                      <a:pt x="5" y="30"/>
                      <a:pt x="6" y="31"/>
                    </a:cubicBezTo>
                    <a:cubicBezTo>
                      <a:pt x="7" y="31"/>
                      <a:pt x="9" y="31"/>
                      <a:pt x="10" y="31"/>
                    </a:cubicBezTo>
                    <a:cubicBezTo>
                      <a:pt x="27" y="31"/>
                      <a:pt x="27" y="31"/>
                      <a:pt x="27" y="31"/>
                    </a:cubicBezTo>
                    <a:cubicBezTo>
                      <a:pt x="27" y="35"/>
                      <a:pt x="27" y="35"/>
                      <a:pt x="27" y="35"/>
                    </a:cubicBezTo>
                    <a:cubicBezTo>
                      <a:pt x="27" y="37"/>
                      <a:pt x="28" y="38"/>
                      <a:pt x="29" y="38"/>
                    </a:cubicBezTo>
                    <a:cubicBezTo>
                      <a:pt x="31" y="38"/>
                      <a:pt x="32" y="37"/>
                      <a:pt x="32" y="35"/>
                    </a:cubicBezTo>
                    <a:cubicBezTo>
                      <a:pt x="32" y="31"/>
                      <a:pt x="32" y="31"/>
                      <a:pt x="32" y="31"/>
                    </a:cubicBezTo>
                    <a:cubicBezTo>
                      <a:pt x="36" y="31"/>
                      <a:pt x="36" y="31"/>
                      <a:pt x="36" y="31"/>
                    </a:cubicBezTo>
                    <a:cubicBezTo>
                      <a:pt x="38" y="31"/>
                      <a:pt x="39" y="31"/>
                      <a:pt x="39" y="29"/>
                    </a:cubicBezTo>
                    <a:cubicBezTo>
                      <a:pt x="39" y="28"/>
                      <a:pt x="38" y="27"/>
                      <a:pt x="36" y="2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3" name="Freeform 31">
                <a:extLst>
                  <a:ext uri="{FF2B5EF4-FFF2-40B4-BE49-F238E27FC236}">
                    <a16:creationId xmlns:a16="http://schemas.microsoft.com/office/drawing/2014/main" id="{A623CBE0-725B-4C02-B74A-1F11598389F8}"/>
                  </a:ext>
                </a:extLst>
              </p:cNvPr>
              <p:cNvSpPr>
                <a:spLocks noEditPoints="1"/>
              </p:cNvSpPr>
              <p:nvPr/>
            </p:nvSpPr>
            <p:spPr bwMode="auto">
              <a:xfrm>
                <a:off x="1923908" y="5703977"/>
                <a:ext cx="368849" cy="383966"/>
              </a:xfrm>
              <a:custGeom>
                <a:gdLst>
                  <a:gd fmla="*/ 35 w 38" name="T0"/>
                  <a:gd fmla="*/ 2 h 38" name="T1"/>
                  <a:gd fmla="*/ 32 w 38" name="T2"/>
                  <a:gd fmla="*/ 1 h 38" name="T3"/>
                  <a:gd fmla="*/ 28 w 38" name="T4"/>
                  <a:gd fmla="*/ 0 h 38" name="T5"/>
                  <a:gd fmla="*/ 10 w 38" name="T6"/>
                  <a:gd fmla="*/ 0 h 38" name="T7"/>
                  <a:gd fmla="*/ 6 w 38" name="T8"/>
                  <a:gd fmla="*/ 1 h 38" name="T9"/>
                  <a:gd fmla="*/ 3 w 38" name="T10"/>
                  <a:gd fmla="*/ 2 h 38" name="T11"/>
                  <a:gd fmla="*/ 1 w 38" name="T12"/>
                  <a:gd fmla="*/ 5 h 38" name="T13"/>
                  <a:gd fmla="*/ 0 w 38" name="T14"/>
                  <a:gd fmla="*/ 8 h 38" name="T15"/>
                  <a:gd fmla="*/ 0 w 38" name="T16"/>
                  <a:gd fmla="*/ 29 h 38" name="T17"/>
                  <a:gd fmla="*/ 1 w 38" name="T18"/>
                  <a:gd fmla="*/ 33 h 38" name="T19"/>
                  <a:gd fmla="*/ 3 w 38" name="T20"/>
                  <a:gd fmla="*/ 35 h 38" name="T21"/>
                  <a:gd fmla="*/ 6 w 38" name="T22"/>
                  <a:gd fmla="*/ 37 h 38" name="T23"/>
                  <a:gd fmla="*/ 10 w 38" name="T24"/>
                  <a:gd fmla="*/ 38 h 38" name="T25"/>
                  <a:gd fmla="*/ 28 w 38" name="T26"/>
                  <a:gd fmla="*/ 38 h 38" name="T27"/>
                  <a:gd fmla="*/ 32 w 38" name="T28"/>
                  <a:gd fmla="*/ 37 h 38" name="T29"/>
                  <a:gd fmla="*/ 35 w 38" name="T30"/>
                  <a:gd fmla="*/ 36 h 38" name="T31"/>
                  <a:gd fmla="*/ 37 w 38" name="T32"/>
                  <a:gd fmla="*/ 33 h 38" name="T33"/>
                  <a:gd fmla="*/ 38 w 38" name="T34"/>
                  <a:gd fmla="*/ 29 h 38" name="T35"/>
                  <a:gd fmla="*/ 38 w 38" name="T36"/>
                  <a:gd fmla="*/ 8 h 38" name="T37"/>
                  <a:gd fmla="*/ 37 w 38" name="T38"/>
                  <a:gd fmla="*/ 5 h 38" name="T39"/>
                  <a:gd fmla="*/ 35 w 38" name="T40"/>
                  <a:gd fmla="*/ 2 h 38" name="T41"/>
                  <a:gd fmla="*/ 28 w 38" name="T42"/>
                  <a:gd fmla="*/ 33 h 38" name="T43"/>
                  <a:gd fmla="*/ 10 w 38" name="T44"/>
                  <a:gd fmla="*/ 33 h 38" name="T45"/>
                  <a:gd fmla="*/ 8 w 38" name="T46"/>
                  <a:gd fmla="*/ 33 h 38" name="T47"/>
                  <a:gd fmla="*/ 6 w 38" name="T48"/>
                  <a:gd fmla="*/ 32 h 38" name="T49"/>
                  <a:gd fmla="*/ 5 w 38" name="T50"/>
                  <a:gd fmla="*/ 31 h 38" name="T51"/>
                  <a:gd fmla="*/ 5 w 38" name="T52"/>
                  <a:gd fmla="*/ 29 h 38" name="T53"/>
                  <a:gd fmla="*/ 5 w 38" name="T54"/>
                  <a:gd fmla="*/ 8 h 38" name="T55"/>
                  <a:gd fmla="*/ 5 w 38" name="T56"/>
                  <a:gd fmla="*/ 7 h 38" name="T57"/>
                  <a:gd fmla="*/ 6 w 38" name="T58"/>
                  <a:gd fmla="*/ 6 h 38" name="T59"/>
                  <a:gd fmla="*/ 8 w 38" name="T60"/>
                  <a:gd fmla="*/ 5 h 38" name="T61"/>
                  <a:gd fmla="*/ 10 w 38" name="T62"/>
                  <a:gd fmla="*/ 5 h 38" name="T63"/>
                  <a:gd fmla="*/ 28 w 38" name="T64"/>
                  <a:gd fmla="*/ 5 h 38" name="T65"/>
                  <a:gd fmla="*/ 30 w 38" name="T66"/>
                  <a:gd fmla="*/ 5 h 38" name="T67"/>
                  <a:gd fmla="*/ 32 w 38" name="T68"/>
                  <a:gd fmla="*/ 6 h 38" name="T69"/>
                  <a:gd fmla="*/ 33 w 38" name="T70"/>
                  <a:gd fmla="*/ 7 h 38" name="T71"/>
                  <a:gd fmla="*/ 33 w 38" name="T72"/>
                  <a:gd fmla="*/ 8 h 38" name="T73"/>
                  <a:gd fmla="*/ 33 w 38" name="T74"/>
                  <a:gd fmla="*/ 29 h 38" name="T75"/>
                  <a:gd fmla="*/ 33 w 38" name="T76"/>
                  <a:gd fmla="*/ 31 h 38" name="T77"/>
                  <a:gd fmla="*/ 32 w 38" name="T78"/>
                  <a:gd fmla="*/ 32 h 38" name="T79"/>
                  <a:gd fmla="*/ 30 w 38" name="T80"/>
                  <a:gd fmla="*/ 33 h 38" name="T81"/>
                  <a:gd fmla="*/ 28 w 38" name="T82"/>
                  <a:gd fmla="*/ 33 h 3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8" w="38">
                    <a:moveTo>
                      <a:pt x="35" y="2"/>
                    </a:moveTo>
                    <a:cubicBezTo>
                      <a:pt x="34" y="2"/>
                      <a:pt x="33" y="1"/>
                      <a:pt x="32" y="1"/>
                    </a:cubicBezTo>
                    <a:cubicBezTo>
                      <a:pt x="31" y="0"/>
                      <a:pt x="29" y="0"/>
                      <a:pt x="28" y="0"/>
                    </a:cubicBezTo>
                    <a:cubicBezTo>
                      <a:pt x="10" y="0"/>
                      <a:pt x="10" y="0"/>
                      <a:pt x="10" y="0"/>
                    </a:cubicBezTo>
                    <a:cubicBezTo>
                      <a:pt x="9" y="0"/>
                      <a:pt x="7" y="0"/>
                      <a:pt x="6" y="1"/>
                    </a:cubicBezTo>
                    <a:cubicBezTo>
                      <a:pt x="5" y="1"/>
                      <a:pt x="4" y="2"/>
                      <a:pt x="3" y="2"/>
                    </a:cubicBezTo>
                    <a:cubicBezTo>
                      <a:pt x="2" y="3"/>
                      <a:pt x="1" y="4"/>
                      <a:pt x="1" y="5"/>
                    </a:cubicBezTo>
                    <a:cubicBezTo>
                      <a:pt x="0" y="6"/>
                      <a:pt x="0" y="7"/>
                      <a:pt x="0" y="8"/>
                    </a:cubicBezTo>
                    <a:cubicBezTo>
                      <a:pt x="0" y="29"/>
                      <a:pt x="0" y="29"/>
                      <a:pt x="0" y="29"/>
                    </a:cubicBezTo>
                    <a:cubicBezTo>
                      <a:pt x="0" y="31"/>
                      <a:pt x="0" y="32"/>
                      <a:pt x="1" y="33"/>
                    </a:cubicBezTo>
                    <a:cubicBezTo>
                      <a:pt x="1" y="34"/>
                      <a:pt x="2" y="35"/>
                      <a:pt x="3" y="35"/>
                    </a:cubicBezTo>
                    <a:cubicBezTo>
                      <a:pt x="4" y="36"/>
                      <a:pt x="5" y="37"/>
                      <a:pt x="6" y="37"/>
                    </a:cubicBezTo>
                    <a:cubicBezTo>
                      <a:pt x="7" y="38"/>
                      <a:pt x="9" y="38"/>
                      <a:pt x="10" y="38"/>
                    </a:cubicBezTo>
                    <a:cubicBezTo>
                      <a:pt x="28" y="38"/>
                      <a:pt x="28" y="38"/>
                      <a:pt x="28" y="38"/>
                    </a:cubicBezTo>
                    <a:cubicBezTo>
                      <a:pt x="29" y="38"/>
                      <a:pt x="31" y="38"/>
                      <a:pt x="32" y="37"/>
                    </a:cubicBezTo>
                    <a:cubicBezTo>
                      <a:pt x="33" y="37"/>
                      <a:pt x="34" y="36"/>
                      <a:pt x="35" y="36"/>
                    </a:cubicBezTo>
                    <a:cubicBezTo>
                      <a:pt x="36" y="35"/>
                      <a:pt x="37" y="34"/>
                      <a:pt x="37" y="33"/>
                    </a:cubicBezTo>
                    <a:cubicBezTo>
                      <a:pt x="38" y="32"/>
                      <a:pt x="38" y="31"/>
                      <a:pt x="38" y="29"/>
                    </a:cubicBezTo>
                    <a:cubicBezTo>
                      <a:pt x="38" y="8"/>
                      <a:pt x="38" y="8"/>
                      <a:pt x="38" y="8"/>
                    </a:cubicBezTo>
                    <a:cubicBezTo>
                      <a:pt x="38" y="7"/>
                      <a:pt x="38" y="6"/>
                      <a:pt x="37" y="5"/>
                    </a:cubicBezTo>
                    <a:cubicBezTo>
                      <a:pt x="37" y="4"/>
                      <a:pt x="36" y="3"/>
                      <a:pt x="35" y="2"/>
                    </a:cubicBezTo>
                    <a:close/>
                    <a:moveTo>
                      <a:pt x="28" y="33"/>
                    </a:moveTo>
                    <a:cubicBezTo>
                      <a:pt x="10" y="33"/>
                      <a:pt x="10" y="33"/>
                      <a:pt x="10" y="33"/>
                    </a:cubicBezTo>
                    <a:cubicBezTo>
                      <a:pt x="9" y="33"/>
                      <a:pt x="9" y="33"/>
                      <a:pt x="8" y="33"/>
                    </a:cubicBezTo>
                    <a:cubicBezTo>
                      <a:pt x="7" y="33"/>
                      <a:pt x="7" y="32"/>
                      <a:pt x="6" y="32"/>
                    </a:cubicBezTo>
                    <a:cubicBezTo>
                      <a:pt x="6" y="32"/>
                      <a:pt x="6" y="31"/>
                      <a:pt x="5" y="31"/>
                    </a:cubicBezTo>
                    <a:cubicBezTo>
                      <a:pt x="5" y="30"/>
                      <a:pt x="5" y="30"/>
                      <a:pt x="5" y="29"/>
                    </a:cubicBezTo>
                    <a:cubicBezTo>
                      <a:pt x="5" y="8"/>
                      <a:pt x="5" y="8"/>
                      <a:pt x="5" y="8"/>
                    </a:cubicBezTo>
                    <a:cubicBezTo>
                      <a:pt x="5" y="8"/>
                      <a:pt x="5" y="7"/>
                      <a:pt x="5" y="7"/>
                    </a:cubicBezTo>
                    <a:cubicBezTo>
                      <a:pt x="6" y="6"/>
                      <a:pt x="6" y="6"/>
                      <a:pt x="6" y="6"/>
                    </a:cubicBezTo>
                    <a:cubicBezTo>
                      <a:pt x="7" y="5"/>
                      <a:pt x="7" y="5"/>
                      <a:pt x="8" y="5"/>
                    </a:cubicBezTo>
                    <a:cubicBezTo>
                      <a:pt x="9" y="5"/>
                      <a:pt x="9" y="5"/>
                      <a:pt x="10" y="5"/>
                    </a:cubicBezTo>
                    <a:cubicBezTo>
                      <a:pt x="28" y="5"/>
                      <a:pt x="28" y="5"/>
                      <a:pt x="28" y="5"/>
                    </a:cubicBezTo>
                    <a:cubicBezTo>
                      <a:pt x="29" y="5"/>
                      <a:pt x="29" y="5"/>
                      <a:pt x="30" y="5"/>
                    </a:cubicBezTo>
                    <a:cubicBezTo>
                      <a:pt x="31" y="5"/>
                      <a:pt x="31" y="5"/>
                      <a:pt x="32" y="6"/>
                    </a:cubicBezTo>
                    <a:cubicBezTo>
                      <a:pt x="32" y="6"/>
                      <a:pt x="32" y="6"/>
                      <a:pt x="33" y="7"/>
                    </a:cubicBezTo>
                    <a:cubicBezTo>
                      <a:pt x="33" y="7"/>
                      <a:pt x="33" y="8"/>
                      <a:pt x="33" y="8"/>
                    </a:cubicBezTo>
                    <a:cubicBezTo>
                      <a:pt x="33" y="29"/>
                      <a:pt x="33" y="29"/>
                      <a:pt x="33" y="29"/>
                    </a:cubicBezTo>
                    <a:cubicBezTo>
                      <a:pt x="33" y="30"/>
                      <a:pt x="33" y="30"/>
                      <a:pt x="33" y="31"/>
                    </a:cubicBezTo>
                    <a:cubicBezTo>
                      <a:pt x="32" y="31"/>
                      <a:pt x="32" y="32"/>
                      <a:pt x="32" y="32"/>
                    </a:cubicBezTo>
                    <a:cubicBezTo>
                      <a:pt x="31" y="32"/>
                      <a:pt x="31" y="33"/>
                      <a:pt x="30" y="33"/>
                    </a:cubicBezTo>
                    <a:cubicBezTo>
                      <a:pt x="29" y="33"/>
                      <a:pt x="29" y="33"/>
                      <a:pt x="28" y="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4" name="组合 63">
            <a:extLst>
              <a:ext uri="{FF2B5EF4-FFF2-40B4-BE49-F238E27FC236}">
                <a16:creationId xmlns:a16="http://schemas.microsoft.com/office/drawing/2014/main" id="{53A42A1E-5BF9-4208-989D-ECE381310A8D}"/>
              </a:ext>
            </a:extLst>
          </p:cNvPr>
          <p:cNvGrpSpPr/>
          <p:nvPr/>
        </p:nvGrpSpPr>
        <p:grpSpPr>
          <a:xfrm>
            <a:off x="1878482" y="2153225"/>
            <a:ext cx="2015293" cy="893470"/>
            <a:chOff x="2478120" y="2605863"/>
            <a:chExt cx="2015293" cy="893470"/>
          </a:xfrm>
        </p:grpSpPr>
        <p:sp>
          <p:nvSpPr>
            <p:cNvPr id="65" name="Rectangle 42">
              <a:extLst>
                <a:ext uri="{FF2B5EF4-FFF2-40B4-BE49-F238E27FC236}">
                  <a16:creationId xmlns:a16="http://schemas.microsoft.com/office/drawing/2014/main" id="{97D4F8C0-CA0C-45ED-AA83-578C6DB64B44}"/>
                </a:ext>
              </a:extLst>
            </p:cNvPr>
            <p:cNvSpPr/>
            <p:nvPr/>
          </p:nvSpPr>
          <p:spPr>
            <a:xfrm flipH="1">
              <a:off x="2478121" y="2909680"/>
              <a:ext cx="2015292" cy="589653"/>
            </a:xfrm>
            <a:prstGeom prst="rect">
              <a:avLst/>
            </a:prstGeom>
            <a:noFill/>
            <a:ln algn="ctr" cap="flat" cmpd="sng" w="12700">
              <a:noFill/>
              <a:prstDash val="solid"/>
            </a:ln>
            <a:effectLst/>
          </p:spPr>
          <p:txBody>
            <a:bodyPr anchor="t" bIns="0" lIns="91440" rIns="91440" rtlCol="0" tIns="0"/>
            <a:lstStyle/>
            <a:p>
              <a:pPr>
                <a:lnSpc>
                  <a:spcPct val="150000"/>
                </a:lnSpc>
                <a:defRPr/>
              </a:pPr>
              <a:r>
                <a:rPr altLang="en-US" kern="0" lang="zh-CN" sz="105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66" name="Rectangle 42">
              <a:extLst>
                <a:ext uri="{FF2B5EF4-FFF2-40B4-BE49-F238E27FC236}">
                  <a16:creationId xmlns:a16="http://schemas.microsoft.com/office/drawing/2014/main" id="{3F117965-C87A-4798-9BB5-C5EC3264048C}"/>
                </a:ext>
              </a:extLst>
            </p:cNvPr>
            <p:cNvSpPr/>
            <p:nvPr/>
          </p:nvSpPr>
          <p:spPr>
            <a:xfrm flipH="1">
              <a:off x="2478120" y="2605863"/>
              <a:ext cx="1850053" cy="229011"/>
            </a:xfrm>
            <a:prstGeom prst="rect">
              <a:avLst/>
            </a:prstGeom>
            <a:noFill/>
            <a:ln algn="ctr" cap="flat" cmpd="sng" w="12700">
              <a:noFill/>
              <a:prstDash val="solid"/>
            </a:ln>
            <a:effectLst/>
          </p:spPr>
          <p:txBody>
            <a:bodyPr anchor="t" bIns="0" lIns="91440" rIns="91440" rtlCol="0" tIns="0"/>
            <a:lstStyle/>
            <a:p>
              <a:r>
                <a:rPr altLang="zh-CN" b="1" lang="en-US" sz="1400">
                  <a:solidFill>
                    <a:schemeClr val="tx1">
                      <a:lumMod val="65000"/>
                      <a:lumOff val="35000"/>
                    </a:schemeClr>
                  </a:solidFill>
                  <a:cs typeface="+mn-ea"/>
                  <a:sym typeface="+mn-lt"/>
                </a:rPr>
                <a:t>YOUR TEXT HERE</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7" name="组合 66">
            <a:extLst>
              <a:ext uri="{FF2B5EF4-FFF2-40B4-BE49-F238E27FC236}">
                <a16:creationId xmlns:a16="http://schemas.microsoft.com/office/drawing/2014/main" id="{9567AF31-A0C2-4749-BFEA-EB4F5BD74D22}"/>
              </a:ext>
            </a:extLst>
          </p:cNvPr>
          <p:cNvGrpSpPr/>
          <p:nvPr/>
        </p:nvGrpSpPr>
        <p:grpSpPr>
          <a:xfrm>
            <a:off x="602877" y="4802354"/>
            <a:ext cx="2015293" cy="893470"/>
            <a:chOff x="2478120" y="2605863"/>
            <a:chExt cx="2015293" cy="893470"/>
          </a:xfrm>
        </p:grpSpPr>
        <p:sp>
          <p:nvSpPr>
            <p:cNvPr id="68" name="Rectangle 42">
              <a:extLst>
                <a:ext uri="{FF2B5EF4-FFF2-40B4-BE49-F238E27FC236}">
                  <a16:creationId xmlns:a16="http://schemas.microsoft.com/office/drawing/2014/main" id="{5D4E9A38-117F-4854-B8ED-12247E1C2718}"/>
                </a:ext>
              </a:extLst>
            </p:cNvPr>
            <p:cNvSpPr/>
            <p:nvPr/>
          </p:nvSpPr>
          <p:spPr>
            <a:xfrm flipH="1">
              <a:off x="2478121" y="2909680"/>
              <a:ext cx="2015292" cy="589653"/>
            </a:xfrm>
            <a:prstGeom prst="rect">
              <a:avLst/>
            </a:prstGeom>
            <a:noFill/>
            <a:ln algn="ctr" cap="flat" cmpd="sng" w="12700">
              <a:noFill/>
              <a:prstDash val="solid"/>
            </a:ln>
            <a:effectLst/>
          </p:spPr>
          <p:txBody>
            <a:bodyPr anchor="t" bIns="0" lIns="91440" rIns="91440" rtlCol="0" tIns="0"/>
            <a:lstStyle/>
            <a:p>
              <a:pPr>
                <a:lnSpc>
                  <a:spcPct val="150000"/>
                </a:lnSpc>
                <a:defRPr/>
              </a:pPr>
              <a:r>
                <a:rPr altLang="en-US" kern="0" lang="zh-CN" sz="105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69" name="Rectangle 42">
              <a:extLst>
                <a:ext uri="{FF2B5EF4-FFF2-40B4-BE49-F238E27FC236}">
                  <a16:creationId xmlns:a16="http://schemas.microsoft.com/office/drawing/2014/main" id="{F2009DED-C9EC-47DB-A142-71B60627919E}"/>
                </a:ext>
              </a:extLst>
            </p:cNvPr>
            <p:cNvSpPr/>
            <p:nvPr/>
          </p:nvSpPr>
          <p:spPr>
            <a:xfrm flipH="1">
              <a:off x="2478120" y="2605863"/>
              <a:ext cx="1850053" cy="229011"/>
            </a:xfrm>
            <a:prstGeom prst="rect">
              <a:avLst/>
            </a:prstGeom>
            <a:noFill/>
            <a:ln algn="ctr" cap="flat" cmpd="sng" w="12700">
              <a:noFill/>
              <a:prstDash val="solid"/>
            </a:ln>
            <a:effectLst/>
          </p:spPr>
          <p:txBody>
            <a:bodyPr anchor="t" bIns="0" lIns="91440" rIns="91440" rtlCol="0" tIns="0"/>
            <a:lstStyle/>
            <a:p>
              <a:r>
                <a:rPr altLang="zh-CN" b="1" lang="en-US" sz="1400">
                  <a:solidFill>
                    <a:schemeClr val="tx1">
                      <a:lumMod val="65000"/>
                      <a:lumOff val="35000"/>
                    </a:schemeClr>
                  </a:solidFill>
                  <a:cs typeface="+mn-ea"/>
                  <a:sym typeface="+mn-lt"/>
                </a:rPr>
                <a:t>YOUR TEXT HERE</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0" name="组合 69">
            <a:extLst>
              <a:ext uri="{FF2B5EF4-FFF2-40B4-BE49-F238E27FC236}">
                <a16:creationId xmlns:a16="http://schemas.microsoft.com/office/drawing/2014/main" id="{03381FF6-1769-46B8-BD78-9FFF660783B7}"/>
              </a:ext>
            </a:extLst>
          </p:cNvPr>
          <p:cNvGrpSpPr/>
          <p:nvPr/>
        </p:nvGrpSpPr>
        <p:grpSpPr>
          <a:xfrm>
            <a:off x="8118355" y="4698656"/>
            <a:ext cx="2015293" cy="893470"/>
            <a:chOff x="2478120" y="2605863"/>
            <a:chExt cx="2015293" cy="893470"/>
          </a:xfrm>
        </p:grpSpPr>
        <p:sp>
          <p:nvSpPr>
            <p:cNvPr id="71" name="Rectangle 42">
              <a:extLst>
                <a:ext uri="{FF2B5EF4-FFF2-40B4-BE49-F238E27FC236}">
                  <a16:creationId xmlns:a16="http://schemas.microsoft.com/office/drawing/2014/main" id="{2D57DDCA-8508-452C-B3A4-9E2622DCEAFA}"/>
                </a:ext>
              </a:extLst>
            </p:cNvPr>
            <p:cNvSpPr/>
            <p:nvPr/>
          </p:nvSpPr>
          <p:spPr>
            <a:xfrm flipH="1">
              <a:off x="2478121" y="2909680"/>
              <a:ext cx="2015292" cy="589653"/>
            </a:xfrm>
            <a:prstGeom prst="rect">
              <a:avLst/>
            </a:prstGeom>
            <a:noFill/>
            <a:ln algn="ctr" cap="flat" cmpd="sng" w="12700">
              <a:noFill/>
              <a:prstDash val="solid"/>
            </a:ln>
            <a:effectLst/>
          </p:spPr>
          <p:txBody>
            <a:bodyPr anchor="t" bIns="0" lIns="91440" rIns="91440" rtlCol="0" tIns="0"/>
            <a:lstStyle/>
            <a:p>
              <a:pPr>
                <a:lnSpc>
                  <a:spcPct val="150000"/>
                </a:lnSpc>
                <a:defRPr/>
              </a:pPr>
              <a:r>
                <a:rPr altLang="en-US" kern="0" lang="zh-CN" sz="105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72" name="Rectangle 42">
              <a:extLst>
                <a:ext uri="{FF2B5EF4-FFF2-40B4-BE49-F238E27FC236}">
                  <a16:creationId xmlns:a16="http://schemas.microsoft.com/office/drawing/2014/main" id="{79EBF39C-D2D4-4257-A284-B714248EC639}"/>
                </a:ext>
              </a:extLst>
            </p:cNvPr>
            <p:cNvSpPr/>
            <p:nvPr/>
          </p:nvSpPr>
          <p:spPr>
            <a:xfrm flipH="1">
              <a:off x="2478120" y="2605863"/>
              <a:ext cx="1850053" cy="229011"/>
            </a:xfrm>
            <a:prstGeom prst="rect">
              <a:avLst/>
            </a:prstGeom>
            <a:noFill/>
            <a:ln algn="ctr" cap="flat" cmpd="sng" w="12700">
              <a:noFill/>
              <a:prstDash val="solid"/>
            </a:ln>
            <a:effectLst/>
          </p:spPr>
          <p:txBody>
            <a:bodyPr anchor="t" bIns="0" lIns="91440" rIns="91440" rtlCol="0" tIns="0"/>
            <a:lstStyle/>
            <a:p>
              <a:r>
                <a:rPr altLang="zh-CN" b="1" lang="en-US" sz="1400">
                  <a:solidFill>
                    <a:schemeClr val="tx1">
                      <a:lumMod val="65000"/>
                      <a:lumOff val="35000"/>
                    </a:schemeClr>
                  </a:solidFill>
                  <a:cs typeface="+mn-ea"/>
                  <a:sym typeface="+mn-lt"/>
                </a:rPr>
                <a:t>YOUR TEXT HERE</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3" name="组合 72">
            <a:extLst>
              <a:ext uri="{FF2B5EF4-FFF2-40B4-BE49-F238E27FC236}">
                <a16:creationId xmlns:a16="http://schemas.microsoft.com/office/drawing/2014/main" id="{EEF9C3B6-D79C-4EAA-965C-63C3194D65EB}"/>
              </a:ext>
            </a:extLst>
          </p:cNvPr>
          <p:cNvGrpSpPr/>
          <p:nvPr/>
        </p:nvGrpSpPr>
        <p:grpSpPr>
          <a:xfrm>
            <a:off x="9066293" y="2442860"/>
            <a:ext cx="2015293" cy="893470"/>
            <a:chOff x="2478120" y="2605863"/>
            <a:chExt cx="2015293" cy="893470"/>
          </a:xfrm>
        </p:grpSpPr>
        <p:sp>
          <p:nvSpPr>
            <p:cNvPr id="74" name="Rectangle 42">
              <a:extLst>
                <a:ext uri="{FF2B5EF4-FFF2-40B4-BE49-F238E27FC236}">
                  <a16:creationId xmlns:a16="http://schemas.microsoft.com/office/drawing/2014/main" id="{EA07871A-AAAE-42A4-8DFF-8879D4E86FEC}"/>
                </a:ext>
              </a:extLst>
            </p:cNvPr>
            <p:cNvSpPr/>
            <p:nvPr/>
          </p:nvSpPr>
          <p:spPr>
            <a:xfrm flipH="1">
              <a:off x="2478121" y="2909680"/>
              <a:ext cx="2015292" cy="589653"/>
            </a:xfrm>
            <a:prstGeom prst="rect">
              <a:avLst/>
            </a:prstGeom>
            <a:noFill/>
            <a:ln algn="ctr" cap="flat" cmpd="sng" w="12700">
              <a:noFill/>
              <a:prstDash val="solid"/>
            </a:ln>
            <a:effectLst/>
          </p:spPr>
          <p:txBody>
            <a:bodyPr anchor="t" bIns="0" lIns="91440" rIns="91440" rtlCol="0" tIns="0"/>
            <a:lstStyle/>
            <a:p>
              <a:pPr>
                <a:lnSpc>
                  <a:spcPct val="150000"/>
                </a:lnSpc>
                <a:defRPr/>
              </a:pPr>
              <a:r>
                <a:rPr altLang="en-US" kern="0" lang="zh-CN" sz="1050">
                  <a:solidFill>
                    <a:schemeClr val="tx1">
                      <a:lumMod val="75000"/>
                      <a:lumOff val="25000"/>
                    </a:schemeClr>
                  </a:solidFill>
                  <a:cs typeface="+mn-ea"/>
                  <a:sym typeface="+mn-lt"/>
                </a:rPr>
                <a:t>用户可以在投影仪或者计算机上进行演示也可以将演示文稿打印出来制作成胶片用户以在投影仪</a:t>
              </a:r>
            </a:p>
          </p:txBody>
        </p:sp>
        <p:sp>
          <p:nvSpPr>
            <p:cNvPr id="75" name="Rectangle 42">
              <a:extLst>
                <a:ext uri="{FF2B5EF4-FFF2-40B4-BE49-F238E27FC236}">
                  <a16:creationId xmlns:a16="http://schemas.microsoft.com/office/drawing/2014/main" id="{DFADC38B-FECB-4643-8346-0AB1802C2FFD}"/>
                </a:ext>
              </a:extLst>
            </p:cNvPr>
            <p:cNvSpPr/>
            <p:nvPr/>
          </p:nvSpPr>
          <p:spPr>
            <a:xfrm flipH="1">
              <a:off x="2478120" y="2605863"/>
              <a:ext cx="1850053" cy="229011"/>
            </a:xfrm>
            <a:prstGeom prst="rect">
              <a:avLst/>
            </a:prstGeom>
            <a:noFill/>
            <a:ln algn="ctr" cap="flat" cmpd="sng" w="12700">
              <a:noFill/>
              <a:prstDash val="solid"/>
            </a:ln>
            <a:effectLst/>
          </p:spPr>
          <p:txBody>
            <a:bodyPr anchor="t" bIns="0" lIns="91440" rIns="91440" rtlCol="0" tIns="0"/>
            <a:lstStyle/>
            <a:p>
              <a:r>
                <a:rPr altLang="zh-CN" b="1" lang="en-US" sz="1400">
                  <a:solidFill>
                    <a:schemeClr val="tx1">
                      <a:lumMod val="65000"/>
                      <a:lumOff val="35000"/>
                    </a:schemeClr>
                  </a:solidFill>
                  <a:cs typeface="+mn-ea"/>
                  <a:sym typeface="+mn-lt"/>
                </a:rPr>
                <a:t>YOUR TEXT HERE</a:t>
              </a:r>
            </a:p>
          </p:txBody>
        </p:sp>
      </p:grpSp>
    </p:spTree>
    <p:extLst>
      <p:ext uri="{BB962C8B-B14F-4D97-AF65-F5344CB8AC3E}">
        <p14:creationId val="60347330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1+#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8">
                                  <p:stCondLst>
                                    <p:cond delay="0"/>
                                  </p:stCondLst>
                                  <p:iterate type="lt">
                                    <p:tmPct val="10000"/>
                                  </p:iterate>
                                  <p:childTnLst>
                                    <p:set>
                                      <p:cBhvr>
                                        <p:cTn dur="1" fill="hold" id="31">
                                          <p:stCondLst>
                                            <p:cond delay="0"/>
                                          </p:stCondLst>
                                        </p:cTn>
                                        <p:tgtEl>
                                          <p:spTgt spid="4"/>
                                        </p:tgtEl>
                                        <p:attrNameLst>
                                          <p:attrName>style.visibility</p:attrName>
                                        </p:attrNameLst>
                                      </p:cBhvr>
                                      <p:to>
                                        <p:strVal val="visible"/>
                                      </p:to>
                                    </p:set>
                                    <p:anim calcmode="lin" valueType="num">
                                      <p:cBhvr additive="base">
                                        <p:cTn dur="500" id="32"/>
                                        <p:tgtEl>
                                          <p:spTgt spid="4"/>
                                        </p:tgtEl>
                                        <p:attrNameLst>
                                          <p:attrName>ppt_x</p:attrName>
                                        </p:attrNameLst>
                                      </p:cBhvr>
                                      <p:tavLst>
                                        <p:tav tm="0">
                                          <p:val>
                                            <p:strVal val="#ppt_x-#ppt_w*1.125000"/>
                                          </p:val>
                                        </p:tav>
                                        <p:tav tm="100000">
                                          <p:val>
                                            <p:strVal val="#ppt_x"/>
                                          </p:val>
                                        </p:tav>
                                      </p:tavLst>
                                    </p:anim>
                                    <p:animEffect filter="wipe(right)" transition="in">
                                      <p:cBhvr>
                                        <p:cTn dur="500" id="33"/>
                                        <p:tgtEl>
                                          <p:spTgt spid="4"/>
                                        </p:tgtEl>
                                      </p:cBhvr>
                                    </p:animEffect>
                                  </p:childTnLst>
                                </p:cTn>
                              </p:par>
                            </p:childTnLst>
                          </p:cTn>
                        </p:par>
                        <p:par>
                          <p:cTn fill="hold" id="34" nodeType="afterGroup">
                            <p:stCondLst>
                              <p:cond delay="1000"/>
                            </p:stCondLst>
                            <p:childTnLst>
                              <p:par>
                                <p:cTn fill="hold" grpId="0" id="35" nodeType="afterEffect" presetClass="entr" presetID="22" presetSubtype="8">
                                  <p:stCondLst>
                                    <p:cond delay="0"/>
                                  </p:stCondLst>
                                  <p:childTnLst>
                                    <p:set>
                                      <p:cBhvr>
                                        <p:cTn dur="1" fill="hold" id="36">
                                          <p:stCondLst>
                                            <p:cond delay="0"/>
                                          </p:stCondLst>
                                        </p:cTn>
                                        <p:tgtEl>
                                          <p:spTgt spid="43"/>
                                        </p:tgtEl>
                                        <p:attrNameLst>
                                          <p:attrName>style.visibility</p:attrName>
                                        </p:attrNameLst>
                                      </p:cBhvr>
                                      <p:to>
                                        <p:strVal val="visible"/>
                                      </p:to>
                                    </p:set>
                                    <p:animEffect filter="wipe(left)" transition="in">
                                      <p:cBhvr>
                                        <p:cTn dur="1000" id="37"/>
                                        <p:tgtEl>
                                          <p:spTgt spid="43"/>
                                        </p:tgtEl>
                                      </p:cBhvr>
                                    </p:animEffect>
                                  </p:childTnLst>
                                </p:cTn>
                              </p:par>
                            </p:childTnLst>
                          </p:cTn>
                        </p:par>
                        <p:par>
                          <p:cTn fill="hold" id="38" nodeType="afterGroup">
                            <p:stCondLst>
                              <p:cond delay="2000"/>
                            </p:stCondLst>
                            <p:childTnLst>
                              <p:par>
                                <p:cTn fill="hold" id="39" nodeType="afterEffect" presetClass="entr" presetID="10" presetSubtype="0">
                                  <p:stCondLst>
                                    <p:cond delay="0"/>
                                  </p:stCondLst>
                                  <p:childTnLst>
                                    <p:set>
                                      <p:cBhvr>
                                        <p:cTn dur="1" fill="hold" id="40">
                                          <p:stCondLst>
                                            <p:cond delay="0"/>
                                          </p:stCondLst>
                                        </p:cTn>
                                        <p:tgtEl>
                                          <p:spTgt spid="44"/>
                                        </p:tgtEl>
                                        <p:attrNameLst>
                                          <p:attrName>style.visibility</p:attrName>
                                        </p:attrNameLst>
                                      </p:cBhvr>
                                      <p:to>
                                        <p:strVal val="visible"/>
                                      </p:to>
                                    </p:set>
                                    <p:animEffect filter="fade" transition="in">
                                      <p:cBhvr>
                                        <p:cTn dur="500" id="41"/>
                                        <p:tgtEl>
                                          <p:spTgt spid="44"/>
                                        </p:tgtEl>
                                      </p:cBhvr>
                                    </p:animEffect>
                                  </p:childTnLst>
                                </p:cTn>
                              </p:par>
                              <p:par>
                                <p:cTn fill="hold" id="42" nodeType="withEffect" presetClass="entr" presetID="10" presetSubtype="0">
                                  <p:stCondLst>
                                    <p:cond delay="250"/>
                                  </p:stCondLst>
                                  <p:childTnLst>
                                    <p:set>
                                      <p:cBhvr>
                                        <p:cTn dur="1" fill="hold" id="43">
                                          <p:stCondLst>
                                            <p:cond delay="0"/>
                                          </p:stCondLst>
                                        </p:cTn>
                                        <p:tgtEl>
                                          <p:spTgt spid="49"/>
                                        </p:tgtEl>
                                        <p:attrNameLst>
                                          <p:attrName>style.visibility</p:attrName>
                                        </p:attrNameLst>
                                      </p:cBhvr>
                                      <p:to>
                                        <p:strVal val="visible"/>
                                      </p:to>
                                    </p:set>
                                    <p:animEffect filter="fade" transition="in">
                                      <p:cBhvr>
                                        <p:cTn dur="500" id="44"/>
                                        <p:tgtEl>
                                          <p:spTgt spid="49"/>
                                        </p:tgtEl>
                                      </p:cBhvr>
                                    </p:animEffect>
                                  </p:childTnLst>
                                </p:cTn>
                              </p:par>
                              <p:par>
                                <p:cTn fill="hold" id="45" nodeType="withEffect" presetClass="entr" presetID="10" presetSubtype="0">
                                  <p:stCondLst>
                                    <p:cond delay="500"/>
                                  </p:stCondLst>
                                  <p:childTnLst>
                                    <p:set>
                                      <p:cBhvr>
                                        <p:cTn dur="1" fill="hold" id="46">
                                          <p:stCondLst>
                                            <p:cond delay="0"/>
                                          </p:stCondLst>
                                        </p:cTn>
                                        <p:tgtEl>
                                          <p:spTgt spid="54"/>
                                        </p:tgtEl>
                                        <p:attrNameLst>
                                          <p:attrName>style.visibility</p:attrName>
                                        </p:attrNameLst>
                                      </p:cBhvr>
                                      <p:to>
                                        <p:strVal val="visible"/>
                                      </p:to>
                                    </p:set>
                                    <p:animEffect filter="fade" transition="in">
                                      <p:cBhvr>
                                        <p:cTn dur="500" id="47"/>
                                        <p:tgtEl>
                                          <p:spTgt spid="54"/>
                                        </p:tgtEl>
                                      </p:cBhvr>
                                    </p:animEffect>
                                  </p:childTnLst>
                                </p:cTn>
                              </p:par>
                              <p:par>
                                <p:cTn fill="hold" id="48" nodeType="withEffect" presetClass="entr" presetID="10" presetSubtype="0">
                                  <p:stCondLst>
                                    <p:cond delay="750"/>
                                  </p:stCondLst>
                                  <p:childTnLst>
                                    <p:set>
                                      <p:cBhvr>
                                        <p:cTn dur="1" fill="hold" id="49">
                                          <p:stCondLst>
                                            <p:cond delay="0"/>
                                          </p:stCondLst>
                                        </p:cTn>
                                        <p:tgtEl>
                                          <p:spTgt spid="59"/>
                                        </p:tgtEl>
                                        <p:attrNameLst>
                                          <p:attrName>style.visibility</p:attrName>
                                        </p:attrNameLst>
                                      </p:cBhvr>
                                      <p:to>
                                        <p:strVal val="visible"/>
                                      </p:to>
                                    </p:set>
                                    <p:animEffect filter="fade" transition="in">
                                      <p:cBhvr>
                                        <p:cTn dur="500" id="50"/>
                                        <p:tgtEl>
                                          <p:spTgt spid="59"/>
                                        </p:tgtEl>
                                      </p:cBhvr>
                                    </p:animEffect>
                                  </p:childTnLst>
                                </p:cTn>
                              </p:par>
                            </p:childTnLst>
                          </p:cTn>
                        </p:par>
                        <p:par>
                          <p:cTn fill="hold" id="51" nodeType="afterGroup">
                            <p:stCondLst>
                              <p:cond delay="3250"/>
                            </p:stCondLst>
                            <p:childTnLst>
                              <p:par>
                                <p:cTn fill="hold" id="52" nodeType="afterEffect" presetClass="entr" presetID="10" presetSubtype="0">
                                  <p:stCondLst>
                                    <p:cond delay="0"/>
                                  </p:stCondLst>
                                  <p:childTnLst>
                                    <p:set>
                                      <p:cBhvr>
                                        <p:cTn dur="1" fill="hold" id="53">
                                          <p:stCondLst>
                                            <p:cond delay="0"/>
                                          </p:stCondLst>
                                        </p:cTn>
                                        <p:tgtEl>
                                          <p:spTgt spid="64"/>
                                        </p:tgtEl>
                                        <p:attrNameLst>
                                          <p:attrName>style.visibility</p:attrName>
                                        </p:attrNameLst>
                                      </p:cBhvr>
                                      <p:to>
                                        <p:strVal val="visible"/>
                                      </p:to>
                                    </p:set>
                                    <p:animEffect filter="fade" transition="in">
                                      <p:cBhvr>
                                        <p:cTn dur="500" id="54"/>
                                        <p:tgtEl>
                                          <p:spTgt spid="64"/>
                                        </p:tgtEl>
                                      </p:cBhvr>
                                    </p:animEffect>
                                  </p:childTnLst>
                                </p:cTn>
                              </p:par>
                              <p:par>
                                <p:cTn fill="hold" id="55" nodeType="withEffect" presetClass="entr" presetID="10" presetSubtype="0">
                                  <p:stCondLst>
                                    <p:cond delay="0"/>
                                  </p:stCondLst>
                                  <p:childTnLst>
                                    <p:set>
                                      <p:cBhvr>
                                        <p:cTn dur="1" fill="hold" id="56">
                                          <p:stCondLst>
                                            <p:cond delay="0"/>
                                          </p:stCondLst>
                                        </p:cTn>
                                        <p:tgtEl>
                                          <p:spTgt spid="67"/>
                                        </p:tgtEl>
                                        <p:attrNameLst>
                                          <p:attrName>style.visibility</p:attrName>
                                        </p:attrNameLst>
                                      </p:cBhvr>
                                      <p:to>
                                        <p:strVal val="visible"/>
                                      </p:to>
                                    </p:set>
                                    <p:animEffect filter="fade" transition="in">
                                      <p:cBhvr>
                                        <p:cTn dur="500" id="57"/>
                                        <p:tgtEl>
                                          <p:spTgt spid="67"/>
                                        </p:tgtEl>
                                      </p:cBhvr>
                                    </p:animEffect>
                                  </p:childTnLst>
                                </p:cTn>
                              </p:par>
                              <p:par>
                                <p:cTn fill="hold" id="58" nodeType="withEffect" presetClass="entr" presetID="10" presetSubtype="0">
                                  <p:stCondLst>
                                    <p:cond delay="0"/>
                                  </p:stCondLst>
                                  <p:childTnLst>
                                    <p:set>
                                      <p:cBhvr>
                                        <p:cTn dur="1" fill="hold" id="59">
                                          <p:stCondLst>
                                            <p:cond delay="0"/>
                                          </p:stCondLst>
                                        </p:cTn>
                                        <p:tgtEl>
                                          <p:spTgt spid="70"/>
                                        </p:tgtEl>
                                        <p:attrNameLst>
                                          <p:attrName>style.visibility</p:attrName>
                                        </p:attrNameLst>
                                      </p:cBhvr>
                                      <p:to>
                                        <p:strVal val="visible"/>
                                      </p:to>
                                    </p:set>
                                    <p:animEffect filter="fade" transition="in">
                                      <p:cBhvr>
                                        <p:cTn dur="500" id="60"/>
                                        <p:tgtEl>
                                          <p:spTgt spid="70"/>
                                        </p:tgtEl>
                                      </p:cBhvr>
                                    </p:animEffect>
                                  </p:childTnLst>
                                </p:cTn>
                              </p:par>
                              <p:par>
                                <p:cTn fill="hold" id="61" nodeType="withEffect" presetClass="entr" presetID="10" presetSubtype="0">
                                  <p:stCondLst>
                                    <p:cond delay="0"/>
                                  </p:stCondLst>
                                  <p:childTnLst>
                                    <p:set>
                                      <p:cBhvr>
                                        <p:cTn dur="1" fill="hold" id="62">
                                          <p:stCondLst>
                                            <p:cond delay="0"/>
                                          </p:stCondLst>
                                        </p:cTn>
                                        <p:tgtEl>
                                          <p:spTgt spid="73"/>
                                        </p:tgtEl>
                                        <p:attrNameLst>
                                          <p:attrName>style.visibility</p:attrName>
                                        </p:attrNameLst>
                                      </p:cBhvr>
                                      <p:to>
                                        <p:strVal val="visible"/>
                                      </p:to>
                                    </p:set>
                                    <p:animEffect filter="fade" transition="in">
                                      <p:cBhvr>
                                        <p:cTn dur="500" id="63"/>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4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 name="圆角矩形 7">
            <a:extLst>
              <a:ext uri="{FF2B5EF4-FFF2-40B4-BE49-F238E27FC236}">
                <a16:creationId xmlns:a16="http://schemas.microsoft.com/office/drawing/2014/main" id="{C4A60EA5-2B34-49C0-952D-F31A836E1DD8}"/>
              </a:ext>
            </a:extLst>
          </p:cNvPr>
          <p:cNvSpPr/>
          <p:nvPr/>
        </p:nvSpPr>
        <p:spPr>
          <a:xfrm>
            <a:off x="3720830" y="888947"/>
            <a:ext cx="6535690" cy="1224000"/>
          </a:xfrm>
          <a:prstGeom prst="roundRect">
            <a:avLst>
              <a:gd fmla="val 50000" name="adj"/>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 name="圆角矩形 21">
            <a:extLst>
              <a:ext uri="{FF2B5EF4-FFF2-40B4-BE49-F238E27FC236}">
                <a16:creationId xmlns:a16="http://schemas.microsoft.com/office/drawing/2014/main" id="{4841C390-6D50-49E9-B41C-1B9C318B9326}"/>
              </a:ext>
            </a:extLst>
          </p:cNvPr>
          <p:cNvSpPr/>
          <p:nvPr/>
        </p:nvSpPr>
        <p:spPr>
          <a:xfrm>
            <a:off x="3720830" y="2206974"/>
            <a:ext cx="6537600" cy="1224000"/>
          </a:xfrm>
          <a:prstGeom prst="roundRect">
            <a:avLst>
              <a:gd fmla="val 50000" name="adj"/>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 name="圆角矩形 22">
            <a:extLst>
              <a:ext uri="{FF2B5EF4-FFF2-40B4-BE49-F238E27FC236}">
                <a16:creationId xmlns:a16="http://schemas.microsoft.com/office/drawing/2014/main" id="{DD250C5C-E84C-4217-BD4A-A091BD0FBBBF}"/>
              </a:ext>
            </a:extLst>
          </p:cNvPr>
          <p:cNvSpPr/>
          <p:nvPr/>
        </p:nvSpPr>
        <p:spPr>
          <a:xfrm>
            <a:off x="3720830" y="3519760"/>
            <a:ext cx="6537600" cy="1224000"/>
          </a:xfrm>
          <a:prstGeom prst="roundRect">
            <a:avLst>
              <a:gd fmla="val 50000" name="adj"/>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5" name="圆角矩形 23">
            <a:extLst>
              <a:ext uri="{FF2B5EF4-FFF2-40B4-BE49-F238E27FC236}">
                <a16:creationId xmlns:a16="http://schemas.microsoft.com/office/drawing/2014/main" id="{9AFAC11B-DB97-444E-A1F8-3E3CD8C47EAB}"/>
              </a:ext>
            </a:extLst>
          </p:cNvPr>
          <p:cNvSpPr/>
          <p:nvPr/>
        </p:nvSpPr>
        <p:spPr>
          <a:xfrm>
            <a:off x="3720830" y="4832119"/>
            <a:ext cx="6537600" cy="1224000"/>
          </a:xfrm>
          <a:prstGeom prst="roundRect">
            <a:avLst>
              <a:gd fmla="val 50000" name="adj"/>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6" name="文本框 15">
            <a:extLst>
              <a:ext uri="{FF2B5EF4-FFF2-40B4-BE49-F238E27FC236}">
                <a16:creationId xmlns:a16="http://schemas.microsoft.com/office/drawing/2014/main" id="{31F1B6CE-279B-40F8-A768-FABBBD4B79B4}"/>
              </a:ext>
            </a:extLst>
          </p:cNvPr>
          <p:cNvSpPr txBox="1"/>
          <p:nvPr/>
        </p:nvSpPr>
        <p:spPr>
          <a:xfrm>
            <a:off x="5262879" y="1200129"/>
            <a:ext cx="2164080" cy="640080"/>
          </a:xfrm>
          <a:prstGeom prst="rect">
            <a:avLst/>
          </a:prstGeom>
          <a:noFill/>
        </p:spPr>
        <p:txBody>
          <a:bodyPr rtlCol="0" wrap="none">
            <a:spAutoFit/>
          </a:bodyPr>
          <a:lstStyle/>
          <a:p>
            <a:r>
              <a:rPr altLang="en-US" b="1" lang="zh-CN" spc="300" sz="3600">
                <a:solidFill>
                  <a:srgbClr val="FEFEFE"/>
                </a:solidFill>
                <a:effectLst>
                  <a:outerShdw algn="tl" blurRad="38100" dir="2700000" dist="38100">
                    <a:srgbClr val="000000">
                      <a:alpha val="43137"/>
                    </a:srgbClr>
                  </a:outerShdw>
                </a:effectLst>
                <a:cs typeface="+mn-ea"/>
                <a:sym typeface="+mn-lt"/>
              </a:rPr>
              <a:t>认识自我</a:t>
            </a: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7" name="文本框 16">
            <a:extLst>
              <a:ext uri="{FF2B5EF4-FFF2-40B4-BE49-F238E27FC236}">
                <a16:creationId xmlns:a16="http://schemas.microsoft.com/office/drawing/2014/main" id="{A0D1E508-0575-4E75-9F56-1B173E578795}"/>
              </a:ext>
            </a:extLst>
          </p:cNvPr>
          <p:cNvSpPr txBox="1"/>
          <p:nvPr/>
        </p:nvSpPr>
        <p:spPr>
          <a:xfrm>
            <a:off x="5262879" y="2489945"/>
            <a:ext cx="2164080" cy="640080"/>
          </a:xfrm>
          <a:prstGeom prst="rect">
            <a:avLst/>
          </a:prstGeom>
          <a:noFill/>
        </p:spPr>
        <p:txBody>
          <a:bodyPr rtlCol="0" wrap="none">
            <a:spAutoFit/>
          </a:bodyPr>
          <a:lstStyle/>
          <a:p>
            <a:r>
              <a:rPr altLang="en-US" b="1" lang="zh-CN" spc="300" sz="3600">
                <a:solidFill>
                  <a:srgbClr val="FEFEFE"/>
                </a:solidFill>
                <a:effectLst>
                  <a:outerShdw algn="tl" blurRad="38100" dir="2700000" dist="38100">
                    <a:srgbClr val="000000">
                      <a:alpha val="43137"/>
                    </a:srgbClr>
                  </a:outerShdw>
                </a:effectLst>
                <a:cs typeface="+mn-ea"/>
                <a:sym typeface="+mn-lt"/>
              </a:rPr>
              <a:t>环境分析</a:t>
            </a: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8" name="文本框 17">
            <a:extLst>
              <a:ext uri="{FF2B5EF4-FFF2-40B4-BE49-F238E27FC236}">
                <a16:creationId xmlns:a16="http://schemas.microsoft.com/office/drawing/2014/main" id="{DA034C15-CE98-4AA9-988A-A2BFF1D6A4B8}"/>
              </a:ext>
            </a:extLst>
          </p:cNvPr>
          <p:cNvSpPr txBox="1"/>
          <p:nvPr/>
        </p:nvSpPr>
        <p:spPr>
          <a:xfrm>
            <a:off x="5262879" y="3779762"/>
            <a:ext cx="2164080" cy="640080"/>
          </a:xfrm>
          <a:prstGeom prst="rect">
            <a:avLst/>
          </a:prstGeom>
          <a:noFill/>
        </p:spPr>
        <p:txBody>
          <a:bodyPr rtlCol="0" wrap="none">
            <a:spAutoFit/>
          </a:bodyPr>
          <a:lstStyle/>
          <a:p>
            <a:r>
              <a:rPr altLang="en-US" b="1" lang="zh-CN" spc="300" sz="3600">
                <a:solidFill>
                  <a:srgbClr val="FEFEFE"/>
                </a:solidFill>
                <a:effectLst>
                  <a:outerShdw algn="tl" blurRad="38100" dir="2700000" dist="38100">
                    <a:srgbClr val="000000">
                      <a:alpha val="43137"/>
                    </a:srgbClr>
                  </a:outerShdw>
                </a:effectLst>
                <a:cs typeface="+mn-ea"/>
                <a:sym typeface="+mn-lt"/>
              </a:rPr>
              <a:t>职业定位</a:t>
            </a: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9" name="文本框 18">
            <a:extLst>
              <a:ext uri="{FF2B5EF4-FFF2-40B4-BE49-F238E27FC236}">
                <a16:creationId xmlns:a16="http://schemas.microsoft.com/office/drawing/2014/main" id="{BFC97428-BBA0-401B-927D-0B4AF8501558}"/>
              </a:ext>
            </a:extLst>
          </p:cNvPr>
          <p:cNvSpPr txBox="1"/>
          <p:nvPr/>
        </p:nvSpPr>
        <p:spPr>
          <a:xfrm>
            <a:off x="5262879" y="5069577"/>
            <a:ext cx="2164080" cy="640080"/>
          </a:xfrm>
          <a:prstGeom prst="rect">
            <a:avLst/>
          </a:prstGeom>
          <a:noFill/>
        </p:spPr>
        <p:txBody>
          <a:bodyPr rtlCol="0" wrap="none">
            <a:spAutoFit/>
          </a:bodyPr>
          <a:lstStyle/>
          <a:p>
            <a:r>
              <a:rPr altLang="en-US" b="1" lang="zh-CN" spc="300" sz="3600">
                <a:solidFill>
                  <a:srgbClr val="FEFEFE"/>
                </a:solidFill>
                <a:effectLst>
                  <a:outerShdw algn="tl" blurRad="38100" dir="2700000" dist="38100">
                    <a:srgbClr val="000000">
                      <a:alpha val="43137"/>
                    </a:srgbClr>
                  </a:outerShdw>
                </a:effectLst>
                <a:cs typeface="+mn-ea"/>
                <a:sym typeface="+mn-lt"/>
              </a:rPr>
              <a:t>执行计划</a:t>
            </a:r>
          </a:p>
        </p:txBody>
      </p:sp>
      <p:sp>
        <p:nvSpPr>
          <p:cNvPr id="21" name="TextBox 188">
            <a:extLst>
              <a:ext uri="{FF2B5EF4-FFF2-40B4-BE49-F238E27FC236}">
                <a16:creationId xmlns:a16="http://schemas.microsoft.com/office/drawing/2014/main" id="{6E4EEAD0-5E7A-452A-B812-407FF23CB6E4}"/>
              </a:ext>
            </a:extLst>
          </p:cNvPr>
          <p:cNvSpPr txBox="1"/>
          <p:nvPr/>
        </p:nvSpPr>
        <p:spPr>
          <a:xfrm>
            <a:off x="7682569" y="1323119"/>
            <a:ext cx="1706880" cy="365760"/>
          </a:xfrm>
          <a:prstGeom prst="rect">
            <a:avLst/>
          </a:prstGeom>
          <a:noFill/>
        </p:spPr>
        <p:txBody>
          <a:bodyPr rtlCol="0" wrap="none">
            <a:spAutoFit/>
          </a:bodyPr>
          <a:lstStyle/>
          <a:p>
            <a:r>
              <a:rPr altLang="zh-CN" lang="en-US">
                <a:solidFill>
                  <a:schemeClr val="bg1"/>
                </a:solidFill>
                <a:cs typeface="+mn-ea"/>
                <a:sym typeface="+mn-lt"/>
              </a:rPr>
              <a:t>(分析自身原因)</a:t>
            </a:r>
          </a:p>
        </p:txBody>
      </p:sp>
      <p:sp>
        <p:nvSpPr>
          <p:cNvPr id="22" name="TextBox 193">
            <a:extLst>
              <a:ext uri="{FF2B5EF4-FFF2-40B4-BE49-F238E27FC236}">
                <a16:creationId xmlns:a16="http://schemas.microsoft.com/office/drawing/2014/main" id="{991F395F-C160-43A6-87F0-20C8EC28F2E9}"/>
              </a:ext>
            </a:extLst>
          </p:cNvPr>
          <p:cNvSpPr txBox="1"/>
          <p:nvPr/>
        </p:nvSpPr>
        <p:spPr>
          <a:xfrm>
            <a:off x="7682569" y="2631348"/>
            <a:ext cx="1706880" cy="365760"/>
          </a:xfrm>
          <a:prstGeom prst="rect">
            <a:avLst/>
          </a:prstGeom>
          <a:noFill/>
        </p:spPr>
        <p:txBody>
          <a:bodyPr rtlCol="0" wrap="none">
            <a:spAutoFit/>
          </a:bodyPr>
          <a:lstStyle/>
          <a:p>
            <a:r>
              <a:rPr altLang="zh-CN" lang="en-US">
                <a:solidFill>
                  <a:schemeClr val="bg1"/>
                </a:solidFill>
                <a:cs typeface="+mn-ea"/>
                <a:sym typeface="+mn-lt"/>
              </a:rPr>
              <a:t>(外在环境因素)</a:t>
            </a:r>
          </a:p>
        </p:txBody>
      </p:sp>
      <p:sp>
        <p:nvSpPr>
          <p:cNvPr id="23" name="TextBox 198">
            <a:extLst>
              <a:ext uri="{FF2B5EF4-FFF2-40B4-BE49-F238E27FC236}">
                <a16:creationId xmlns:a16="http://schemas.microsoft.com/office/drawing/2014/main" id="{ED1E9FB6-7148-4270-B40E-E0C964DBBC26}"/>
              </a:ext>
            </a:extLst>
          </p:cNvPr>
          <p:cNvSpPr txBox="1"/>
          <p:nvPr/>
        </p:nvSpPr>
        <p:spPr>
          <a:xfrm>
            <a:off x="7682569" y="3939577"/>
            <a:ext cx="1935480" cy="365760"/>
          </a:xfrm>
          <a:prstGeom prst="rect">
            <a:avLst/>
          </a:prstGeom>
          <a:noFill/>
        </p:spPr>
        <p:txBody>
          <a:bodyPr rtlCol="0" wrap="none">
            <a:spAutoFit/>
          </a:bodyPr>
          <a:lstStyle/>
          <a:p>
            <a:r>
              <a:rPr altLang="zh-CN" lang="en-US">
                <a:solidFill>
                  <a:schemeClr val="bg1"/>
                </a:solidFill>
                <a:cs typeface="+mn-ea"/>
                <a:sym typeface="+mn-lt"/>
              </a:rPr>
              <a:t>(内外因素的定位)</a:t>
            </a:r>
          </a:p>
        </p:txBody>
      </p:sp>
      <p:sp>
        <p:nvSpPr>
          <p:cNvPr id="24" name="TextBox 205">
            <a:extLst>
              <a:ext uri="{FF2B5EF4-FFF2-40B4-BE49-F238E27FC236}">
                <a16:creationId xmlns:a16="http://schemas.microsoft.com/office/drawing/2014/main" id="{095587CB-1C98-4BE5-94A4-6BBB87E23D93}"/>
              </a:ext>
            </a:extLst>
          </p:cNvPr>
          <p:cNvSpPr txBox="1"/>
          <p:nvPr/>
        </p:nvSpPr>
        <p:spPr>
          <a:xfrm>
            <a:off x="7682569" y="5247805"/>
            <a:ext cx="1706880" cy="365760"/>
          </a:xfrm>
          <a:prstGeom prst="rect">
            <a:avLst/>
          </a:prstGeom>
          <a:noFill/>
        </p:spPr>
        <p:txBody>
          <a:bodyPr rtlCol="0" wrap="none">
            <a:spAutoFit/>
          </a:bodyPr>
          <a:lstStyle/>
          <a:p>
            <a:r>
              <a:rPr altLang="zh-CN" lang="en-US">
                <a:solidFill>
                  <a:schemeClr val="bg1"/>
                </a:solidFill>
                <a:cs typeface="+mn-ea"/>
                <a:sym typeface="+mn-lt"/>
              </a:rPr>
              <a:t>(如何执行计划)</a:t>
            </a: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8" name="任意多边形: 形状 27">
            <a:extLst>
              <a:ext uri="{FF2B5EF4-FFF2-40B4-BE49-F238E27FC236}">
                <a16:creationId xmlns:a16="http://schemas.microsoft.com/office/drawing/2014/main" id="{E3CBA7A3-69F9-4BFE-A30D-493488B0976A}"/>
              </a:ext>
            </a:extLst>
          </p:cNvPr>
          <p:cNvSpPr/>
          <p:nvPr/>
        </p:nvSpPr>
        <p:spPr>
          <a:xfrm rot="5400000">
            <a:off x="3090257" y="246181"/>
            <a:ext cx="1026446" cy="2502479"/>
          </a:xfrm>
          <a:custGeom>
            <a:gdLst>
              <a:gd fmla="*/ 0 w 772866" name="connsiteX0"/>
              <a:gd fmla="*/ 386433 h 1884250" name="connsiteY0"/>
              <a:gd fmla="*/ 386433 w 772866" name="connsiteX1"/>
              <a:gd fmla="*/ 0 h 1884250" name="connsiteY1"/>
              <a:gd fmla="*/ 772866 w 772866" name="connsiteX2"/>
              <a:gd fmla="*/ 386433 h 1884250" name="connsiteY2"/>
              <a:gd fmla="*/ 536850 w 772866" name="connsiteX3"/>
              <a:gd fmla="*/ 742498 h 1884250" name="connsiteY3"/>
              <a:gd fmla="*/ 512968 w 772866" name="connsiteX4"/>
              <a:gd fmla="*/ 747320 h 1884250" name="connsiteY4"/>
              <a:gd fmla="*/ 512968 w 772866" name="connsiteX5"/>
              <a:gd fmla="*/ 1884250 h 1884250" name="connsiteY5"/>
              <a:gd fmla="*/ 228972 w 772866" name="connsiteX6"/>
              <a:gd fmla="*/ 1884250 h 1884250" name="connsiteY6"/>
              <a:gd fmla="*/ 228972 w 772866" name="connsiteX7"/>
              <a:gd fmla="*/ 738675 h 1884250" name="connsiteY7"/>
              <a:gd fmla="*/ 170375 w 772866" name="connsiteX8"/>
              <a:gd fmla="*/ 706869 h 1884250" name="connsiteY8"/>
              <a:gd fmla="*/ 0 w 772866" name="connsiteX9"/>
              <a:gd fmla="*/ 386433 h 188425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84250" w="772866">
                <a:moveTo>
                  <a:pt x="0" y="386433"/>
                </a:moveTo>
                <a:cubicBezTo>
                  <a:pt x="0" y="173012"/>
                  <a:pt x="173012" y="0"/>
                  <a:pt x="386433" y="0"/>
                </a:cubicBezTo>
                <a:cubicBezTo>
                  <a:pt x="599854" y="0"/>
                  <a:pt x="772866" y="173012"/>
                  <a:pt x="772866" y="386433"/>
                </a:cubicBezTo>
                <a:cubicBezTo>
                  <a:pt x="772866" y="546499"/>
                  <a:pt x="675547" y="683835"/>
                  <a:pt x="536850" y="742498"/>
                </a:cubicBezTo>
                <a:lnTo>
                  <a:pt x="512968" y="747320"/>
                </a:lnTo>
                <a:lnTo>
                  <a:pt x="512968" y="1884250"/>
                </a:lnTo>
                <a:lnTo>
                  <a:pt x="228972" y="1884250"/>
                </a:lnTo>
                <a:lnTo>
                  <a:pt x="228972" y="738675"/>
                </a:lnTo>
                <a:lnTo>
                  <a:pt x="170375" y="706869"/>
                </a:lnTo>
                <a:cubicBezTo>
                  <a:pt x="67583" y="637425"/>
                  <a:pt x="0" y="519821"/>
                  <a:pt x="0" y="386433"/>
                </a:cubicBezTo>
                <a:close/>
              </a:path>
            </a:pathLst>
          </a:custGeom>
          <a:gradFill>
            <a:gsLst>
              <a:gs pos="50000">
                <a:schemeClr val="bg1"/>
              </a:gs>
              <a:gs pos="100000">
                <a:schemeClr val="bg1">
                  <a:lumMod val="85000"/>
                </a:schemeClr>
              </a:gs>
            </a:gsLst>
            <a:lin ang="7200000" scaled="0"/>
          </a:gradFill>
          <a:ln>
            <a:gradFill>
              <a:gsLst>
                <a:gs pos="0">
                  <a:srgbClr val="FEFEFE"/>
                </a:gs>
                <a:gs pos="100000">
                  <a:srgbClr val="FEFEFE">
                    <a:alpha val="0"/>
                  </a:srgbClr>
                </a:gs>
              </a:gsLst>
              <a:lin ang="19200000" scaled="0"/>
            </a:grad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9" name="任意多边形: 形状 28">
            <a:extLst>
              <a:ext uri="{FF2B5EF4-FFF2-40B4-BE49-F238E27FC236}">
                <a16:creationId xmlns:a16="http://schemas.microsoft.com/office/drawing/2014/main" id="{3DE97BBD-036E-424B-A5D7-5F0E16A6F34A}"/>
              </a:ext>
            </a:extLst>
          </p:cNvPr>
          <p:cNvSpPr/>
          <p:nvPr/>
        </p:nvSpPr>
        <p:spPr>
          <a:xfrm rot="5400000">
            <a:off x="3090257" y="1555511"/>
            <a:ext cx="1026446" cy="2502479"/>
          </a:xfrm>
          <a:custGeom>
            <a:gdLst>
              <a:gd fmla="*/ 0 w 772866" name="connsiteX0"/>
              <a:gd fmla="*/ 386433 h 1884250" name="connsiteY0"/>
              <a:gd fmla="*/ 386433 w 772866" name="connsiteX1"/>
              <a:gd fmla="*/ 0 h 1884250" name="connsiteY1"/>
              <a:gd fmla="*/ 772866 w 772866" name="connsiteX2"/>
              <a:gd fmla="*/ 386433 h 1884250" name="connsiteY2"/>
              <a:gd fmla="*/ 536850 w 772866" name="connsiteX3"/>
              <a:gd fmla="*/ 742498 h 1884250" name="connsiteY3"/>
              <a:gd fmla="*/ 512968 w 772866" name="connsiteX4"/>
              <a:gd fmla="*/ 747320 h 1884250" name="connsiteY4"/>
              <a:gd fmla="*/ 512968 w 772866" name="connsiteX5"/>
              <a:gd fmla="*/ 1884250 h 1884250" name="connsiteY5"/>
              <a:gd fmla="*/ 228972 w 772866" name="connsiteX6"/>
              <a:gd fmla="*/ 1884250 h 1884250" name="connsiteY6"/>
              <a:gd fmla="*/ 228972 w 772866" name="connsiteX7"/>
              <a:gd fmla="*/ 738675 h 1884250" name="connsiteY7"/>
              <a:gd fmla="*/ 170375 w 772866" name="connsiteX8"/>
              <a:gd fmla="*/ 706869 h 1884250" name="connsiteY8"/>
              <a:gd fmla="*/ 0 w 772866" name="connsiteX9"/>
              <a:gd fmla="*/ 386433 h 188425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84250" w="772866">
                <a:moveTo>
                  <a:pt x="0" y="386433"/>
                </a:moveTo>
                <a:cubicBezTo>
                  <a:pt x="0" y="173012"/>
                  <a:pt x="173012" y="0"/>
                  <a:pt x="386433" y="0"/>
                </a:cubicBezTo>
                <a:cubicBezTo>
                  <a:pt x="599854" y="0"/>
                  <a:pt x="772866" y="173012"/>
                  <a:pt x="772866" y="386433"/>
                </a:cubicBezTo>
                <a:cubicBezTo>
                  <a:pt x="772866" y="546499"/>
                  <a:pt x="675547" y="683835"/>
                  <a:pt x="536850" y="742498"/>
                </a:cubicBezTo>
                <a:lnTo>
                  <a:pt x="512968" y="747320"/>
                </a:lnTo>
                <a:lnTo>
                  <a:pt x="512968" y="1884250"/>
                </a:lnTo>
                <a:lnTo>
                  <a:pt x="228972" y="1884250"/>
                </a:lnTo>
                <a:lnTo>
                  <a:pt x="228972" y="738675"/>
                </a:lnTo>
                <a:lnTo>
                  <a:pt x="170375" y="706869"/>
                </a:lnTo>
                <a:cubicBezTo>
                  <a:pt x="67583" y="637425"/>
                  <a:pt x="0" y="519821"/>
                  <a:pt x="0" y="386433"/>
                </a:cubicBezTo>
                <a:close/>
              </a:path>
            </a:pathLst>
          </a:custGeom>
          <a:gradFill>
            <a:gsLst>
              <a:gs pos="50000">
                <a:schemeClr val="bg1"/>
              </a:gs>
              <a:gs pos="100000">
                <a:schemeClr val="bg1">
                  <a:lumMod val="85000"/>
                </a:schemeClr>
              </a:gs>
            </a:gsLst>
            <a:lin ang="7200000" scaled="0"/>
          </a:gradFill>
          <a:ln>
            <a:gradFill>
              <a:gsLst>
                <a:gs pos="0">
                  <a:srgbClr val="FEFEFE"/>
                </a:gs>
                <a:gs pos="100000">
                  <a:srgbClr val="FEFEFE">
                    <a:alpha val="0"/>
                  </a:srgbClr>
                </a:gs>
              </a:gsLst>
              <a:lin ang="19200000" scaled="0"/>
            </a:grad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0" name="任意多边形: 形状 29">
            <a:extLst>
              <a:ext uri="{FF2B5EF4-FFF2-40B4-BE49-F238E27FC236}">
                <a16:creationId xmlns:a16="http://schemas.microsoft.com/office/drawing/2014/main" id="{D1DF1DD7-BB7F-412F-8A14-CB03C6A1BC32}"/>
              </a:ext>
            </a:extLst>
          </p:cNvPr>
          <p:cNvSpPr/>
          <p:nvPr/>
        </p:nvSpPr>
        <p:spPr>
          <a:xfrm rot="5400000">
            <a:off x="3090257" y="2864841"/>
            <a:ext cx="1026446" cy="2502479"/>
          </a:xfrm>
          <a:custGeom>
            <a:gdLst>
              <a:gd fmla="*/ 0 w 772866" name="connsiteX0"/>
              <a:gd fmla="*/ 386433 h 1884250" name="connsiteY0"/>
              <a:gd fmla="*/ 386433 w 772866" name="connsiteX1"/>
              <a:gd fmla="*/ 0 h 1884250" name="connsiteY1"/>
              <a:gd fmla="*/ 772866 w 772866" name="connsiteX2"/>
              <a:gd fmla="*/ 386433 h 1884250" name="connsiteY2"/>
              <a:gd fmla="*/ 536850 w 772866" name="connsiteX3"/>
              <a:gd fmla="*/ 742498 h 1884250" name="connsiteY3"/>
              <a:gd fmla="*/ 512968 w 772866" name="connsiteX4"/>
              <a:gd fmla="*/ 747320 h 1884250" name="connsiteY4"/>
              <a:gd fmla="*/ 512968 w 772866" name="connsiteX5"/>
              <a:gd fmla="*/ 1884250 h 1884250" name="connsiteY5"/>
              <a:gd fmla="*/ 228972 w 772866" name="connsiteX6"/>
              <a:gd fmla="*/ 1884250 h 1884250" name="connsiteY6"/>
              <a:gd fmla="*/ 228972 w 772866" name="connsiteX7"/>
              <a:gd fmla="*/ 738675 h 1884250" name="connsiteY7"/>
              <a:gd fmla="*/ 170375 w 772866" name="connsiteX8"/>
              <a:gd fmla="*/ 706869 h 1884250" name="connsiteY8"/>
              <a:gd fmla="*/ 0 w 772866" name="connsiteX9"/>
              <a:gd fmla="*/ 386433 h 188425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84250" w="772866">
                <a:moveTo>
                  <a:pt x="0" y="386433"/>
                </a:moveTo>
                <a:cubicBezTo>
                  <a:pt x="0" y="173012"/>
                  <a:pt x="173012" y="0"/>
                  <a:pt x="386433" y="0"/>
                </a:cubicBezTo>
                <a:cubicBezTo>
                  <a:pt x="599854" y="0"/>
                  <a:pt x="772866" y="173012"/>
                  <a:pt x="772866" y="386433"/>
                </a:cubicBezTo>
                <a:cubicBezTo>
                  <a:pt x="772866" y="546499"/>
                  <a:pt x="675547" y="683835"/>
                  <a:pt x="536850" y="742498"/>
                </a:cubicBezTo>
                <a:lnTo>
                  <a:pt x="512968" y="747320"/>
                </a:lnTo>
                <a:lnTo>
                  <a:pt x="512968" y="1884250"/>
                </a:lnTo>
                <a:lnTo>
                  <a:pt x="228972" y="1884250"/>
                </a:lnTo>
                <a:lnTo>
                  <a:pt x="228972" y="738675"/>
                </a:lnTo>
                <a:lnTo>
                  <a:pt x="170375" y="706869"/>
                </a:lnTo>
                <a:cubicBezTo>
                  <a:pt x="67583" y="637425"/>
                  <a:pt x="0" y="519821"/>
                  <a:pt x="0" y="386433"/>
                </a:cubicBezTo>
                <a:close/>
              </a:path>
            </a:pathLst>
          </a:custGeom>
          <a:gradFill>
            <a:gsLst>
              <a:gs pos="50000">
                <a:schemeClr val="bg1"/>
              </a:gs>
              <a:gs pos="100000">
                <a:schemeClr val="bg1">
                  <a:lumMod val="85000"/>
                </a:schemeClr>
              </a:gs>
            </a:gsLst>
            <a:lin ang="7200000" scaled="0"/>
          </a:gradFill>
          <a:ln>
            <a:gradFill>
              <a:gsLst>
                <a:gs pos="0">
                  <a:srgbClr val="FEFEFE"/>
                </a:gs>
                <a:gs pos="100000">
                  <a:srgbClr val="FEFEFE">
                    <a:alpha val="0"/>
                  </a:srgbClr>
                </a:gs>
              </a:gsLst>
              <a:lin ang="19200000" scaled="0"/>
            </a:grad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1" name="任意多边形: 形状 30">
            <a:extLst>
              <a:ext uri="{FF2B5EF4-FFF2-40B4-BE49-F238E27FC236}">
                <a16:creationId xmlns:a16="http://schemas.microsoft.com/office/drawing/2014/main" id="{AAAC4FB1-BE98-4990-B816-31DAEE7D0357}"/>
              </a:ext>
            </a:extLst>
          </p:cNvPr>
          <p:cNvSpPr/>
          <p:nvPr/>
        </p:nvSpPr>
        <p:spPr>
          <a:xfrm rot="5400000">
            <a:off x="3090257" y="4174172"/>
            <a:ext cx="1026446" cy="2502479"/>
          </a:xfrm>
          <a:custGeom>
            <a:gdLst>
              <a:gd fmla="*/ 0 w 772866" name="connsiteX0"/>
              <a:gd fmla="*/ 386433 h 1884250" name="connsiteY0"/>
              <a:gd fmla="*/ 386433 w 772866" name="connsiteX1"/>
              <a:gd fmla="*/ 0 h 1884250" name="connsiteY1"/>
              <a:gd fmla="*/ 772866 w 772866" name="connsiteX2"/>
              <a:gd fmla="*/ 386433 h 1884250" name="connsiteY2"/>
              <a:gd fmla="*/ 536850 w 772866" name="connsiteX3"/>
              <a:gd fmla="*/ 742498 h 1884250" name="connsiteY3"/>
              <a:gd fmla="*/ 512968 w 772866" name="connsiteX4"/>
              <a:gd fmla="*/ 747320 h 1884250" name="connsiteY4"/>
              <a:gd fmla="*/ 512968 w 772866" name="connsiteX5"/>
              <a:gd fmla="*/ 1884250 h 1884250" name="connsiteY5"/>
              <a:gd fmla="*/ 228972 w 772866" name="connsiteX6"/>
              <a:gd fmla="*/ 1884250 h 1884250" name="connsiteY6"/>
              <a:gd fmla="*/ 228972 w 772866" name="connsiteX7"/>
              <a:gd fmla="*/ 738675 h 1884250" name="connsiteY7"/>
              <a:gd fmla="*/ 170375 w 772866" name="connsiteX8"/>
              <a:gd fmla="*/ 706869 h 1884250" name="connsiteY8"/>
              <a:gd fmla="*/ 0 w 772866" name="connsiteX9"/>
              <a:gd fmla="*/ 386433 h 188425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84250" w="772866">
                <a:moveTo>
                  <a:pt x="0" y="386433"/>
                </a:moveTo>
                <a:cubicBezTo>
                  <a:pt x="0" y="173012"/>
                  <a:pt x="173012" y="0"/>
                  <a:pt x="386433" y="0"/>
                </a:cubicBezTo>
                <a:cubicBezTo>
                  <a:pt x="599854" y="0"/>
                  <a:pt x="772866" y="173012"/>
                  <a:pt x="772866" y="386433"/>
                </a:cubicBezTo>
                <a:cubicBezTo>
                  <a:pt x="772866" y="546499"/>
                  <a:pt x="675547" y="683835"/>
                  <a:pt x="536850" y="742498"/>
                </a:cubicBezTo>
                <a:lnTo>
                  <a:pt x="512968" y="747320"/>
                </a:lnTo>
                <a:lnTo>
                  <a:pt x="512968" y="1884250"/>
                </a:lnTo>
                <a:lnTo>
                  <a:pt x="228972" y="1884250"/>
                </a:lnTo>
                <a:lnTo>
                  <a:pt x="228972" y="738675"/>
                </a:lnTo>
                <a:lnTo>
                  <a:pt x="170375" y="706869"/>
                </a:lnTo>
                <a:cubicBezTo>
                  <a:pt x="67583" y="637425"/>
                  <a:pt x="0" y="519821"/>
                  <a:pt x="0" y="386433"/>
                </a:cubicBezTo>
                <a:close/>
              </a:path>
            </a:pathLst>
          </a:custGeom>
          <a:gradFill>
            <a:gsLst>
              <a:gs pos="50000">
                <a:schemeClr val="bg1"/>
              </a:gs>
              <a:gs pos="100000">
                <a:schemeClr val="bg1">
                  <a:lumMod val="85000"/>
                </a:schemeClr>
              </a:gs>
            </a:gsLst>
            <a:lin ang="7200000" scaled="0"/>
          </a:gradFill>
          <a:ln>
            <a:gradFill>
              <a:gsLst>
                <a:gs pos="0">
                  <a:srgbClr val="FEFEFE"/>
                </a:gs>
                <a:gs pos="100000">
                  <a:srgbClr val="FEFEFE">
                    <a:alpha val="0"/>
                  </a:srgbClr>
                </a:gs>
              </a:gsLst>
              <a:lin ang="19200000" scaled="0"/>
            </a:grad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5" name="圆角矩形 7">
            <a:extLst>
              <a:ext uri="{FF2B5EF4-FFF2-40B4-BE49-F238E27FC236}">
                <a16:creationId xmlns:a16="http://schemas.microsoft.com/office/drawing/2014/main" id="{66058578-0C8D-4547-B064-94D84758D60A}"/>
              </a:ext>
            </a:extLst>
          </p:cNvPr>
          <p:cNvSpPr/>
          <p:nvPr/>
        </p:nvSpPr>
        <p:spPr>
          <a:xfrm rot="5400000">
            <a:off x="-214383" y="2688040"/>
            <a:ext cx="5643169" cy="1541675"/>
          </a:xfrm>
          <a:prstGeom prst="roundRect">
            <a:avLst>
              <a:gd fmla="val 50000" name="adj"/>
            </a:avLst>
          </a:prstGeom>
          <a:gradFill>
            <a:gsLst>
              <a:gs pos="50000">
                <a:schemeClr val="bg1"/>
              </a:gs>
              <a:gs pos="100000">
                <a:schemeClr val="bg1">
                  <a:lumMod val="85000"/>
                </a:schemeClr>
              </a:gs>
            </a:gsLst>
            <a:lin ang="7200000" scaled="0"/>
          </a:gradFill>
          <a:ln>
            <a:gradFill>
              <a:gsLst>
                <a:gs pos="0">
                  <a:srgbClr val="FEFEFE"/>
                </a:gs>
                <a:gs pos="100000">
                  <a:srgbClr val="FEFEFE">
                    <a:alpha val="0"/>
                  </a:srgbClr>
                </a:gs>
              </a:gsLst>
              <a:lin ang="19200000" scaled="0"/>
            </a:grad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 name="Rectangle 42">
            <a:extLst>
              <a:ext uri="{FF2B5EF4-FFF2-40B4-BE49-F238E27FC236}">
                <a16:creationId xmlns:a16="http://schemas.microsoft.com/office/drawing/2014/main" id="{6204E728-A5DE-4805-A04D-37EDBCE1D672}"/>
              </a:ext>
            </a:extLst>
          </p:cNvPr>
          <p:cNvSpPr/>
          <p:nvPr/>
        </p:nvSpPr>
        <p:spPr>
          <a:xfrm rot="5400000">
            <a:off x="1192709" y="1980223"/>
            <a:ext cx="2874482" cy="563151"/>
          </a:xfrm>
          <a:prstGeom prst="rect">
            <a:avLst/>
          </a:prstGeom>
          <a:noFill/>
          <a:ln algn="ctr" cap="flat" cmpd="sng" w="12700">
            <a:noFill/>
            <a:prstDash val="solid"/>
          </a:ln>
          <a:effectLst/>
        </p:spPr>
        <p:txBody>
          <a:bodyPr anchor="t" bIns="0" lIns="91440" rIns="91440" rtlCol="0" tIns="0"/>
          <a:lstStyle/>
          <a:p>
            <a:pPr algn="r"/>
            <a:r>
              <a:rPr altLang="zh-CN" b="1" lang="en-US" sz="3600">
                <a:solidFill>
                  <a:schemeClr val="tx1">
                    <a:lumMod val="75000"/>
                    <a:lumOff val="25000"/>
                  </a:schemeClr>
                </a:solidFill>
                <a:cs typeface="+mn-ea"/>
                <a:sym typeface="+mn-lt"/>
              </a:rPr>
              <a:t>CONTENTS</a:t>
            </a: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 name="椭圆 7">
            <a:extLst>
              <a:ext uri="{FF2B5EF4-FFF2-40B4-BE49-F238E27FC236}">
                <a16:creationId xmlns:a16="http://schemas.microsoft.com/office/drawing/2014/main" id="{6BDE8DC1-1D9B-4861-8C75-0C80A631B283}"/>
              </a:ext>
            </a:extLst>
          </p:cNvPr>
          <p:cNvSpPr/>
          <p:nvPr/>
        </p:nvSpPr>
        <p:spPr>
          <a:xfrm>
            <a:off x="2465880" y="4071578"/>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 name="椭圆 8">
            <a:extLst>
              <a:ext uri="{FF2B5EF4-FFF2-40B4-BE49-F238E27FC236}">
                <a16:creationId xmlns:a16="http://schemas.microsoft.com/office/drawing/2014/main" id="{64F9A667-0FF2-47E4-AB8E-5333D25F81EE}"/>
              </a:ext>
            </a:extLst>
          </p:cNvPr>
          <p:cNvSpPr/>
          <p:nvPr/>
        </p:nvSpPr>
        <p:spPr>
          <a:xfrm>
            <a:off x="2465880" y="4542079"/>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0" name="椭圆 9">
            <a:extLst>
              <a:ext uri="{FF2B5EF4-FFF2-40B4-BE49-F238E27FC236}">
                <a16:creationId xmlns:a16="http://schemas.microsoft.com/office/drawing/2014/main" id="{83EDC5D0-EF73-42B5-BB95-9311BA9454F5}"/>
              </a:ext>
            </a:extLst>
          </p:cNvPr>
          <p:cNvSpPr/>
          <p:nvPr/>
        </p:nvSpPr>
        <p:spPr>
          <a:xfrm>
            <a:off x="2465880" y="5012580"/>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1" name="椭圆 10">
            <a:extLst>
              <a:ext uri="{FF2B5EF4-FFF2-40B4-BE49-F238E27FC236}">
                <a16:creationId xmlns:a16="http://schemas.microsoft.com/office/drawing/2014/main" id="{EF803501-A70A-4981-AF3B-B2A3BB0FF394}"/>
              </a:ext>
            </a:extLst>
          </p:cNvPr>
          <p:cNvSpPr/>
          <p:nvPr/>
        </p:nvSpPr>
        <p:spPr>
          <a:xfrm>
            <a:off x="2465880" y="5483784"/>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2" name="Freeform 17">
            <a:extLst>
              <a:ext uri="{FF2B5EF4-FFF2-40B4-BE49-F238E27FC236}">
                <a16:creationId xmlns:a16="http://schemas.microsoft.com/office/drawing/2014/main" id="{A73AEDFD-E413-42CF-8163-888BE0F57ACC}"/>
              </a:ext>
            </a:extLst>
          </p:cNvPr>
          <p:cNvSpPr>
            <a:spLocks noChangeAspect="1"/>
          </p:cNvSpPr>
          <p:nvPr/>
        </p:nvSpPr>
        <p:spPr bwMode="auto">
          <a:xfrm>
            <a:off x="4127521" y="5292666"/>
            <a:ext cx="380387" cy="387687"/>
          </a:xfrm>
          <a:custGeom>
            <a:gdLst>
              <a:gd fmla="*/ 36 w 39" name="T0"/>
              <a:gd fmla="*/ 27 h 38" name="T1"/>
              <a:gd fmla="*/ 32 w 39" name="T2"/>
              <a:gd fmla="*/ 27 h 38" name="T3"/>
              <a:gd fmla="*/ 32 w 39" name="T4"/>
              <a:gd fmla="*/ 10 h 38" name="T5"/>
              <a:gd fmla="*/ 29 w 39" name="T6"/>
              <a:gd fmla="*/ 8 h 38" name="T7"/>
              <a:gd fmla="*/ 27 w 39" name="T8"/>
              <a:gd fmla="*/ 10 h 38" name="T9"/>
              <a:gd fmla="*/ 27 w 39" name="T10"/>
              <a:gd fmla="*/ 27 h 38" name="T11"/>
              <a:gd fmla="*/ 10 w 39" name="T12"/>
              <a:gd fmla="*/ 27 h 38" name="T13"/>
              <a:gd fmla="*/ 8 w 39" name="T14"/>
              <a:gd fmla="*/ 26 h 38" name="T15"/>
              <a:gd fmla="*/ 7 w 39" name="T16"/>
              <a:gd fmla="*/ 26 h 38" name="T17"/>
              <a:gd fmla="*/ 6 w 39" name="T18"/>
              <a:gd fmla="*/ 24 h 38" name="T19"/>
              <a:gd fmla="*/ 5 w 39" name="T20"/>
              <a:gd fmla="*/ 23 h 38" name="T21"/>
              <a:gd fmla="*/ 9 w 39" name="T22"/>
              <a:gd fmla="*/ 2 h 38" name="T23"/>
              <a:gd fmla="*/ 9 w 39" name="T24"/>
              <a:gd fmla="*/ 2 h 38" name="T25"/>
              <a:gd fmla="*/ 6 w 39" name="T26"/>
              <a:gd fmla="*/ 0 h 38" name="T27"/>
              <a:gd fmla="*/ 4 w 39" name="T28"/>
              <a:gd fmla="*/ 0 h 38" name="T29"/>
              <a:gd fmla="*/ 3 w 39" name="T30"/>
              <a:gd fmla="*/ 2 h 38" name="T31"/>
              <a:gd fmla="*/ 2 w 39" name="T32"/>
              <a:gd fmla="*/ 10 h 38" name="T33"/>
              <a:gd fmla="*/ 1 w 39" name="T34"/>
              <a:gd fmla="*/ 16 h 38" name="T35"/>
              <a:gd fmla="*/ 0 w 39" name="T36"/>
              <a:gd fmla="*/ 19 h 38" name="T37"/>
              <a:gd fmla="*/ 0 w 39" name="T38"/>
              <a:gd fmla="*/ 21 h 38" name="T39"/>
              <a:gd fmla="*/ 0 w 39" name="T40"/>
              <a:gd fmla="*/ 22 h 38" name="T41"/>
              <a:gd fmla="*/ 0 w 39" name="T42"/>
              <a:gd fmla="*/ 22 h 38" name="T43"/>
              <a:gd fmla="*/ 1 w 39" name="T44"/>
              <a:gd fmla="*/ 26 h 38" name="T45"/>
              <a:gd fmla="*/ 3 w 39" name="T46"/>
              <a:gd fmla="*/ 29 h 38" name="T47"/>
              <a:gd fmla="*/ 6 w 39" name="T48"/>
              <a:gd fmla="*/ 31 h 38" name="T49"/>
              <a:gd fmla="*/ 10 w 39" name="T50"/>
              <a:gd fmla="*/ 31 h 38" name="T51"/>
              <a:gd fmla="*/ 27 w 39" name="T52"/>
              <a:gd fmla="*/ 31 h 38" name="T53"/>
              <a:gd fmla="*/ 27 w 39" name="T54"/>
              <a:gd fmla="*/ 35 h 38" name="T55"/>
              <a:gd fmla="*/ 29 w 39" name="T56"/>
              <a:gd fmla="*/ 38 h 38" name="T57"/>
              <a:gd fmla="*/ 32 w 39" name="T58"/>
              <a:gd fmla="*/ 35 h 38" name="T59"/>
              <a:gd fmla="*/ 32 w 39" name="T60"/>
              <a:gd fmla="*/ 31 h 38" name="T61"/>
              <a:gd fmla="*/ 36 w 39" name="T62"/>
              <a:gd fmla="*/ 31 h 38" name="T63"/>
              <a:gd fmla="*/ 39 w 39" name="T64"/>
              <a:gd fmla="*/ 29 h 38" name="T65"/>
              <a:gd fmla="*/ 36 w 39" name="T66"/>
              <a:gd fmla="*/ 27 h 3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8" w="39">
                <a:moveTo>
                  <a:pt x="36" y="27"/>
                </a:moveTo>
                <a:cubicBezTo>
                  <a:pt x="32" y="27"/>
                  <a:pt x="32" y="27"/>
                  <a:pt x="32" y="27"/>
                </a:cubicBezTo>
                <a:cubicBezTo>
                  <a:pt x="32" y="10"/>
                  <a:pt x="32" y="10"/>
                  <a:pt x="32" y="10"/>
                </a:cubicBezTo>
                <a:cubicBezTo>
                  <a:pt x="32" y="9"/>
                  <a:pt x="31" y="8"/>
                  <a:pt x="29" y="8"/>
                </a:cubicBezTo>
                <a:cubicBezTo>
                  <a:pt x="28" y="8"/>
                  <a:pt x="27" y="9"/>
                  <a:pt x="27" y="10"/>
                </a:cubicBezTo>
                <a:cubicBezTo>
                  <a:pt x="27" y="27"/>
                  <a:pt x="27" y="27"/>
                  <a:pt x="27" y="27"/>
                </a:cubicBezTo>
                <a:cubicBezTo>
                  <a:pt x="10" y="27"/>
                  <a:pt x="10" y="27"/>
                  <a:pt x="10" y="27"/>
                </a:cubicBezTo>
                <a:cubicBezTo>
                  <a:pt x="10" y="27"/>
                  <a:pt x="9" y="27"/>
                  <a:pt x="8" y="26"/>
                </a:cubicBezTo>
                <a:cubicBezTo>
                  <a:pt x="8" y="26"/>
                  <a:pt x="7" y="26"/>
                  <a:pt x="7" y="26"/>
                </a:cubicBezTo>
                <a:cubicBezTo>
                  <a:pt x="6" y="25"/>
                  <a:pt x="6" y="25"/>
                  <a:pt x="6" y="24"/>
                </a:cubicBezTo>
                <a:cubicBezTo>
                  <a:pt x="5" y="24"/>
                  <a:pt x="5" y="23"/>
                  <a:pt x="5" y="23"/>
                </a:cubicBezTo>
                <a:cubicBezTo>
                  <a:pt x="9" y="2"/>
                  <a:pt x="9" y="2"/>
                  <a:pt x="9" y="2"/>
                </a:cubicBezTo>
                <a:cubicBezTo>
                  <a:pt x="9" y="2"/>
                  <a:pt x="9" y="2"/>
                  <a:pt x="9" y="2"/>
                </a:cubicBezTo>
                <a:cubicBezTo>
                  <a:pt x="9" y="1"/>
                  <a:pt x="8" y="0"/>
                  <a:pt x="6" y="0"/>
                </a:cubicBezTo>
                <a:cubicBezTo>
                  <a:pt x="5" y="0"/>
                  <a:pt x="5" y="0"/>
                  <a:pt x="4" y="0"/>
                </a:cubicBezTo>
                <a:cubicBezTo>
                  <a:pt x="4" y="0"/>
                  <a:pt x="4" y="1"/>
                  <a:pt x="3" y="2"/>
                </a:cubicBezTo>
                <a:cubicBezTo>
                  <a:pt x="3" y="5"/>
                  <a:pt x="2" y="8"/>
                  <a:pt x="2" y="10"/>
                </a:cubicBezTo>
                <a:cubicBezTo>
                  <a:pt x="1" y="16"/>
                  <a:pt x="1" y="16"/>
                  <a:pt x="1" y="16"/>
                </a:cubicBezTo>
                <a:cubicBezTo>
                  <a:pt x="1" y="17"/>
                  <a:pt x="1" y="18"/>
                  <a:pt x="0" y="19"/>
                </a:cubicBezTo>
                <a:cubicBezTo>
                  <a:pt x="0" y="21"/>
                  <a:pt x="0" y="21"/>
                  <a:pt x="0" y="21"/>
                </a:cubicBezTo>
                <a:cubicBezTo>
                  <a:pt x="0" y="22"/>
                  <a:pt x="0" y="22"/>
                  <a:pt x="0" y="22"/>
                </a:cubicBezTo>
                <a:cubicBezTo>
                  <a:pt x="0" y="22"/>
                  <a:pt x="0" y="22"/>
                  <a:pt x="0" y="22"/>
                </a:cubicBezTo>
                <a:cubicBezTo>
                  <a:pt x="0" y="24"/>
                  <a:pt x="0" y="25"/>
                  <a:pt x="1" y="26"/>
                </a:cubicBezTo>
                <a:cubicBezTo>
                  <a:pt x="1" y="27"/>
                  <a:pt x="2" y="28"/>
                  <a:pt x="3" y="29"/>
                </a:cubicBezTo>
                <a:cubicBezTo>
                  <a:pt x="4" y="30"/>
                  <a:pt x="5" y="30"/>
                  <a:pt x="6" y="31"/>
                </a:cubicBezTo>
                <a:cubicBezTo>
                  <a:pt x="7" y="31"/>
                  <a:pt x="9" y="31"/>
                  <a:pt x="10" y="31"/>
                </a:cubicBezTo>
                <a:cubicBezTo>
                  <a:pt x="27" y="31"/>
                  <a:pt x="27" y="31"/>
                  <a:pt x="27" y="31"/>
                </a:cubicBezTo>
                <a:cubicBezTo>
                  <a:pt x="27" y="35"/>
                  <a:pt x="27" y="35"/>
                  <a:pt x="27" y="35"/>
                </a:cubicBezTo>
                <a:cubicBezTo>
                  <a:pt x="27" y="37"/>
                  <a:pt x="28" y="38"/>
                  <a:pt x="29" y="38"/>
                </a:cubicBezTo>
                <a:cubicBezTo>
                  <a:pt x="31" y="38"/>
                  <a:pt x="32" y="37"/>
                  <a:pt x="32" y="35"/>
                </a:cubicBezTo>
                <a:cubicBezTo>
                  <a:pt x="32" y="31"/>
                  <a:pt x="32" y="31"/>
                  <a:pt x="32" y="31"/>
                </a:cubicBezTo>
                <a:cubicBezTo>
                  <a:pt x="36" y="31"/>
                  <a:pt x="36" y="31"/>
                  <a:pt x="36" y="31"/>
                </a:cubicBezTo>
                <a:cubicBezTo>
                  <a:pt x="38" y="31"/>
                  <a:pt x="39" y="31"/>
                  <a:pt x="39" y="29"/>
                </a:cubicBezTo>
                <a:cubicBezTo>
                  <a:pt x="39" y="28"/>
                  <a:pt x="38" y="27"/>
                  <a:pt x="36" y="27"/>
                </a:cubicBezTo>
                <a:close/>
              </a:path>
            </a:pathLst>
          </a:custGeom>
          <a:solidFill>
            <a:srgbClr val="F77983"/>
          </a:solid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3" name="Freeform 22">
            <a:extLst>
              <a:ext uri="{FF2B5EF4-FFF2-40B4-BE49-F238E27FC236}">
                <a16:creationId xmlns:a16="http://schemas.microsoft.com/office/drawing/2014/main" id="{8C9E3EF5-024A-4C13-8446-0B1B25091E84}"/>
              </a:ext>
            </a:extLst>
          </p:cNvPr>
          <p:cNvSpPr/>
          <p:nvPr/>
        </p:nvSpPr>
        <p:spPr bwMode="auto">
          <a:xfrm>
            <a:off x="4145701" y="3957583"/>
            <a:ext cx="344026" cy="387686"/>
          </a:xfrm>
          <a:custGeom>
            <a:gdLst>
              <a:gd fmla="*/ 35 w 35" name="T0"/>
              <a:gd fmla="*/ 13 h 38" name="T1"/>
              <a:gd fmla="*/ 35 w 35" name="T2"/>
              <a:gd fmla="*/ 9 h 38" name="T3"/>
              <a:gd fmla="*/ 34 w 35" name="T4"/>
              <a:gd fmla="*/ 5 h 38" name="T5"/>
              <a:gd fmla="*/ 31 w 35" name="T6"/>
              <a:gd fmla="*/ 3 h 38" name="T7"/>
              <a:gd fmla="*/ 28 w 35" name="T8"/>
              <a:gd fmla="*/ 1 h 38" name="T9"/>
              <a:gd fmla="*/ 24 w 35" name="T10"/>
              <a:gd fmla="*/ 0 h 38" name="T11"/>
              <a:gd fmla="*/ 2 w 35" name="T12"/>
              <a:gd fmla="*/ 0 h 38" name="T13"/>
              <a:gd fmla="*/ 0 w 35" name="T14"/>
              <a:gd fmla="*/ 3 h 38" name="T15"/>
              <a:gd fmla="*/ 2 w 35" name="T16"/>
              <a:gd fmla="*/ 5 h 38" name="T17"/>
              <a:gd fmla="*/ 24 w 35" name="T18"/>
              <a:gd fmla="*/ 5 h 38" name="T19"/>
              <a:gd fmla="*/ 26 w 35" name="T20"/>
              <a:gd fmla="*/ 5 h 38" name="T21"/>
              <a:gd fmla="*/ 28 w 35" name="T22"/>
              <a:gd fmla="*/ 6 h 38" name="T23"/>
              <a:gd fmla="*/ 29 w 35" name="T24"/>
              <a:gd fmla="*/ 7 h 38" name="T25"/>
              <a:gd fmla="*/ 29 w 35" name="T26"/>
              <a:gd fmla="*/ 9 h 38" name="T27"/>
              <a:gd fmla="*/ 29 w 35" name="T28"/>
              <a:gd fmla="*/ 13 h 38" name="T29"/>
              <a:gd fmla="*/ 29 w 35" name="T30"/>
              <a:gd fmla="*/ 15 h 38" name="T31"/>
              <a:gd fmla="*/ 28 w 35" name="T32"/>
              <a:gd fmla="*/ 16 h 38" name="T33"/>
              <a:gd fmla="*/ 26 w 35" name="T34"/>
              <a:gd fmla="*/ 16 h 38" name="T35"/>
              <a:gd fmla="*/ 24 w 35" name="T36"/>
              <a:gd fmla="*/ 17 h 38" name="T37"/>
              <a:gd fmla="*/ 6 w 35" name="T38"/>
              <a:gd fmla="*/ 17 h 38" name="T39"/>
              <a:gd fmla="*/ 4 w 35" name="T40"/>
              <a:gd fmla="*/ 19 h 38" name="T41"/>
              <a:gd fmla="*/ 6 w 35" name="T42"/>
              <a:gd fmla="*/ 22 h 38" name="T43"/>
              <a:gd fmla="*/ 24 w 35" name="T44"/>
              <a:gd fmla="*/ 22 h 38" name="T45"/>
              <a:gd fmla="*/ 26 w 35" name="T46"/>
              <a:gd fmla="*/ 22 h 38" name="T47"/>
              <a:gd fmla="*/ 28 w 35" name="T48"/>
              <a:gd fmla="*/ 23 h 38" name="T49"/>
              <a:gd fmla="*/ 29 w 35" name="T50"/>
              <a:gd fmla="*/ 24 h 38" name="T51"/>
              <a:gd fmla="*/ 29 w 35" name="T52"/>
              <a:gd fmla="*/ 25 h 38" name="T53"/>
              <a:gd fmla="*/ 29 w 35" name="T54"/>
              <a:gd fmla="*/ 30 h 38" name="T55"/>
              <a:gd fmla="*/ 29 w 35" name="T56"/>
              <a:gd fmla="*/ 31 h 38" name="T57"/>
              <a:gd fmla="*/ 28 w 35" name="T58"/>
              <a:gd fmla="*/ 32 h 38" name="T59"/>
              <a:gd fmla="*/ 26 w 35" name="T60"/>
              <a:gd fmla="*/ 33 h 38" name="T61"/>
              <a:gd fmla="*/ 24 w 35" name="T62"/>
              <a:gd fmla="*/ 33 h 38" name="T63"/>
              <a:gd fmla="*/ 2 w 35" name="T64"/>
              <a:gd fmla="*/ 33 h 38" name="T65"/>
              <a:gd fmla="*/ 0 w 35" name="T66"/>
              <a:gd fmla="*/ 36 h 38" name="T67"/>
              <a:gd fmla="*/ 2 w 35" name="T68"/>
              <a:gd fmla="*/ 38 h 38" name="T69"/>
              <a:gd fmla="*/ 24 w 35" name="T70"/>
              <a:gd fmla="*/ 38 h 38" name="T71"/>
              <a:gd fmla="*/ 28 w 35" name="T72"/>
              <a:gd fmla="*/ 38 h 38" name="T73"/>
              <a:gd fmla="*/ 31 w 35" name="T74"/>
              <a:gd fmla="*/ 36 h 38" name="T75"/>
              <a:gd fmla="*/ 34 w 35" name="T76"/>
              <a:gd fmla="*/ 33 h 38" name="T77"/>
              <a:gd fmla="*/ 35 w 35" name="T78"/>
              <a:gd fmla="*/ 30 h 38" name="T79"/>
              <a:gd fmla="*/ 35 w 35" name="T80"/>
              <a:gd fmla="*/ 25 h 38" name="T81"/>
              <a:gd fmla="*/ 32 w 35" name="T82"/>
              <a:gd fmla="*/ 19 h 38" name="T83"/>
              <a:gd fmla="*/ 35 w 35" name="T84"/>
              <a:gd fmla="*/ 13 h 3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8" w="35">
                <a:moveTo>
                  <a:pt x="35" y="13"/>
                </a:moveTo>
                <a:cubicBezTo>
                  <a:pt x="35" y="9"/>
                  <a:pt x="35" y="9"/>
                  <a:pt x="35" y="9"/>
                </a:cubicBezTo>
                <a:cubicBezTo>
                  <a:pt x="35" y="7"/>
                  <a:pt x="34" y="6"/>
                  <a:pt x="34" y="5"/>
                </a:cubicBezTo>
                <a:cubicBezTo>
                  <a:pt x="33" y="4"/>
                  <a:pt x="32" y="3"/>
                  <a:pt x="31" y="3"/>
                </a:cubicBezTo>
                <a:cubicBezTo>
                  <a:pt x="31" y="2"/>
                  <a:pt x="29" y="1"/>
                  <a:pt x="28" y="1"/>
                </a:cubicBezTo>
                <a:cubicBezTo>
                  <a:pt x="27" y="0"/>
                  <a:pt x="26" y="0"/>
                  <a:pt x="24" y="0"/>
                </a:cubicBezTo>
                <a:cubicBezTo>
                  <a:pt x="2" y="0"/>
                  <a:pt x="2" y="0"/>
                  <a:pt x="2" y="0"/>
                </a:cubicBezTo>
                <a:cubicBezTo>
                  <a:pt x="1" y="0"/>
                  <a:pt x="0" y="1"/>
                  <a:pt x="0" y="3"/>
                </a:cubicBezTo>
                <a:cubicBezTo>
                  <a:pt x="0" y="4"/>
                  <a:pt x="1" y="5"/>
                  <a:pt x="2" y="5"/>
                </a:cubicBezTo>
                <a:cubicBezTo>
                  <a:pt x="24" y="5"/>
                  <a:pt x="24" y="5"/>
                  <a:pt x="24" y="5"/>
                </a:cubicBezTo>
                <a:cubicBezTo>
                  <a:pt x="25" y="5"/>
                  <a:pt x="26" y="5"/>
                  <a:pt x="26" y="5"/>
                </a:cubicBezTo>
                <a:cubicBezTo>
                  <a:pt x="27" y="6"/>
                  <a:pt x="28" y="6"/>
                  <a:pt x="28" y="6"/>
                </a:cubicBezTo>
                <a:cubicBezTo>
                  <a:pt x="28" y="6"/>
                  <a:pt x="29" y="7"/>
                  <a:pt x="29" y="7"/>
                </a:cubicBezTo>
                <a:cubicBezTo>
                  <a:pt x="29" y="8"/>
                  <a:pt x="29" y="8"/>
                  <a:pt x="29" y="9"/>
                </a:cubicBezTo>
                <a:cubicBezTo>
                  <a:pt x="29" y="13"/>
                  <a:pt x="29" y="13"/>
                  <a:pt x="29" y="13"/>
                </a:cubicBezTo>
                <a:cubicBezTo>
                  <a:pt x="29" y="14"/>
                  <a:pt x="29" y="14"/>
                  <a:pt x="29" y="15"/>
                </a:cubicBezTo>
                <a:cubicBezTo>
                  <a:pt x="29" y="15"/>
                  <a:pt x="28" y="15"/>
                  <a:pt x="28" y="16"/>
                </a:cubicBezTo>
                <a:cubicBezTo>
                  <a:pt x="28" y="16"/>
                  <a:pt x="27" y="16"/>
                  <a:pt x="26" y="16"/>
                </a:cubicBezTo>
                <a:cubicBezTo>
                  <a:pt x="26" y="17"/>
                  <a:pt x="25" y="17"/>
                  <a:pt x="24" y="17"/>
                </a:cubicBezTo>
                <a:cubicBezTo>
                  <a:pt x="6" y="17"/>
                  <a:pt x="6" y="17"/>
                  <a:pt x="6" y="17"/>
                </a:cubicBezTo>
                <a:cubicBezTo>
                  <a:pt x="5" y="17"/>
                  <a:pt x="4" y="18"/>
                  <a:pt x="4" y="19"/>
                </a:cubicBezTo>
                <a:cubicBezTo>
                  <a:pt x="4" y="21"/>
                  <a:pt x="5" y="22"/>
                  <a:pt x="6" y="22"/>
                </a:cubicBezTo>
                <a:cubicBezTo>
                  <a:pt x="24" y="22"/>
                  <a:pt x="24" y="22"/>
                  <a:pt x="24" y="22"/>
                </a:cubicBezTo>
                <a:cubicBezTo>
                  <a:pt x="25" y="22"/>
                  <a:pt x="26" y="22"/>
                  <a:pt x="26" y="22"/>
                </a:cubicBezTo>
                <a:cubicBezTo>
                  <a:pt x="27" y="22"/>
                  <a:pt x="28" y="22"/>
                  <a:pt x="28" y="23"/>
                </a:cubicBezTo>
                <a:cubicBezTo>
                  <a:pt x="28" y="23"/>
                  <a:pt x="29" y="23"/>
                  <a:pt x="29" y="24"/>
                </a:cubicBezTo>
                <a:cubicBezTo>
                  <a:pt x="29" y="24"/>
                  <a:pt x="29" y="25"/>
                  <a:pt x="29" y="25"/>
                </a:cubicBezTo>
                <a:cubicBezTo>
                  <a:pt x="29" y="30"/>
                  <a:pt x="29" y="30"/>
                  <a:pt x="29" y="30"/>
                </a:cubicBezTo>
                <a:cubicBezTo>
                  <a:pt x="29" y="30"/>
                  <a:pt x="29" y="31"/>
                  <a:pt x="29" y="31"/>
                </a:cubicBezTo>
                <a:cubicBezTo>
                  <a:pt x="29" y="32"/>
                  <a:pt x="28" y="32"/>
                  <a:pt x="28" y="32"/>
                </a:cubicBezTo>
                <a:cubicBezTo>
                  <a:pt x="28" y="33"/>
                  <a:pt x="27" y="33"/>
                  <a:pt x="26" y="33"/>
                </a:cubicBezTo>
                <a:cubicBezTo>
                  <a:pt x="26" y="33"/>
                  <a:pt x="25" y="33"/>
                  <a:pt x="24" y="33"/>
                </a:cubicBezTo>
                <a:cubicBezTo>
                  <a:pt x="2" y="33"/>
                  <a:pt x="2" y="33"/>
                  <a:pt x="2" y="33"/>
                </a:cubicBezTo>
                <a:cubicBezTo>
                  <a:pt x="1" y="33"/>
                  <a:pt x="0" y="34"/>
                  <a:pt x="0" y="36"/>
                </a:cubicBezTo>
                <a:cubicBezTo>
                  <a:pt x="0" y="37"/>
                  <a:pt x="1" y="38"/>
                  <a:pt x="2" y="38"/>
                </a:cubicBezTo>
                <a:cubicBezTo>
                  <a:pt x="24" y="38"/>
                  <a:pt x="24" y="38"/>
                  <a:pt x="24" y="38"/>
                </a:cubicBezTo>
                <a:cubicBezTo>
                  <a:pt x="26" y="38"/>
                  <a:pt x="27" y="38"/>
                  <a:pt x="28" y="38"/>
                </a:cubicBezTo>
                <a:cubicBezTo>
                  <a:pt x="29" y="37"/>
                  <a:pt x="31" y="37"/>
                  <a:pt x="31" y="36"/>
                </a:cubicBezTo>
                <a:cubicBezTo>
                  <a:pt x="32" y="35"/>
                  <a:pt x="33" y="34"/>
                  <a:pt x="34" y="33"/>
                </a:cubicBezTo>
                <a:cubicBezTo>
                  <a:pt x="34" y="32"/>
                  <a:pt x="35" y="31"/>
                  <a:pt x="35" y="30"/>
                </a:cubicBezTo>
                <a:cubicBezTo>
                  <a:pt x="35" y="25"/>
                  <a:pt x="35" y="25"/>
                  <a:pt x="35" y="25"/>
                </a:cubicBezTo>
                <a:cubicBezTo>
                  <a:pt x="35" y="23"/>
                  <a:pt x="34" y="21"/>
                  <a:pt x="32" y="19"/>
                </a:cubicBezTo>
                <a:cubicBezTo>
                  <a:pt x="34" y="18"/>
                  <a:pt x="35" y="16"/>
                  <a:pt x="35" y="13"/>
                </a:cubicBezTo>
                <a:close/>
              </a:path>
            </a:pathLst>
          </a:custGeom>
          <a:solidFill>
            <a:srgbClr val="D06F83"/>
          </a:solid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4" name="Freeform 27">
            <a:extLst>
              <a:ext uri="{FF2B5EF4-FFF2-40B4-BE49-F238E27FC236}">
                <a16:creationId xmlns:a16="http://schemas.microsoft.com/office/drawing/2014/main" id="{D4604203-B72C-4048-B783-55465C599C0F}"/>
              </a:ext>
            </a:extLst>
          </p:cNvPr>
          <p:cNvSpPr/>
          <p:nvPr/>
        </p:nvSpPr>
        <p:spPr bwMode="auto">
          <a:xfrm>
            <a:off x="4131542" y="2621938"/>
            <a:ext cx="372345" cy="388249"/>
          </a:xfrm>
          <a:custGeom>
            <a:gdLst>
              <a:gd fmla="*/ 6 w 38" name="T0"/>
              <a:gd fmla="*/ 24 h 38" name="T1"/>
              <a:gd fmla="*/ 7 w 38" name="T2"/>
              <a:gd fmla="*/ 22 h 38" name="T3"/>
              <a:gd fmla="*/ 8 w 38" name="T4"/>
              <a:gd fmla="*/ 22 h 38" name="T5"/>
              <a:gd fmla="*/ 10 w 38" name="T6"/>
              <a:gd fmla="*/ 21 h 38" name="T7"/>
              <a:gd fmla="*/ 28 w 38" name="T8"/>
              <a:gd fmla="*/ 21 h 38" name="T9"/>
              <a:gd fmla="*/ 32 w 38" name="T10"/>
              <a:gd fmla="*/ 21 h 38" name="T11"/>
              <a:gd fmla="*/ 35 w 38" name="T12"/>
              <a:gd fmla="*/ 19 h 38" name="T13"/>
              <a:gd fmla="*/ 38 w 38" name="T14"/>
              <a:gd fmla="*/ 16 h 38" name="T15"/>
              <a:gd fmla="*/ 38 w 38" name="T16"/>
              <a:gd fmla="*/ 13 h 38" name="T17"/>
              <a:gd fmla="*/ 38 w 38" name="T18"/>
              <a:gd fmla="*/ 8 h 38" name="T19"/>
              <a:gd fmla="*/ 38 w 38" name="T20"/>
              <a:gd fmla="*/ 5 h 38" name="T21"/>
              <a:gd fmla="*/ 35 w 38" name="T22"/>
              <a:gd fmla="*/ 2 h 38" name="T23"/>
              <a:gd fmla="*/ 32 w 38" name="T24"/>
              <a:gd fmla="*/ 1 h 38" name="T25"/>
              <a:gd fmla="*/ 28 w 38" name="T26"/>
              <a:gd fmla="*/ 0 h 38" name="T27"/>
              <a:gd fmla="*/ 9 w 38" name="T28"/>
              <a:gd fmla="*/ 0 h 38" name="T29"/>
              <a:gd fmla="*/ 6 w 38" name="T30"/>
              <a:gd fmla="*/ 2 h 38" name="T31"/>
              <a:gd fmla="*/ 9 w 38" name="T32"/>
              <a:gd fmla="*/ 5 h 38" name="T33"/>
              <a:gd fmla="*/ 28 w 38" name="T34"/>
              <a:gd fmla="*/ 5 h 38" name="T35"/>
              <a:gd fmla="*/ 30 w 38" name="T36"/>
              <a:gd fmla="*/ 5 h 38" name="T37"/>
              <a:gd fmla="*/ 32 w 38" name="T38"/>
              <a:gd fmla="*/ 6 h 38" name="T39"/>
              <a:gd fmla="*/ 33 w 38" name="T40"/>
              <a:gd fmla="*/ 7 h 38" name="T41"/>
              <a:gd fmla="*/ 33 w 38" name="T42"/>
              <a:gd fmla="*/ 8 h 38" name="T43"/>
              <a:gd fmla="*/ 33 w 38" name="T44"/>
              <a:gd fmla="*/ 13 h 38" name="T45"/>
              <a:gd fmla="*/ 33 w 38" name="T46"/>
              <a:gd fmla="*/ 14 h 38" name="T47"/>
              <a:gd fmla="*/ 32 w 38" name="T48"/>
              <a:gd fmla="*/ 16 h 38" name="T49"/>
              <a:gd fmla="*/ 30 w 38" name="T50"/>
              <a:gd fmla="*/ 16 h 38" name="T51"/>
              <a:gd fmla="*/ 28 w 38" name="T52"/>
              <a:gd fmla="*/ 17 h 38" name="T53"/>
              <a:gd fmla="*/ 10 w 38" name="T54"/>
              <a:gd fmla="*/ 17 h 38" name="T55"/>
              <a:gd fmla="*/ 6 w 38" name="T56"/>
              <a:gd fmla="*/ 17 h 38" name="T57"/>
              <a:gd fmla="*/ 3 w 38" name="T58"/>
              <a:gd fmla="*/ 19 h 38" name="T59"/>
              <a:gd fmla="*/ 1 w 38" name="T60"/>
              <a:gd fmla="*/ 22 h 38" name="T61"/>
              <a:gd fmla="*/ 0 w 38" name="T62"/>
              <a:gd fmla="*/ 25 h 38" name="T63"/>
              <a:gd fmla="*/ 0 w 38" name="T64"/>
              <a:gd fmla="*/ 29 h 38" name="T65"/>
              <a:gd fmla="*/ 1 w 38" name="T66"/>
              <a:gd fmla="*/ 33 h 38" name="T67"/>
              <a:gd fmla="*/ 3 w 38" name="T68"/>
              <a:gd fmla="*/ 36 h 38" name="T69"/>
              <a:gd fmla="*/ 6 w 38" name="T70"/>
              <a:gd fmla="*/ 37 h 38" name="T71"/>
              <a:gd fmla="*/ 10 w 38" name="T72"/>
              <a:gd fmla="*/ 38 h 38" name="T73"/>
              <a:gd fmla="*/ 36 w 38" name="T74"/>
              <a:gd fmla="*/ 38 h 38" name="T75"/>
              <a:gd fmla="*/ 38 w 38" name="T76"/>
              <a:gd fmla="*/ 35 h 38" name="T77"/>
              <a:gd fmla="*/ 36 w 38" name="T78"/>
              <a:gd fmla="*/ 33 h 38" name="T79"/>
              <a:gd fmla="*/ 10 w 38" name="T80"/>
              <a:gd fmla="*/ 33 h 38" name="T81"/>
              <a:gd fmla="*/ 8 w 38" name="T82"/>
              <a:gd fmla="*/ 33 h 38" name="T83"/>
              <a:gd fmla="*/ 7 w 38" name="T84"/>
              <a:gd fmla="*/ 32 h 38" name="T85"/>
              <a:gd fmla="*/ 6 w 38" name="T86"/>
              <a:gd fmla="*/ 31 h 38" name="T87"/>
              <a:gd fmla="*/ 5 w 38" name="T88"/>
              <a:gd fmla="*/ 29 h 38" name="T89"/>
              <a:gd fmla="*/ 5 w 38" name="T90"/>
              <a:gd fmla="*/ 25 h 38" name="T91"/>
              <a:gd fmla="*/ 6 w 38" name="T92"/>
              <a:gd fmla="*/ 24 h 3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8" w="38">
                <a:moveTo>
                  <a:pt x="6" y="24"/>
                </a:moveTo>
                <a:cubicBezTo>
                  <a:pt x="6" y="23"/>
                  <a:pt x="6" y="23"/>
                  <a:pt x="7" y="22"/>
                </a:cubicBezTo>
                <a:cubicBezTo>
                  <a:pt x="7" y="22"/>
                  <a:pt x="8" y="22"/>
                  <a:pt x="8" y="22"/>
                </a:cubicBezTo>
                <a:cubicBezTo>
                  <a:pt x="9" y="21"/>
                  <a:pt x="10" y="21"/>
                  <a:pt x="10" y="21"/>
                </a:cubicBezTo>
                <a:cubicBezTo>
                  <a:pt x="28" y="21"/>
                  <a:pt x="28" y="21"/>
                  <a:pt x="28" y="21"/>
                </a:cubicBezTo>
                <a:cubicBezTo>
                  <a:pt x="30" y="21"/>
                  <a:pt x="31" y="21"/>
                  <a:pt x="32" y="21"/>
                </a:cubicBezTo>
                <a:cubicBezTo>
                  <a:pt x="33" y="20"/>
                  <a:pt x="34" y="20"/>
                  <a:pt x="35" y="19"/>
                </a:cubicBezTo>
                <a:cubicBezTo>
                  <a:pt x="36" y="18"/>
                  <a:pt x="37" y="17"/>
                  <a:pt x="38" y="16"/>
                </a:cubicBezTo>
                <a:cubicBezTo>
                  <a:pt x="38" y="15"/>
                  <a:pt x="38" y="14"/>
                  <a:pt x="38" y="13"/>
                </a:cubicBezTo>
                <a:cubicBezTo>
                  <a:pt x="38" y="8"/>
                  <a:pt x="38" y="8"/>
                  <a:pt x="38" y="8"/>
                </a:cubicBezTo>
                <a:cubicBezTo>
                  <a:pt x="38" y="7"/>
                  <a:pt x="38" y="6"/>
                  <a:pt x="38" y="5"/>
                </a:cubicBezTo>
                <a:cubicBezTo>
                  <a:pt x="37" y="4"/>
                  <a:pt x="36" y="3"/>
                  <a:pt x="35" y="2"/>
                </a:cubicBezTo>
                <a:cubicBezTo>
                  <a:pt x="34" y="2"/>
                  <a:pt x="33" y="1"/>
                  <a:pt x="32" y="1"/>
                </a:cubicBezTo>
                <a:cubicBezTo>
                  <a:pt x="31" y="0"/>
                  <a:pt x="29" y="0"/>
                  <a:pt x="28" y="0"/>
                </a:cubicBezTo>
                <a:cubicBezTo>
                  <a:pt x="9" y="0"/>
                  <a:pt x="9" y="0"/>
                  <a:pt x="9" y="0"/>
                </a:cubicBezTo>
                <a:cubicBezTo>
                  <a:pt x="7" y="0"/>
                  <a:pt x="6" y="1"/>
                  <a:pt x="6" y="2"/>
                </a:cubicBezTo>
                <a:cubicBezTo>
                  <a:pt x="6" y="4"/>
                  <a:pt x="7" y="5"/>
                  <a:pt x="9" y="5"/>
                </a:cubicBezTo>
                <a:cubicBezTo>
                  <a:pt x="28" y="5"/>
                  <a:pt x="28" y="5"/>
                  <a:pt x="28" y="5"/>
                </a:cubicBezTo>
                <a:cubicBezTo>
                  <a:pt x="29" y="5"/>
                  <a:pt x="29" y="5"/>
                  <a:pt x="30" y="5"/>
                </a:cubicBezTo>
                <a:cubicBezTo>
                  <a:pt x="31" y="5"/>
                  <a:pt x="31" y="6"/>
                  <a:pt x="32" y="6"/>
                </a:cubicBezTo>
                <a:cubicBezTo>
                  <a:pt x="32" y="6"/>
                  <a:pt x="33" y="7"/>
                  <a:pt x="33" y="7"/>
                </a:cubicBezTo>
                <a:cubicBezTo>
                  <a:pt x="33" y="7"/>
                  <a:pt x="33" y="8"/>
                  <a:pt x="33" y="8"/>
                </a:cubicBezTo>
                <a:cubicBezTo>
                  <a:pt x="33" y="13"/>
                  <a:pt x="33" y="13"/>
                  <a:pt x="33" y="13"/>
                </a:cubicBezTo>
                <a:cubicBezTo>
                  <a:pt x="33" y="13"/>
                  <a:pt x="33" y="14"/>
                  <a:pt x="33" y="14"/>
                </a:cubicBezTo>
                <a:cubicBezTo>
                  <a:pt x="33" y="15"/>
                  <a:pt x="32" y="15"/>
                  <a:pt x="32" y="16"/>
                </a:cubicBezTo>
                <a:cubicBezTo>
                  <a:pt x="31" y="16"/>
                  <a:pt x="31" y="16"/>
                  <a:pt x="30" y="16"/>
                </a:cubicBezTo>
                <a:cubicBezTo>
                  <a:pt x="29" y="16"/>
                  <a:pt x="29" y="17"/>
                  <a:pt x="28" y="17"/>
                </a:cubicBezTo>
                <a:cubicBezTo>
                  <a:pt x="10" y="17"/>
                  <a:pt x="10" y="17"/>
                  <a:pt x="10" y="17"/>
                </a:cubicBezTo>
                <a:cubicBezTo>
                  <a:pt x="9" y="17"/>
                  <a:pt x="7" y="17"/>
                  <a:pt x="6" y="17"/>
                </a:cubicBezTo>
                <a:cubicBezTo>
                  <a:pt x="5" y="18"/>
                  <a:pt x="4" y="18"/>
                  <a:pt x="3" y="19"/>
                </a:cubicBezTo>
                <a:cubicBezTo>
                  <a:pt x="2" y="20"/>
                  <a:pt x="1" y="21"/>
                  <a:pt x="1" y="22"/>
                </a:cubicBezTo>
                <a:cubicBezTo>
                  <a:pt x="0" y="23"/>
                  <a:pt x="0" y="24"/>
                  <a:pt x="0" y="25"/>
                </a:cubicBezTo>
                <a:cubicBezTo>
                  <a:pt x="0" y="29"/>
                  <a:pt x="0" y="29"/>
                  <a:pt x="0" y="29"/>
                </a:cubicBezTo>
                <a:cubicBezTo>
                  <a:pt x="0" y="31"/>
                  <a:pt x="0" y="32"/>
                  <a:pt x="1" y="33"/>
                </a:cubicBezTo>
                <a:cubicBezTo>
                  <a:pt x="1" y="34"/>
                  <a:pt x="2" y="35"/>
                  <a:pt x="3" y="36"/>
                </a:cubicBezTo>
                <a:cubicBezTo>
                  <a:pt x="4" y="36"/>
                  <a:pt x="5" y="37"/>
                  <a:pt x="6" y="37"/>
                </a:cubicBezTo>
                <a:cubicBezTo>
                  <a:pt x="7" y="38"/>
                  <a:pt x="9" y="38"/>
                  <a:pt x="10" y="38"/>
                </a:cubicBezTo>
                <a:cubicBezTo>
                  <a:pt x="36" y="38"/>
                  <a:pt x="36" y="38"/>
                  <a:pt x="36" y="38"/>
                </a:cubicBezTo>
                <a:cubicBezTo>
                  <a:pt x="38" y="38"/>
                  <a:pt x="38" y="37"/>
                  <a:pt x="38" y="35"/>
                </a:cubicBezTo>
                <a:cubicBezTo>
                  <a:pt x="38" y="34"/>
                  <a:pt x="38" y="33"/>
                  <a:pt x="36" y="33"/>
                </a:cubicBezTo>
                <a:cubicBezTo>
                  <a:pt x="10" y="33"/>
                  <a:pt x="10" y="33"/>
                  <a:pt x="10" y="33"/>
                </a:cubicBezTo>
                <a:cubicBezTo>
                  <a:pt x="10" y="33"/>
                  <a:pt x="9" y="33"/>
                  <a:pt x="8" y="33"/>
                </a:cubicBezTo>
                <a:cubicBezTo>
                  <a:pt x="8" y="33"/>
                  <a:pt x="7" y="32"/>
                  <a:pt x="7" y="32"/>
                </a:cubicBezTo>
                <a:cubicBezTo>
                  <a:pt x="6" y="32"/>
                  <a:pt x="6" y="31"/>
                  <a:pt x="6" y="31"/>
                </a:cubicBezTo>
                <a:cubicBezTo>
                  <a:pt x="5" y="30"/>
                  <a:pt x="5" y="30"/>
                  <a:pt x="5" y="29"/>
                </a:cubicBezTo>
                <a:cubicBezTo>
                  <a:pt x="5" y="25"/>
                  <a:pt x="5" y="25"/>
                  <a:pt x="5" y="25"/>
                </a:cubicBezTo>
                <a:cubicBezTo>
                  <a:pt x="5" y="24"/>
                  <a:pt x="5" y="24"/>
                  <a:pt x="6" y="24"/>
                </a:cubicBezTo>
                <a:close/>
              </a:path>
            </a:pathLst>
          </a:custGeom>
          <a:solidFill>
            <a:srgbClr val="966481"/>
          </a:solid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5" name="Freeform 32">
            <a:extLst>
              <a:ext uri="{FF2B5EF4-FFF2-40B4-BE49-F238E27FC236}">
                <a16:creationId xmlns:a16="http://schemas.microsoft.com/office/drawing/2014/main" id="{7971BE34-2CF3-407F-BCC9-E308EB5D515B}"/>
              </a:ext>
            </a:extLst>
          </p:cNvPr>
          <p:cNvSpPr/>
          <p:nvPr/>
        </p:nvSpPr>
        <p:spPr bwMode="auto">
          <a:xfrm>
            <a:off x="4165997" y="1286855"/>
            <a:ext cx="303434" cy="387687"/>
          </a:xfrm>
          <a:custGeom>
            <a:gdLst>
              <a:gd fmla="*/ 28 w 31" name="T0"/>
              <a:gd fmla="*/ 33 h 38" name="T1"/>
              <a:gd fmla="*/ 18 w 31" name="T2"/>
              <a:gd fmla="*/ 33 h 38" name="T3"/>
              <a:gd fmla="*/ 18 w 31" name="T4"/>
              <a:gd fmla="*/ 2 h 38" name="T5"/>
              <a:gd fmla="*/ 16 w 31" name="T6"/>
              <a:gd fmla="*/ 0 h 38" name="T7"/>
              <a:gd fmla="*/ 9 w 31" name="T8"/>
              <a:gd fmla="*/ 0 h 38" name="T9"/>
              <a:gd fmla="*/ 7 w 31" name="T10"/>
              <a:gd fmla="*/ 2 h 38" name="T11"/>
              <a:gd fmla="*/ 9 w 31" name="T12"/>
              <a:gd fmla="*/ 5 h 38" name="T13"/>
              <a:gd fmla="*/ 13 w 31" name="T14"/>
              <a:gd fmla="*/ 5 h 38" name="T15"/>
              <a:gd fmla="*/ 13 w 31" name="T16"/>
              <a:gd fmla="*/ 33 h 38" name="T17"/>
              <a:gd fmla="*/ 3 w 31" name="T18"/>
              <a:gd fmla="*/ 33 h 38" name="T19"/>
              <a:gd fmla="*/ 0 w 31" name="T20"/>
              <a:gd fmla="*/ 35 h 38" name="T21"/>
              <a:gd fmla="*/ 3 w 31" name="T22"/>
              <a:gd fmla="*/ 38 h 38" name="T23"/>
              <a:gd fmla="*/ 28 w 31" name="T24"/>
              <a:gd fmla="*/ 38 h 38" name="T25"/>
              <a:gd fmla="*/ 31 w 31" name="T26"/>
              <a:gd fmla="*/ 35 h 38" name="T27"/>
              <a:gd fmla="*/ 28 w 31" name="T28"/>
              <a:gd fmla="*/ 33 h 3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8" w="31">
                <a:moveTo>
                  <a:pt x="28" y="33"/>
                </a:moveTo>
                <a:cubicBezTo>
                  <a:pt x="18" y="33"/>
                  <a:pt x="18" y="33"/>
                  <a:pt x="18" y="33"/>
                </a:cubicBezTo>
                <a:cubicBezTo>
                  <a:pt x="18" y="2"/>
                  <a:pt x="18" y="2"/>
                  <a:pt x="18" y="2"/>
                </a:cubicBezTo>
                <a:cubicBezTo>
                  <a:pt x="18" y="1"/>
                  <a:pt x="17" y="0"/>
                  <a:pt x="16" y="0"/>
                </a:cubicBezTo>
                <a:cubicBezTo>
                  <a:pt x="9" y="0"/>
                  <a:pt x="9" y="0"/>
                  <a:pt x="9" y="0"/>
                </a:cubicBezTo>
                <a:cubicBezTo>
                  <a:pt x="7" y="0"/>
                  <a:pt x="7" y="1"/>
                  <a:pt x="7" y="2"/>
                </a:cubicBezTo>
                <a:cubicBezTo>
                  <a:pt x="7" y="4"/>
                  <a:pt x="7" y="5"/>
                  <a:pt x="9" y="5"/>
                </a:cubicBezTo>
                <a:cubicBezTo>
                  <a:pt x="13" y="5"/>
                  <a:pt x="13" y="5"/>
                  <a:pt x="13" y="5"/>
                </a:cubicBezTo>
                <a:cubicBezTo>
                  <a:pt x="13" y="33"/>
                  <a:pt x="13" y="33"/>
                  <a:pt x="13" y="33"/>
                </a:cubicBezTo>
                <a:cubicBezTo>
                  <a:pt x="3" y="33"/>
                  <a:pt x="3" y="33"/>
                  <a:pt x="3" y="33"/>
                </a:cubicBezTo>
                <a:cubicBezTo>
                  <a:pt x="1" y="33"/>
                  <a:pt x="0" y="34"/>
                  <a:pt x="0" y="35"/>
                </a:cubicBezTo>
                <a:cubicBezTo>
                  <a:pt x="0" y="37"/>
                  <a:pt x="1" y="38"/>
                  <a:pt x="3" y="38"/>
                </a:cubicBezTo>
                <a:cubicBezTo>
                  <a:pt x="28" y="38"/>
                  <a:pt x="28" y="38"/>
                  <a:pt x="28" y="38"/>
                </a:cubicBezTo>
                <a:cubicBezTo>
                  <a:pt x="30" y="38"/>
                  <a:pt x="31" y="37"/>
                  <a:pt x="31" y="35"/>
                </a:cubicBezTo>
                <a:cubicBezTo>
                  <a:pt x="31" y="34"/>
                  <a:pt x="30" y="33"/>
                  <a:pt x="28" y="33"/>
                </a:cubicBezTo>
                <a:close/>
              </a:path>
            </a:pathLst>
          </a:custGeom>
          <a:solidFill>
            <a:srgbClr val="365B7C"/>
          </a:solid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Tree>
    <p:extLst>
      <p:ext uri="{BB962C8B-B14F-4D97-AF65-F5344CB8AC3E}">
        <p14:creationId val="417580724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1000" id="7"/>
                                        <p:tgtEl>
                                          <p:spTgt spid="25"/>
                                        </p:tgtEl>
                                      </p:cBhvr>
                                    </p:animEffect>
                                    <p:anim calcmode="lin" valueType="num">
                                      <p:cBhvr>
                                        <p:cTn dur="1000" fill="hold" id="8"/>
                                        <p:tgtEl>
                                          <p:spTgt spid="25"/>
                                        </p:tgtEl>
                                        <p:attrNameLst>
                                          <p:attrName>ppt_x</p:attrName>
                                        </p:attrNameLst>
                                      </p:cBhvr>
                                      <p:tavLst>
                                        <p:tav tm="0">
                                          <p:val>
                                            <p:strVal val="#ppt_x"/>
                                          </p:val>
                                        </p:tav>
                                        <p:tav tm="100000">
                                          <p:val>
                                            <p:strVal val="#ppt_x"/>
                                          </p:val>
                                        </p:tav>
                                      </p:tavLst>
                                    </p:anim>
                                    <p:anim calcmode="lin" valueType="num">
                                      <p:cBhvr>
                                        <p:cTn dur="1000" fill="hold" id="9"/>
                                        <p:tgtEl>
                                          <p:spTgt spid="2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1">
                                  <p:stCondLst>
                                    <p:cond delay="0"/>
                                  </p:stCondLst>
                                  <p:childTnLst>
                                    <p:set>
                                      <p:cBhvr>
                                        <p:cTn dur="1" fill="hold" id="12">
                                          <p:stCondLst>
                                            <p:cond delay="0"/>
                                          </p:stCondLst>
                                        </p:cTn>
                                        <p:tgtEl>
                                          <p:spTgt spid="7"/>
                                        </p:tgtEl>
                                        <p:attrNameLst>
                                          <p:attrName>style.visibility</p:attrName>
                                        </p:attrNameLst>
                                      </p:cBhvr>
                                      <p:to>
                                        <p:strVal val="visible"/>
                                      </p:to>
                                    </p:set>
                                    <p:animEffect filter="wipe(up)" transition="in">
                                      <p:cBhvr>
                                        <p:cTn dur="500" id="13"/>
                                        <p:tgtEl>
                                          <p:spTgt spid="7"/>
                                        </p:tgtEl>
                                      </p:cBhvr>
                                    </p:animEffect>
                                  </p:childTnLst>
                                </p:cTn>
                              </p:par>
                            </p:childTnLst>
                          </p:cTn>
                        </p:par>
                        <p:par>
                          <p:cTn fill="hold" id="14" nodeType="afterGroup">
                            <p:stCondLst>
                              <p:cond delay="1500"/>
                            </p:stCondLst>
                            <p:childTnLst>
                              <p:par>
                                <p:cTn fill="hold" grpId="0" id="15" nodeType="afterEffect" presetClass="entr" presetID="10" presetSubtype="0">
                                  <p:stCondLst>
                                    <p:cond delay="0"/>
                                  </p:stCondLst>
                                  <p:childTnLst>
                                    <p:set>
                                      <p:cBhvr>
                                        <p:cTn dur="1" fill="hold" id="16">
                                          <p:stCondLst>
                                            <p:cond delay="0"/>
                                          </p:stCondLst>
                                        </p:cTn>
                                        <p:tgtEl>
                                          <p:spTgt spid="8"/>
                                        </p:tgtEl>
                                        <p:attrNameLst>
                                          <p:attrName>style.visibility</p:attrName>
                                        </p:attrNameLst>
                                      </p:cBhvr>
                                      <p:to>
                                        <p:strVal val="visible"/>
                                      </p:to>
                                    </p:set>
                                    <p:animEffect filter="fade" transition="in">
                                      <p:cBhvr>
                                        <p:cTn dur="500" id="17"/>
                                        <p:tgtEl>
                                          <p:spTgt spid="8"/>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9"/>
                                        </p:tgtEl>
                                        <p:attrNameLst>
                                          <p:attrName>style.visibility</p:attrName>
                                        </p:attrNameLst>
                                      </p:cBhvr>
                                      <p:to>
                                        <p:strVal val="visible"/>
                                      </p:to>
                                    </p:set>
                                    <p:animEffect filter="fade" transition="in">
                                      <p:cBhvr>
                                        <p:cTn dur="500" id="20"/>
                                        <p:tgtEl>
                                          <p:spTgt spid="9"/>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10"/>
                                        </p:tgtEl>
                                        <p:attrNameLst>
                                          <p:attrName>style.visibility</p:attrName>
                                        </p:attrNameLst>
                                      </p:cBhvr>
                                      <p:to>
                                        <p:strVal val="visible"/>
                                      </p:to>
                                    </p:set>
                                    <p:animEffect filter="fade" transition="in">
                                      <p:cBhvr>
                                        <p:cTn dur="500" id="23"/>
                                        <p:tgtEl>
                                          <p:spTgt spid="10"/>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11"/>
                                        </p:tgtEl>
                                        <p:attrNameLst>
                                          <p:attrName>style.visibility</p:attrName>
                                        </p:attrNameLst>
                                      </p:cBhvr>
                                      <p:to>
                                        <p:strVal val="visible"/>
                                      </p:to>
                                    </p:set>
                                    <p:animEffect filter="fade" transition="in">
                                      <p:cBhvr>
                                        <p:cTn dur="500" id="26"/>
                                        <p:tgtEl>
                                          <p:spTgt spid="11"/>
                                        </p:tgtEl>
                                      </p:cBhvr>
                                    </p:animEffect>
                                  </p:childTnLst>
                                </p:cTn>
                              </p:par>
                            </p:childTnLst>
                          </p:cTn>
                        </p:par>
                        <p:par>
                          <p:cTn fill="hold" id="27" nodeType="afterGroup">
                            <p:stCondLst>
                              <p:cond delay="2000"/>
                            </p:stCondLst>
                            <p:childTnLst>
                              <p:par>
                                <p:cTn fill="hold" grpId="0" id="28" nodeType="afterEffect" presetClass="entr" presetID="12" presetSubtype="8">
                                  <p:stCondLst>
                                    <p:cond delay="0"/>
                                  </p:stCondLst>
                                  <p:childTnLst>
                                    <p:set>
                                      <p:cBhvr>
                                        <p:cTn dur="1" fill="hold" id="29">
                                          <p:stCondLst>
                                            <p:cond delay="0"/>
                                          </p:stCondLst>
                                        </p:cTn>
                                        <p:tgtEl>
                                          <p:spTgt spid="28"/>
                                        </p:tgtEl>
                                        <p:attrNameLst>
                                          <p:attrName>style.visibility</p:attrName>
                                        </p:attrNameLst>
                                      </p:cBhvr>
                                      <p:to>
                                        <p:strVal val="visible"/>
                                      </p:to>
                                    </p:set>
                                    <p:anim calcmode="lin" valueType="num">
                                      <p:cBhvr additive="base">
                                        <p:cTn dur="750" id="30"/>
                                        <p:tgtEl>
                                          <p:spTgt spid="28"/>
                                        </p:tgtEl>
                                        <p:attrNameLst>
                                          <p:attrName>ppt_x</p:attrName>
                                        </p:attrNameLst>
                                      </p:cBhvr>
                                      <p:tavLst>
                                        <p:tav tm="0">
                                          <p:val>
                                            <p:strVal val="#ppt_x-#ppt_w*1.125000"/>
                                          </p:val>
                                        </p:tav>
                                        <p:tav tm="100000">
                                          <p:val>
                                            <p:strVal val="#ppt_x"/>
                                          </p:val>
                                        </p:tav>
                                      </p:tavLst>
                                    </p:anim>
                                    <p:animEffect filter="wipe(right)" transition="in">
                                      <p:cBhvr>
                                        <p:cTn dur="750" id="31"/>
                                        <p:tgtEl>
                                          <p:spTgt spid="28"/>
                                        </p:tgtEl>
                                      </p:cBhvr>
                                    </p:animEffect>
                                  </p:childTnLst>
                                </p:cTn>
                              </p:par>
                              <p:par>
                                <p:cTn decel="44000" fill="hold" grpId="0" id="32" nodeType="withEffect" presetClass="entr" presetID="2" presetSubtype="2">
                                  <p:stCondLst>
                                    <p:cond delay="250"/>
                                  </p:stCondLst>
                                  <p:childTnLst>
                                    <p:set>
                                      <p:cBhvr>
                                        <p:cTn dur="1" fill="hold" id="33">
                                          <p:stCondLst>
                                            <p:cond delay="0"/>
                                          </p:stCondLst>
                                        </p:cTn>
                                        <p:tgtEl>
                                          <p:spTgt spid="2"/>
                                        </p:tgtEl>
                                        <p:attrNameLst>
                                          <p:attrName>style.visibility</p:attrName>
                                        </p:attrNameLst>
                                      </p:cBhvr>
                                      <p:to>
                                        <p:strVal val="visible"/>
                                      </p:to>
                                    </p:set>
                                    <p:anim calcmode="lin" valueType="num">
                                      <p:cBhvr additive="base">
                                        <p:cTn dur="750" fill="hold" id="34"/>
                                        <p:tgtEl>
                                          <p:spTgt spid="2"/>
                                        </p:tgtEl>
                                        <p:attrNameLst>
                                          <p:attrName>ppt_x</p:attrName>
                                        </p:attrNameLst>
                                      </p:cBhvr>
                                      <p:tavLst>
                                        <p:tav tm="0">
                                          <p:val>
                                            <p:strVal val="1+#ppt_w/2"/>
                                          </p:val>
                                        </p:tav>
                                        <p:tav tm="100000">
                                          <p:val>
                                            <p:strVal val="#ppt_x"/>
                                          </p:val>
                                        </p:tav>
                                      </p:tavLst>
                                    </p:anim>
                                    <p:anim calcmode="lin" valueType="num">
                                      <p:cBhvr additive="base">
                                        <p:cTn dur="750" fill="hold" id="35"/>
                                        <p:tgtEl>
                                          <p:spTgt spid="2"/>
                                        </p:tgtEl>
                                        <p:attrNameLst>
                                          <p:attrName>ppt_y</p:attrName>
                                        </p:attrNameLst>
                                      </p:cBhvr>
                                      <p:tavLst>
                                        <p:tav tm="0">
                                          <p:val>
                                            <p:strVal val="#ppt_y"/>
                                          </p:val>
                                        </p:tav>
                                        <p:tav tm="100000">
                                          <p:val>
                                            <p:strVal val="#ppt_y"/>
                                          </p:val>
                                        </p:tav>
                                      </p:tavLst>
                                    </p:anim>
                                  </p:childTnLst>
                                </p:cTn>
                              </p:par>
                              <p:par>
                                <p:cTn fill="hold" grpId="0" id="36" nodeType="withEffect" presetClass="entr" presetID="12" presetSubtype="8">
                                  <p:stCondLst>
                                    <p:cond delay="500"/>
                                  </p:stCondLst>
                                  <p:childTnLst>
                                    <p:set>
                                      <p:cBhvr>
                                        <p:cTn dur="1" fill="hold" id="37">
                                          <p:stCondLst>
                                            <p:cond delay="0"/>
                                          </p:stCondLst>
                                        </p:cTn>
                                        <p:tgtEl>
                                          <p:spTgt spid="29"/>
                                        </p:tgtEl>
                                        <p:attrNameLst>
                                          <p:attrName>style.visibility</p:attrName>
                                        </p:attrNameLst>
                                      </p:cBhvr>
                                      <p:to>
                                        <p:strVal val="visible"/>
                                      </p:to>
                                    </p:set>
                                    <p:anim calcmode="lin" valueType="num">
                                      <p:cBhvr additive="base">
                                        <p:cTn dur="750" id="38"/>
                                        <p:tgtEl>
                                          <p:spTgt spid="29"/>
                                        </p:tgtEl>
                                        <p:attrNameLst>
                                          <p:attrName>ppt_x</p:attrName>
                                        </p:attrNameLst>
                                      </p:cBhvr>
                                      <p:tavLst>
                                        <p:tav tm="0">
                                          <p:val>
                                            <p:strVal val="#ppt_x-#ppt_w*1.125000"/>
                                          </p:val>
                                        </p:tav>
                                        <p:tav tm="100000">
                                          <p:val>
                                            <p:strVal val="#ppt_x"/>
                                          </p:val>
                                        </p:tav>
                                      </p:tavLst>
                                    </p:anim>
                                    <p:animEffect filter="wipe(right)" transition="in">
                                      <p:cBhvr>
                                        <p:cTn dur="750" id="39"/>
                                        <p:tgtEl>
                                          <p:spTgt spid="29"/>
                                        </p:tgtEl>
                                      </p:cBhvr>
                                    </p:animEffect>
                                  </p:childTnLst>
                                </p:cTn>
                              </p:par>
                              <p:par>
                                <p:cTn decel="44000" fill="hold" grpId="0" id="40" nodeType="withEffect" presetClass="entr" presetID="2" presetSubtype="2">
                                  <p:stCondLst>
                                    <p:cond delay="750"/>
                                  </p:stCondLst>
                                  <p:childTnLst>
                                    <p:set>
                                      <p:cBhvr>
                                        <p:cTn dur="1" fill="hold" id="41">
                                          <p:stCondLst>
                                            <p:cond delay="0"/>
                                          </p:stCondLst>
                                        </p:cTn>
                                        <p:tgtEl>
                                          <p:spTgt spid="3"/>
                                        </p:tgtEl>
                                        <p:attrNameLst>
                                          <p:attrName>style.visibility</p:attrName>
                                        </p:attrNameLst>
                                      </p:cBhvr>
                                      <p:to>
                                        <p:strVal val="visible"/>
                                      </p:to>
                                    </p:set>
                                    <p:anim calcmode="lin" valueType="num">
                                      <p:cBhvr additive="base">
                                        <p:cTn dur="750" fill="hold" id="42"/>
                                        <p:tgtEl>
                                          <p:spTgt spid="3"/>
                                        </p:tgtEl>
                                        <p:attrNameLst>
                                          <p:attrName>ppt_x</p:attrName>
                                        </p:attrNameLst>
                                      </p:cBhvr>
                                      <p:tavLst>
                                        <p:tav tm="0">
                                          <p:val>
                                            <p:strVal val="1+#ppt_w/2"/>
                                          </p:val>
                                        </p:tav>
                                        <p:tav tm="100000">
                                          <p:val>
                                            <p:strVal val="#ppt_x"/>
                                          </p:val>
                                        </p:tav>
                                      </p:tavLst>
                                    </p:anim>
                                    <p:anim calcmode="lin" valueType="num">
                                      <p:cBhvr additive="base">
                                        <p:cTn dur="750" fill="hold" id="43"/>
                                        <p:tgtEl>
                                          <p:spTgt spid="3"/>
                                        </p:tgtEl>
                                        <p:attrNameLst>
                                          <p:attrName>ppt_y</p:attrName>
                                        </p:attrNameLst>
                                      </p:cBhvr>
                                      <p:tavLst>
                                        <p:tav tm="0">
                                          <p:val>
                                            <p:strVal val="#ppt_y"/>
                                          </p:val>
                                        </p:tav>
                                        <p:tav tm="100000">
                                          <p:val>
                                            <p:strVal val="#ppt_y"/>
                                          </p:val>
                                        </p:tav>
                                      </p:tavLst>
                                    </p:anim>
                                  </p:childTnLst>
                                </p:cTn>
                              </p:par>
                              <p:par>
                                <p:cTn fill="hold" grpId="0" id="44" nodeType="withEffect" presetClass="entr" presetID="12" presetSubtype="8">
                                  <p:stCondLst>
                                    <p:cond delay="1000"/>
                                  </p:stCondLst>
                                  <p:childTnLst>
                                    <p:set>
                                      <p:cBhvr>
                                        <p:cTn dur="1" fill="hold" id="45">
                                          <p:stCondLst>
                                            <p:cond delay="0"/>
                                          </p:stCondLst>
                                        </p:cTn>
                                        <p:tgtEl>
                                          <p:spTgt spid="30"/>
                                        </p:tgtEl>
                                        <p:attrNameLst>
                                          <p:attrName>style.visibility</p:attrName>
                                        </p:attrNameLst>
                                      </p:cBhvr>
                                      <p:to>
                                        <p:strVal val="visible"/>
                                      </p:to>
                                    </p:set>
                                    <p:anim calcmode="lin" valueType="num">
                                      <p:cBhvr additive="base">
                                        <p:cTn dur="750" id="46"/>
                                        <p:tgtEl>
                                          <p:spTgt spid="30"/>
                                        </p:tgtEl>
                                        <p:attrNameLst>
                                          <p:attrName>ppt_x</p:attrName>
                                        </p:attrNameLst>
                                      </p:cBhvr>
                                      <p:tavLst>
                                        <p:tav tm="0">
                                          <p:val>
                                            <p:strVal val="#ppt_x-#ppt_w*1.125000"/>
                                          </p:val>
                                        </p:tav>
                                        <p:tav tm="100000">
                                          <p:val>
                                            <p:strVal val="#ppt_x"/>
                                          </p:val>
                                        </p:tav>
                                      </p:tavLst>
                                    </p:anim>
                                    <p:animEffect filter="wipe(right)" transition="in">
                                      <p:cBhvr>
                                        <p:cTn dur="750" id="47"/>
                                        <p:tgtEl>
                                          <p:spTgt spid="30"/>
                                        </p:tgtEl>
                                      </p:cBhvr>
                                    </p:animEffect>
                                  </p:childTnLst>
                                </p:cTn>
                              </p:par>
                              <p:par>
                                <p:cTn decel="44000" fill="hold" grpId="0" id="48" nodeType="withEffect" presetClass="entr" presetID="2" presetSubtype="2">
                                  <p:stCondLst>
                                    <p:cond delay="1250"/>
                                  </p:stCondLst>
                                  <p:childTnLst>
                                    <p:set>
                                      <p:cBhvr>
                                        <p:cTn dur="1" fill="hold" id="49">
                                          <p:stCondLst>
                                            <p:cond delay="0"/>
                                          </p:stCondLst>
                                        </p:cTn>
                                        <p:tgtEl>
                                          <p:spTgt spid="4"/>
                                        </p:tgtEl>
                                        <p:attrNameLst>
                                          <p:attrName>style.visibility</p:attrName>
                                        </p:attrNameLst>
                                      </p:cBhvr>
                                      <p:to>
                                        <p:strVal val="visible"/>
                                      </p:to>
                                    </p:set>
                                    <p:anim calcmode="lin" valueType="num">
                                      <p:cBhvr additive="base">
                                        <p:cTn dur="750" fill="hold" id="50"/>
                                        <p:tgtEl>
                                          <p:spTgt spid="4"/>
                                        </p:tgtEl>
                                        <p:attrNameLst>
                                          <p:attrName>ppt_x</p:attrName>
                                        </p:attrNameLst>
                                      </p:cBhvr>
                                      <p:tavLst>
                                        <p:tav tm="0">
                                          <p:val>
                                            <p:strVal val="1+#ppt_w/2"/>
                                          </p:val>
                                        </p:tav>
                                        <p:tav tm="100000">
                                          <p:val>
                                            <p:strVal val="#ppt_x"/>
                                          </p:val>
                                        </p:tav>
                                      </p:tavLst>
                                    </p:anim>
                                    <p:anim calcmode="lin" valueType="num">
                                      <p:cBhvr additive="base">
                                        <p:cTn dur="750" fill="hold" id="51"/>
                                        <p:tgtEl>
                                          <p:spTgt spid="4"/>
                                        </p:tgtEl>
                                        <p:attrNameLst>
                                          <p:attrName>ppt_y</p:attrName>
                                        </p:attrNameLst>
                                      </p:cBhvr>
                                      <p:tavLst>
                                        <p:tav tm="0">
                                          <p:val>
                                            <p:strVal val="#ppt_y"/>
                                          </p:val>
                                        </p:tav>
                                        <p:tav tm="100000">
                                          <p:val>
                                            <p:strVal val="#ppt_y"/>
                                          </p:val>
                                        </p:tav>
                                      </p:tavLst>
                                    </p:anim>
                                  </p:childTnLst>
                                </p:cTn>
                              </p:par>
                              <p:par>
                                <p:cTn fill="hold" grpId="0" id="52" nodeType="withEffect" presetClass="entr" presetID="12" presetSubtype="8">
                                  <p:stCondLst>
                                    <p:cond delay="1500"/>
                                  </p:stCondLst>
                                  <p:childTnLst>
                                    <p:set>
                                      <p:cBhvr>
                                        <p:cTn dur="1" fill="hold" id="53">
                                          <p:stCondLst>
                                            <p:cond delay="0"/>
                                          </p:stCondLst>
                                        </p:cTn>
                                        <p:tgtEl>
                                          <p:spTgt spid="31"/>
                                        </p:tgtEl>
                                        <p:attrNameLst>
                                          <p:attrName>style.visibility</p:attrName>
                                        </p:attrNameLst>
                                      </p:cBhvr>
                                      <p:to>
                                        <p:strVal val="visible"/>
                                      </p:to>
                                    </p:set>
                                    <p:anim calcmode="lin" valueType="num">
                                      <p:cBhvr additive="base">
                                        <p:cTn dur="750" id="54"/>
                                        <p:tgtEl>
                                          <p:spTgt spid="31"/>
                                        </p:tgtEl>
                                        <p:attrNameLst>
                                          <p:attrName>ppt_x</p:attrName>
                                        </p:attrNameLst>
                                      </p:cBhvr>
                                      <p:tavLst>
                                        <p:tav tm="0">
                                          <p:val>
                                            <p:strVal val="#ppt_x-#ppt_w*1.125000"/>
                                          </p:val>
                                        </p:tav>
                                        <p:tav tm="100000">
                                          <p:val>
                                            <p:strVal val="#ppt_x"/>
                                          </p:val>
                                        </p:tav>
                                      </p:tavLst>
                                    </p:anim>
                                    <p:animEffect filter="wipe(right)" transition="in">
                                      <p:cBhvr>
                                        <p:cTn dur="750" id="55"/>
                                        <p:tgtEl>
                                          <p:spTgt spid="31"/>
                                        </p:tgtEl>
                                      </p:cBhvr>
                                    </p:animEffect>
                                  </p:childTnLst>
                                </p:cTn>
                              </p:par>
                              <p:par>
                                <p:cTn decel="44000" fill="hold" grpId="0" id="56" nodeType="withEffect" presetClass="entr" presetID="2" presetSubtype="2">
                                  <p:stCondLst>
                                    <p:cond delay="1750"/>
                                  </p:stCondLst>
                                  <p:childTnLst>
                                    <p:set>
                                      <p:cBhvr>
                                        <p:cTn dur="1" fill="hold" id="57">
                                          <p:stCondLst>
                                            <p:cond delay="0"/>
                                          </p:stCondLst>
                                        </p:cTn>
                                        <p:tgtEl>
                                          <p:spTgt spid="5"/>
                                        </p:tgtEl>
                                        <p:attrNameLst>
                                          <p:attrName>style.visibility</p:attrName>
                                        </p:attrNameLst>
                                      </p:cBhvr>
                                      <p:to>
                                        <p:strVal val="visible"/>
                                      </p:to>
                                    </p:set>
                                    <p:anim calcmode="lin" valueType="num">
                                      <p:cBhvr additive="base">
                                        <p:cTn dur="750" fill="hold" id="58"/>
                                        <p:tgtEl>
                                          <p:spTgt spid="5"/>
                                        </p:tgtEl>
                                        <p:attrNameLst>
                                          <p:attrName>ppt_x</p:attrName>
                                        </p:attrNameLst>
                                      </p:cBhvr>
                                      <p:tavLst>
                                        <p:tav tm="0">
                                          <p:val>
                                            <p:strVal val="1+#ppt_w/2"/>
                                          </p:val>
                                        </p:tav>
                                        <p:tav tm="100000">
                                          <p:val>
                                            <p:strVal val="#ppt_x"/>
                                          </p:val>
                                        </p:tav>
                                      </p:tavLst>
                                    </p:anim>
                                    <p:anim calcmode="lin" valueType="num">
                                      <p:cBhvr additive="base">
                                        <p:cTn dur="750" fill="hold" id="59"/>
                                        <p:tgtEl>
                                          <p:spTgt spid="5"/>
                                        </p:tgtEl>
                                        <p:attrNameLst>
                                          <p:attrName>ppt_y</p:attrName>
                                        </p:attrNameLst>
                                      </p:cBhvr>
                                      <p:tavLst>
                                        <p:tav tm="0">
                                          <p:val>
                                            <p:strVal val="#ppt_y"/>
                                          </p:val>
                                        </p:tav>
                                        <p:tav tm="100000">
                                          <p:val>
                                            <p:strVal val="#ppt_y"/>
                                          </p:val>
                                        </p:tav>
                                      </p:tavLst>
                                    </p:anim>
                                  </p:childTnLst>
                                </p:cTn>
                              </p:par>
                            </p:childTnLst>
                          </p:cTn>
                        </p:par>
                        <p:par>
                          <p:cTn fill="hold" id="60" nodeType="afterGroup">
                            <p:stCondLst>
                              <p:cond delay="4500"/>
                            </p:stCondLst>
                            <p:childTnLst>
                              <p:par>
                                <p:cTn fill="hold" grpId="0" id="61" nodeType="afterEffect" presetClass="entr" presetID="10" presetSubtype="0">
                                  <p:stCondLst>
                                    <p:cond delay="0"/>
                                  </p:stCondLst>
                                  <p:childTnLst>
                                    <p:set>
                                      <p:cBhvr>
                                        <p:cTn dur="1" fill="hold" id="62">
                                          <p:stCondLst>
                                            <p:cond delay="0"/>
                                          </p:stCondLst>
                                        </p:cTn>
                                        <p:tgtEl>
                                          <p:spTgt spid="15"/>
                                        </p:tgtEl>
                                        <p:attrNameLst>
                                          <p:attrName>style.visibility</p:attrName>
                                        </p:attrNameLst>
                                      </p:cBhvr>
                                      <p:to>
                                        <p:strVal val="visible"/>
                                      </p:to>
                                    </p:set>
                                    <p:animEffect filter="fade" transition="in">
                                      <p:cBhvr>
                                        <p:cTn dur="500" id="63"/>
                                        <p:tgtEl>
                                          <p:spTgt spid="15"/>
                                        </p:tgtEl>
                                      </p:cBhvr>
                                    </p:animEffect>
                                  </p:childTnLst>
                                </p:cTn>
                              </p:par>
                            </p:childTnLst>
                          </p:cTn>
                        </p:par>
                        <p:par>
                          <p:cTn fill="hold" id="64" nodeType="afterGroup">
                            <p:stCondLst>
                              <p:cond delay="5000"/>
                            </p:stCondLst>
                            <p:childTnLst>
                              <p:par>
                                <p:cTn decel="100000" fill="hold" grpId="0" id="65" nodeType="afterEffect" presetClass="entr" presetID="50" presetSubtype="0">
                                  <p:stCondLst>
                                    <p:cond delay="0"/>
                                  </p:stCondLst>
                                  <p:childTnLst>
                                    <p:set>
                                      <p:cBhvr>
                                        <p:cTn dur="1" fill="hold" id="66">
                                          <p:stCondLst>
                                            <p:cond delay="0"/>
                                          </p:stCondLst>
                                        </p:cTn>
                                        <p:tgtEl>
                                          <p:spTgt spid="16"/>
                                        </p:tgtEl>
                                        <p:attrNameLst>
                                          <p:attrName>style.visibility</p:attrName>
                                        </p:attrNameLst>
                                      </p:cBhvr>
                                      <p:to>
                                        <p:strVal val="visible"/>
                                      </p:to>
                                    </p:set>
                                    <p:anim calcmode="lin" valueType="num">
                                      <p:cBhvr>
                                        <p:cTn dur="1000" fill="hold" id="67"/>
                                        <p:tgtEl>
                                          <p:spTgt spid="16"/>
                                        </p:tgtEl>
                                        <p:attrNameLst>
                                          <p:attrName>ppt_w</p:attrName>
                                        </p:attrNameLst>
                                      </p:cBhvr>
                                      <p:tavLst>
                                        <p:tav tm="0">
                                          <p:val>
                                            <p:strVal val="#ppt_w+.3"/>
                                          </p:val>
                                        </p:tav>
                                        <p:tav tm="100000">
                                          <p:val>
                                            <p:strVal val="#ppt_w"/>
                                          </p:val>
                                        </p:tav>
                                      </p:tavLst>
                                    </p:anim>
                                    <p:anim calcmode="lin" valueType="num">
                                      <p:cBhvr>
                                        <p:cTn dur="1000" fill="hold" id="68"/>
                                        <p:tgtEl>
                                          <p:spTgt spid="16"/>
                                        </p:tgtEl>
                                        <p:attrNameLst>
                                          <p:attrName>ppt_h</p:attrName>
                                        </p:attrNameLst>
                                      </p:cBhvr>
                                      <p:tavLst>
                                        <p:tav tm="0">
                                          <p:val>
                                            <p:strVal val="#ppt_h"/>
                                          </p:val>
                                        </p:tav>
                                        <p:tav tm="100000">
                                          <p:val>
                                            <p:strVal val="#ppt_h"/>
                                          </p:val>
                                        </p:tav>
                                      </p:tavLst>
                                    </p:anim>
                                    <p:animEffect filter="fade" transition="in">
                                      <p:cBhvr>
                                        <p:cTn dur="1000" id="69"/>
                                        <p:tgtEl>
                                          <p:spTgt spid="16"/>
                                        </p:tgtEl>
                                      </p:cBhvr>
                                    </p:animEffect>
                                  </p:childTnLst>
                                </p:cTn>
                              </p:par>
                              <p:par>
                                <p:cTn fill="hold" grpId="0" id="70" nodeType="withEffect" presetClass="entr" presetID="42" presetSubtype="0">
                                  <p:stCondLst>
                                    <p:cond delay="250"/>
                                  </p:stCondLst>
                                  <p:childTnLst>
                                    <p:set>
                                      <p:cBhvr>
                                        <p:cTn dur="1" fill="hold" id="71">
                                          <p:stCondLst>
                                            <p:cond delay="0"/>
                                          </p:stCondLst>
                                        </p:cTn>
                                        <p:tgtEl>
                                          <p:spTgt spid="21"/>
                                        </p:tgtEl>
                                        <p:attrNameLst>
                                          <p:attrName>style.visibility</p:attrName>
                                        </p:attrNameLst>
                                      </p:cBhvr>
                                      <p:to>
                                        <p:strVal val="visible"/>
                                      </p:to>
                                    </p:set>
                                    <p:animEffect filter="fade" transition="in">
                                      <p:cBhvr>
                                        <p:cTn dur="500" id="72"/>
                                        <p:tgtEl>
                                          <p:spTgt spid="21"/>
                                        </p:tgtEl>
                                      </p:cBhvr>
                                    </p:animEffect>
                                    <p:anim calcmode="lin" valueType="num">
                                      <p:cBhvr>
                                        <p:cTn dur="500" fill="hold" id="73"/>
                                        <p:tgtEl>
                                          <p:spTgt spid="21"/>
                                        </p:tgtEl>
                                        <p:attrNameLst>
                                          <p:attrName>ppt_x</p:attrName>
                                        </p:attrNameLst>
                                      </p:cBhvr>
                                      <p:tavLst>
                                        <p:tav tm="0">
                                          <p:val>
                                            <p:strVal val="#ppt_x"/>
                                          </p:val>
                                        </p:tav>
                                        <p:tav tm="100000">
                                          <p:val>
                                            <p:strVal val="#ppt_x"/>
                                          </p:val>
                                        </p:tav>
                                      </p:tavLst>
                                    </p:anim>
                                    <p:anim calcmode="lin" valueType="num">
                                      <p:cBhvr>
                                        <p:cTn dur="500" fill="hold" id="74"/>
                                        <p:tgtEl>
                                          <p:spTgt spid="21"/>
                                        </p:tgtEl>
                                        <p:attrNameLst>
                                          <p:attrName>ppt_y</p:attrName>
                                        </p:attrNameLst>
                                      </p:cBhvr>
                                      <p:tavLst>
                                        <p:tav tm="0">
                                          <p:val>
                                            <p:strVal val="#ppt_y+.1"/>
                                          </p:val>
                                        </p:tav>
                                        <p:tav tm="100000">
                                          <p:val>
                                            <p:strVal val="#ppt_y"/>
                                          </p:val>
                                        </p:tav>
                                      </p:tavLst>
                                    </p:anim>
                                  </p:childTnLst>
                                </p:cTn>
                              </p:par>
                            </p:childTnLst>
                          </p:cTn>
                        </p:par>
                        <p:par>
                          <p:cTn fill="hold" id="75" nodeType="afterGroup">
                            <p:stCondLst>
                              <p:cond delay="6000"/>
                            </p:stCondLst>
                            <p:childTnLst>
                              <p:par>
                                <p:cTn fill="hold" grpId="0" id="76" nodeType="afterEffect" presetClass="entr" presetID="10" presetSubtype="0">
                                  <p:stCondLst>
                                    <p:cond delay="0"/>
                                  </p:stCondLst>
                                  <p:childTnLst>
                                    <p:set>
                                      <p:cBhvr>
                                        <p:cTn dur="1" fill="hold" id="77">
                                          <p:stCondLst>
                                            <p:cond delay="0"/>
                                          </p:stCondLst>
                                        </p:cTn>
                                        <p:tgtEl>
                                          <p:spTgt spid="14"/>
                                        </p:tgtEl>
                                        <p:attrNameLst>
                                          <p:attrName>style.visibility</p:attrName>
                                        </p:attrNameLst>
                                      </p:cBhvr>
                                      <p:to>
                                        <p:strVal val="visible"/>
                                      </p:to>
                                    </p:set>
                                    <p:animEffect filter="fade" transition="in">
                                      <p:cBhvr>
                                        <p:cTn dur="500" id="78"/>
                                        <p:tgtEl>
                                          <p:spTgt spid="14"/>
                                        </p:tgtEl>
                                      </p:cBhvr>
                                    </p:animEffect>
                                  </p:childTnLst>
                                </p:cTn>
                              </p:par>
                              <p:par>
                                <p:cTn decel="100000" fill="hold" grpId="0" id="79" nodeType="withEffect" presetClass="entr" presetID="50" presetSubtype="0">
                                  <p:stCondLst>
                                    <p:cond delay="0"/>
                                  </p:stCondLst>
                                  <p:childTnLst>
                                    <p:set>
                                      <p:cBhvr>
                                        <p:cTn dur="1" fill="hold" id="80">
                                          <p:stCondLst>
                                            <p:cond delay="0"/>
                                          </p:stCondLst>
                                        </p:cTn>
                                        <p:tgtEl>
                                          <p:spTgt spid="17"/>
                                        </p:tgtEl>
                                        <p:attrNameLst>
                                          <p:attrName>style.visibility</p:attrName>
                                        </p:attrNameLst>
                                      </p:cBhvr>
                                      <p:to>
                                        <p:strVal val="visible"/>
                                      </p:to>
                                    </p:set>
                                    <p:anim calcmode="lin" valueType="num">
                                      <p:cBhvr>
                                        <p:cTn dur="1000" fill="hold" id="81"/>
                                        <p:tgtEl>
                                          <p:spTgt spid="17"/>
                                        </p:tgtEl>
                                        <p:attrNameLst>
                                          <p:attrName>ppt_w</p:attrName>
                                        </p:attrNameLst>
                                      </p:cBhvr>
                                      <p:tavLst>
                                        <p:tav tm="0">
                                          <p:val>
                                            <p:strVal val="#ppt_w+.3"/>
                                          </p:val>
                                        </p:tav>
                                        <p:tav tm="100000">
                                          <p:val>
                                            <p:strVal val="#ppt_w"/>
                                          </p:val>
                                        </p:tav>
                                      </p:tavLst>
                                    </p:anim>
                                    <p:anim calcmode="lin" valueType="num">
                                      <p:cBhvr>
                                        <p:cTn dur="1000" fill="hold" id="82"/>
                                        <p:tgtEl>
                                          <p:spTgt spid="17"/>
                                        </p:tgtEl>
                                        <p:attrNameLst>
                                          <p:attrName>ppt_h</p:attrName>
                                        </p:attrNameLst>
                                      </p:cBhvr>
                                      <p:tavLst>
                                        <p:tav tm="0">
                                          <p:val>
                                            <p:strVal val="#ppt_h"/>
                                          </p:val>
                                        </p:tav>
                                        <p:tav tm="100000">
                                          <p:val>
                                            <p:strVal val="#ppt_h"/>
                                          </p:val>
                                        </p:tav>
                                      </p:tavLst>
                                    </p:anim>
                                    <p:animEffect filter="fade" transition="in">
                                      <p:cBhvr>
                                        <p:cTn dur="1000" id="83"/>
                                        <p:tgtEl>
                                          <p:spTgt spid="17"/>
                                        </p:tgtEl>
                                      </p:cBhvr>
                                    </p:animEffect>
                                  </p:childTnLst>
                                </p:cTn>
                              </p:par>
                              <p:par>
                                <p:cTn fill="hold" grpId="0" id="84" nodeType="withEffect" presetClass="entr" presetID="42" presetSubtype="0">
                                  <p:stCondLst>
                                    <p:cond delay="250"/>
                                  </p:stCondLst>
                                  <p:childTnLst>
                                    <p:set>
                                      <p:cBhvr>
                                        <p:cTn dur="1" fill="hold" id="85">
                                          <p:stCondLst>
                                            <p:cond delay="0"/>
                                          </p:stCondLst>
                                        </p:cTn>
                                        <p:tgtEl>
                                          <p:spTgt spid="22"/>
                                        </p:tgtEl>
                                        <p:attrNameLst>
                                          <p:attrName>style.visibility</p:attrName>
                                        </p:attrNameLst>
                                      </p:cBhvr>
                                      <p:to>
                                        <p:strVal val="visible"/>
                                      </p:to>
                                    </p:set>
                                    <p:animEffect filter="fade" transition="in">
                                      <p:cBhvr>
                                        <p:cTn dur="500" id="86"/>
                                        <p:tgtEl>
                                          <p:spTgt spid="22"/>
                                        </p:tgtEl>
                                      </p:cBhvr>
                                    </p:animEffect>
                                    <p:anim calcmode="lin" valueType="num">
                                      <p:cBhvr>
                                        <p:cTn dur="500" fill="hold" id="87"/>
                                        <p:tgtEl>
                                          <p:spTgt spid="22"/>
                                        </p:tgtEl>
                                        <p:attrNameLst>
                                          <p:attrName>ppt_x</p:attrName>
                                        </p:attrNameLst>
                                      </p:cBhvr>
                                      <p:tavLst>
                                        <p:tav tm="0">
                                          <p:val>
                                            <p:strVal val="#ppt_x"/>
                                          </p:val>
                                        </p:tav>
                                        <p:tav tm="100000">
                                          <p:val>
                                            <p:strVal val="#ppt_x"/>
                                          </p:val>
                                        </p:tav>
                                      </p:tavLst>
                                    </p:anim>
                                    <p:anim calcmode="lin" valueType="num">
                                      <p:cBhvr>
                                        <p:cTn dur="500" fill="hold" id="88"/>
                                        <p:tgtEl>
                                          <p:spTgt spid="22"/>
                                        </p:tgtEl>
                                        <p:attrNameLst>
                                          <p:attrName>ppt_y</p:attrName>
                                        </p:attrNameLst>
                                      </p:cBhvr>
                                      <p:tavLst>
                                        <p:tav tm="0">
                                          <p:val>
                                            <p:strVal val="#ppt_y+.1"/>
                                          </p:val>
                                        </p:tav>
                                        <p:tav tm="100000">
                                          <p:val>
                                            <p:strVal val="#ppt_y"/>
                                          </p:val>
                                        </p:tav>
                                      </p:tavLst>
                                    </p:anim>
                                  </p:childTnLst>
                                </p:cTn>
                              </p:par>
                            </p:childTnLst>
                          </p:cTn>
                        </p:par>
                        <p:par>
                          <p:cTn fill="hold" id="89" nodeType="afterGroup">
                            <p:stCondLst>
                              <p:cond delay="7000"/>
                            </p:stCondLst>
                            <p:childTnLst>
                              <p:par>
                                <p:cTn fill="hold" grpId="0" id="90" nodeType="afterEffect" presetClass="entr" presetID="10" presetSubtype="0">
                                  <p:stCondLst>
                                    <p:cond delay="0"/>
                                  </p:stCondLst>
                                  <p:childTnLst>
                                    <p:set>
                                      <p:cBhvr>
                                        <p:cTn dur="1" fill="hold" id="91">
                                          <p:stCondLst>
                                            <p:cond delay="0"/>
                                          </p:stCondLst>
                                        </p:cTn>
                                        <p:tgtEl>
                                          <p:spTgt spid="13"/>
                                        </p:tgtEl>
                                        <p:attrNameLst>
                                          <p:attrName>style.visibility</p:attrName>
                                        </p:attrNameLst>
                                      </p:cBhvr>
                                      <p:to>
                                        <p:strVal val="visible"/>
                                      </p:to>
                                    </p:set>
                                    <p:animEffect filter="fade" transition="in">
                                      <p:cBhvr>
                                        <p:cTn dur="500" id="92"/>
                                        <p:tgtEl>
                                          <p:spTgt spid="13"/>
                                        </p:tgtEl>
                                      </p:cBhvr>
                                    </p:animEffect>
                                  </p:childTnLst>
                                </p:cTn>
                              </p:par>
                              <p:par>
                                <p:cTn decel="100000" fill="hold" grpId="0" id="93" nodeType="withEffect" presetClass="entr" presetID="50" presetSubtype="0">
                                  <p:stCondLst>
                                    <p:cond delay="0"/>
                                  </p:stCondLst>
                                  <p:childTnLst>
                                    <p:set>
                                      <p:cBhvr>
                                        <p:cTn dur="1" fill="hold" id="94">
                                          <p:stCondLst>
                                            <p:cond delay="0"/>
                                          </p:stCondLst>
                                        </p:cTn>
                                        <p:tgtEl>
                                          <p:spTgt spid="18"/>
                                        </p:tgtEl>
                                        <p:attrNameLst>
                                          <p:attrName>style.visibility</p:attrName>
                                        </p:attrNameLst>
                                      </p:cBhvr>
                                      <p:to>
                                        <p:strVal val="visible"/>
                                      </p:to>
                                    </p:set>
                                    <p:anim calcmode="lin" valueType="num">
                                      <p:cBhvr>
                                        <p:cTn dur="1000" fill="hold" id="95"/>
                                        <p:tgtEl>
                                          <p:spTgt spid="18"/>
                                        </p:tgtEl>
                                        <p:attrNameLst>
                                          <p:attrName>ppt_w</p:attrName>
                                        </p:attrNameLst>
                                      </p:cBhvr>
                                      <p:tavLst>
                                        <p:tav tm="0">
                                          <p:val>
                                            <p:strVal val="#ppt_w+.3"/>
                                          </p:val>
                                        </p:tav>
                                        <p:tav tm="100000">
                                          <p:val>
                                            <p:strVal val="#ppt_w"/>
                                          </p:val>
                                        </p:tav>
                                      </p:tavLst>
                                    </p:anim>
                                    <p:anim calcmode="lin" valueType="num">
                                      <p:cBhvr>
                                        <p:cTn dur="1000" fill="hold" id="96"/>
                                        <p:tgtEl>
                                          <p:spTgt spid="18"/>
                                        </p:tgtEl>
                                        <p:attrNameLst>
                                          <p:attrName>ppt_h</p:attrName>
                                        </p:attrNameLst>
                                      </p:cBhvr>
                                      <p:tavLst>
                                        <p:tav tm="0">
                                          <p:val>
                                            <p:strVal val="#ppt_h"/>
                                          </p:val>
                                        </p:tav>
                                        <p:tav tm="100000">
                                          <p:val>
                                            <p:strVal val="#ppt_h"/>
                                          </p:val>
                                        </p:tav>
                                      </p:tavLst>
                                    </p:anim>
                                    <p:animEffect filter="fade" transition="in">
                                      <p:cBhvr>
                                        <p:cTn dur="1000" id="97"/>
                                        <p:tgtEl>
                                          <p:spTgt spid="18"/>
                                        </p:tgtEl>
                                      </p:cBhvr>
                                    </p:animEffect>
                                  </p:childTnLst>
                                </p:cTn>
                              </p:par>
                              <p:par>
                                <p:cTn fill="hold" grpId="0" id="98" nodeType="withEffect" presetClass="entr" presetID="42" presetSubtype="0">
                                  <p:stCondLst>
                                    <p:cond delay="250"/>
                                  </p:stCondLst>
                                  <p:childTnLst>
                                    <p:set>
                                      <p:cBhvr>
                                        <p:cTn dur="1" fill="hold" id="99">
                                          <p:stCondLst>
                                            <p:cond delay="0"/>
                                          </p:stCondLst>
                                        </p:cTn>
                                        <p:tgtEl>
                                          <p:spTgt spid="23"/>
                                        </p:tgtEl>
                                        <p:attrNameLst>
                                          <p:attrName>style.visibility</p:attrName>
                                        </p:attrNameLst>
                                      </p:cBhvr>
                                      <p:to>
                                        <p:strVal val="visible"/>
                                      </p:to>
                                    </p:set>
                                    <p:animEffect filter="fade" transition="in">
                                      <p:cBhvr>
                                        <p:cTn dur="500" id="100"/>
                                        <p:tgtEl>
                                          <p:spTgt spid="23"/>
                                        </p:tgtEl>
                                      </p:cBhvr>
                                    </p:animEffect>
                                    <p:anim calcmode="lin" valueType="num">
                                      <p:cBhvr>
                                        <p:cTn dur="500" fill="hold" id="101"/>
                                        <p:tgtEl>
                                          <p:spTgt spid="23"/>
                                        </p:tgtEl>
                                        <p:attrNameLst>
                                          <p:attrName>ppt_x</p:attrName>
                                        </p:attrNameLst>
                                      </p:cBhvr>
                                      <p:tavLst>
                                        <p:tav tm="0">
                                          <p:val>
                                            <p:strVal val="#ppt_x"/>
                                          </p:val>
                                        </p:tav>
                                        <p:tav tm="100000">
                                          <p:val>
                                            <p:strVal val="#ppt_x"/>
                                          </p:val>
                                        </p:tav>
                                      </p:tavLst>
                                    </p:anim>
                                    <p:anim calcmode="lin" valueType="num">
                                      <p:cBhvr>
                                        <p:cTn dur="500" fill="hold" id="102"/>
                                        <p:tgtEl>
                                          <p:spTgt spid="23"/>
                                        </p:tgtEl>
                                        <p:attrNameLst>
                                          <p:attrName>ppt_y</p:attrName>
                                        </p:attrNameLst>
                                      </p:cBhvr>
                                      <p:tavLst>
                                        <p:tav tm="0">
                                          <p:val>
                                            <p:strVal val="#ppt_y+.1"/>
                                          </p:val>
                                        </p:tav>
                                        <p:tav tm="100000">
                                          <p:val>
                                            <p:strVal val="#ppt_y"/>
                                          </p:val>
                                        </p:tav>
                                      </p:tavLst>
                                    </p:anim>
                                  </p:childTnLst>
                                </p:cTn>
                              </p:par>
                            </p:childTnLst>
                          </p:cTn>
                        </p:par>
                        <p:par>
                          <p:cTn fill="hold" id="103" nodeType="afterGroup">
                            <p:stCondLst>
                              <p:cond delay="8000"/>
                            </p:stCondLst>
                            <p:childTnLst>
                              <p:par>
                                <p:cTn fill="hold" grpId="0" id="104" nodeType="afterEffect" presetClass="entr" presetID="10" presetSubtype="0">
                                  <p:stCondLst>
                                    <p:cond delay="0"/>
                                  </p:stCondLst>
                                  <p:childTnLst>
                                    <p:set>
                                      <p:cBhvr>
                                        <p:cTn dur="1" fill="hold" id="105">
                                          <p:stCondLst>
                                            <p:cond delay="0"/>
                                          </p:stCondLst>
                                        </p:cTn>
                                        <p:tgtEl>
                                          <p:spTgt spid="12"/>
                                        </p:tgtEl>
                                        <p:attrNameLst>
                                          <p:attrName>style.visibility</p:attrName>
                                        </p:attrNameLst>
                                      </p:cBhvr>
                                      <p:to>
                                        <p:strVal val="visible"/>
                                      </p:to>
                                    </p:set>
                                    <p:animEffect filter="fade" transition="in">
                                      <p:cBhvr>
                                        <p:cTn dur="500" id="106"/>
                                        <p:tgtEl>
                                          <p:spTgt spid="12"/>
                                        </p:tgtEl>
                                      </p:cBhvr>
                                    </p:animEffect>
                                  </p:childTnLst>
                                </p:cTn>
                              </p:par>
                              <p:par>
                                <p:cTn decel="100000" fill="hold" grpId="0" id="107" nodeType="withEffect" presetClass="entr" presetID="50" presetSubtype="0">
                                  <p:stCondLst>
                                    <p:cond delay="0"/>
                                  </p:stCondLst>
                                  <p:childTnLst>
                                    <p:set>
                                      <p:cBhvr>
                                        <p:cTn dur="1" fill="hold" id="108">
                                          <p:stCondLst>
                                            <p:cond delay="0"/>
                                          </p:stCondLst>
                                        </p:cTn>
                                        <p:tgtEl>
                                          <p:spTgt spid="19"/>
                                        </p:tgtEl>
                                        <p:attrNameLst>
                                          <p:attrName>style.visibility</p:attrName>
                                        </p:attrNameLst>
                                      </p:cBhvr>
                                      <p:to>
                                        <p:strVal val="visible"/>
                                      </p:to>
                                    </p:set>
                                    <p:anim calcmode="lin" valueType="num">
                                      <p:cBhvr>
                                        <p:cTn dur="1000" fill="hold" id="109"/>
                                        <p:tgtEl>
                                          <p:spTgt spid="19"/>
                                        </p:tgtEl>
                                        <p:attrNameLst>
                                          <p:attrName>ppt_w</p:attrName>
                                        </p:attrNameLst>
                                      </p:cBhvr>
                                      <p:tavLst>
                                        <p:tav tm="0">
                                          <p:val>
                                            <p:strVal val="#ppt_w+.3"/>
                                          </p:val>
                                        </p:tav>
                                        <p:tav tm="100000">
                                          <p:val>
                                            <p:strVal val="#ppt_w"/>
                                          </p:val>
                                        </p:tav>
                                      </p:tavLst>
                                    </p:anim>
                                    <p:anim calcmode="lin" valueType="num">
                                      <p:cBhvr>
                                        <p:cTn dur="1000" fill="hold" id="110"/>
                                        <p:tgtEl>
                                          <p:spTgt spid="19"/>
                                        </p:tgtEl>
                                        <p:attrNameLst>
                                          <p:attrName>ppt_h</p:attrName>
                                        </p:attrNameLst>
                                      </p:cBhvr>
                                      <p:tavLst>
                                        <p:tav tm="0">
                                          <p:val>
                                            <p:strVal val="#ppt_h"/>
                                          </p:val>
                                        </p:tav>
                                        <p:tav tm="100000">
                                          <p:val>
                                            <p:strVal val="#ppt_h"/>
                                          </p:val>
                                        </p:tav>
                                      </p:tavLst>
                                    </p:anim>
                                    <p:animEffect filter="fade" transition="in">
                                      <p:cBhvr>
                                        <p:cTn dur="1000" id="111"/>
                                        <p:tgtEl>
                                          <p:spTgt spid="19"/>
                                        </p:tgtEl>
                                      </p:cBhvr>
                                    </p:animEffect>
                                  </p:childTnLst>
                                </p:cTn>
                              </p:par>
                              <p:par>
                                <p:cTn fill="hold" grpId="0" id="112" nodeType="withEffect" presetClass="entr" presetID="42" presetSubtype="0">
                                  <p:stCondLst>
                                    <p:cond delay="250"/>
                                  </p:stCondLst>
                                  <p:childTnLst>
                                    <p:set>
                                      <p:cBhvr>
                                        <p:cTn dur="1" fill="hold" id="113">
                                          <p:stCondLst>
                                            <p:cond delay="0"/>
                                          </p:stCondLst>
                                        </p:cTn>
                                        <p:tgtEl>
                                          <p:spTgt spid="24"/>
                                        </p:tgtEl>
                                        <p:attrNameLst>
                                          <p:attrName>style.visibility</p:attrName>
                                        </p:attrNameLst>
                                      </p:cBhvr>
                                      <p:to>
                                        <p:strVal val="visible"/>
                                      </p:to>
                                    </p:set>
                                    <p:animEffect filter="fade" transition="in">
                                      <p:cBhvr>
                                        <p:cTn dur="500" id="114"/>
                                        <p:tgtEl>
                                          <p:spTgt spid="24"/>
                                        </p:tgtEl>
                                      </p:cBhvr>
                                    </p:animEffect>
                                    <p:anim calcmode="lin" valueType="num">
                                      <p:cBhvr>
                                        <p:cTn dur="500" fill="hold" id="115"/>
                                        <p:tgtEl>
                                          <p:spTgt spid="24"/>
                                        </p:tgtEl>
                                        <p:attrNameLst>
                                          <p:attrName>ppt_x</p:attrName>
                                        </p:attrNameLst>
                                      </p:cBhvr>
                                      <p:tavLst>
                                        <p:tav tm="0">
                                          <p:val>
                                            <p:strVal val="#ppt_x"/>
                                          </p:val>
                                        </p:tav>
                                        <p:tav tm="100000">
                                          <p:val>
                                            <p:strVal val="#ppt_x"/>
                                          </p:val>
                                        </p:tav>
                                      </p:tavLst>
                                    </p:anim>
                                    <p:anim calcmode="lin" valueType="num">
                                      <p:cBhvr>
                                        <p:cTn dur="500" fill="hold" id="116"/>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16"/>
      <p:bldP grpId="0" spid="17"/>
      <p:bldP grpId="0" spid="18"/>
      <p:bldP grpId="0" spid="19"/>
      <p:bldP grpId="0" spid="21"/>
      <p:bldP grpId="0" spid="22"/>
      <p:bldP grpId="0" spid="23"/>
      <p:bldP grpId="0" spid="24"/>
      <p:bldP grpId="0" spid="28"/>
      <p:bldP grpId="0" spid="29"/>
      <p:bldP grpId="0" spid="30"/>
      <p:bldP grpId="0" spid="31"/>
      <p:bldP grpId="0" spid="25"/>
      <p:bldP grpId="0" spid="7"/>
      <p:bldP grpId="0" spid="8"/>
      <p:bldP grpId="0" spid="9"/>
      <p:bldP grpId="0" spid="10"/>
      <p:bldP grpId="0" spid="11"/>
      <p:bldP grpId="0" spid="12"/>
      <p:bldP grpId="0" spid="13"/>
      <p:bldP grpId="0" spid="14"/>
      <p:bldP grpId="0" spid="15"/>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6" name="图片 45">
            <a:extLst>
              <a:ext uri="{FF2B5EF4-FFF2-40B4-BE49-F238E27FC236}">
                <a16:creationId xmlns:a16="http://schemas.microsoft.com/office/drawing/2014/main" id="{B53D4044-226A-4264-85F4-B2AED8F29C77}"/>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60" name="矩形 59">
            <a:extLst>
              <a:ext uri="{FF2B5EF4-FFF2-40B4-BE49-F238E27FC236}">
                <a16:creationId xmlns:a16="http://schemas.microsoft.com/office/drawing/2014/main" id="{0A3AA79E-53EB-4415-82A6-19DC5275C05A}"/>
              </a:ext>
            </a:extLst>
          </p:cNvPr>
          <p:cNvSpPr/>
          <p:nvPr/>
        </p:nvSpPr>
        <p:spPr>
          <a:xfrm>
            <a:off x="2441417" y="4799578"/>
            <a:ext cx="7309168" cy="518160"/>
          </a:xfrm>
          <a:prstGeom prst="rect">
            <a:avLst/>
          </a:prstGeom>
        </p:spPr>
        <p:txBody>
          <a:bodyPr wrap="none">
            <a:spAutoFit/>
          </a:bodyPr>
          <a:lstStyle/>
          <a:p>
            <a:pPr algn="ctr"/>
            <a:r>
              <a:rPr altLang="zh-CN" lang="en-US" sz="2800">
                <a:solidFill>
                  <a:schemeClr val="bg1"/>
                </a:solidFill>
                <a:cs typeface="+mn-ea"/>
                <a:sym typeface="+mn-lt"/>
              </a:rPr>
              <a:t>COLLEGE STUDENTS' CAREER  PLANNING</a:t>
            </a:r>
          </a:p>
        </p:txBody>
      </p:sp>
      <p:sp>
        <p:nvSpPr>
          <p:cNvPr descr="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 id="47" name="圆角矩形 50">
            <a:extLst>
              <a:ext uri="{FF2B5EF4-FFF2-40B4-BE49-F238E27FC236}">
                <a16:creationId xmlns:a16="http://schemas.microsoft.com/office/drawing/2014/main" id="{4240010F-6631-4331-8761-4C454920121E}"/>
              </a:ext>
            </a:extLst>
          </p:cNvPr>
          <p:cNvSpPr/>
          <p:nvPr/>
        </p:nvSpPr>
        <p:spPr bwMode="auto">
          <a:xfrm flipH="1">
            <a:off x="2474988" y="3766525"/>
            <a:ext cx="7242024" cy="895809"/>
          </a:xfrm>
          <a:prstGeom prst="roundRect">
            <a:avLst>
              <a:gd fmla="val 50000" name="adj"/>
            </a:avLst>
          </a:prstGeom>
          <a:gradFill flip="none" rotWithShape="1">
            <a:gsLst>
              <a:gs pos="0">
                <a:schemeClr val="bg1"/>
              </a:gs>
              <a:gs pos="100000">
                <a:srgbClr val="E0E0E0"/>
              </a:gs>
            </a:gsLst>
            <a:lin ang="5400000" scaled="1"/>
          </a:gradFill>
          <a:ln>
            <a:gradFill>
              <a:gsLst>
                <a:gs pos="0">
                  <a:schemeClr val="bg1">
                    <a:lumMod val="85000"/>
                  </a:schemeClr>
                </a:gs>
                <a:gs pos="50000">
                  <a:schemeClr val="bg1">
                    <a:lumMod val="95000"/>
                  </a:schemeClr>
                </a:gs>
                <a:gs pos="100000">
                  <a:schemeClr val="bg1"/>
                </a:gs>
              </a:gsLst>
              <a:lin ang="81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prstClr val="white"/>
              </a:solidFill>
              <a:cs typeface="+mn-ea"/>
              <a:sym typeface="+mn-lt"/>
            </a:endParaRPr>
          </a:p>
        </p:txBody>
      </p:sp>
      <p:sp>
        <p:nvSpPr>
          <p:cNvPr id="29" name="文本框 28">
            <a:extLst>
              <a:ext uri="{FF2B5EF4-FFF2-40B4-BE49-F238E27FC236}">
                <a16:creationId xmlns:a16="http://schemas.microsoft.com/office/drawing/2014/main" id="{8DF701F2-5F64-4D23-97AC-3DA267F0F82E}"/>
              </a:ext>
            </a:extLst>
          </p:cNvPr>
          <p:cNvSpPr txBox="1"/>
          <p:nvPr/>
        </p:nvSpPr>
        <p:spPr>
          <a:xfrm flipH="1">
            <a:off x="3187648" y="3777104"/>
            <a:ext cx="5874068" cy="914400"/>
          </a:xfrm>
          <a:prstGeom prst="rect">
            <a:avLst/>
          </a:prstGeom>
          <a:noFill/>
        </p:spPr>
        <p:txBody>
          <a:bodyPr rtlCol="0" wrap="none">
            <a:spAutoFit/>
          </a:bodyPr>
          <a:lstStyle/>
          <a:p>
            <a:r>
              <a:rPr altLang="en-US" b="1" lang="zh-CN" sz="5400">
                <a:gradFill>
                  <a:gsLst>
                    <a:gs pos="100000">
                      <a:srgbClr val="F57882"/>
                    </a:gs>
                    <a:gs pos="0">
                      <a:srgbClr val="365B7C"/>
                    </a:gs>
                  </a:gsLst>
                  <a:lin ang="2400000" scaled="0"/>
                </a:gradFill>
                <a:cs typeface="+mn-ea"/>
                <a:sym typeface="+mn-lt"/>
              </a:rPr>
              <a:t>演示完毕 感谢聆听</a:t>
            </a: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0" name="椭圆 9">
            <a:extLst>
              <a:ext uri="{FF2B5EF4-FFF2-40B4-BE49-F238E27FC236}">
                <a16:creationId xmlns:a16="http://schemas.microsoft.com/office/drawing/2014/main" id="{2ACB68A7-D079-4386-AF86-F96F64800F88}"/>
              </a:ext>
            </a:extLst>
          </p:cNvPr>
          <p:cNvSpPr/>
          <p:nvPr/>
        </p:nvSpPr>
        <p:spPr>
          <a:xfrm>
            <a:off x="1728902" y="633838"/>
            <a:ext cx="380124" cy="380124"/>
          </a:xfrm>
          <a:prstGeom prst="ellipse">
            <a:avLst/>
          </a:prstGeom>
          <a:solidFill>
            <a:srgbClr val="365B7C"/>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1" name="椭圆 10">
            <a:extLst>
              <a:ext uri="{FF2B5EF4-FFF2-40B4-BE49-F238E27FC236}">
                <a16:creationId xmlns:a16="http://schemas.microsoft.com/office/drawing/2014/main" id="{C7B53589-D874-4629-A579-8C017FC30913}"/>
              </a:ext>
            </a:extLst>
          </p:cNvPr>
          <p:cNvSpPr/>
          <p:nvPr/>
        </p:nvSpPr>
        <p:spPr>
          <a:xfrm>
            <a:off x="3933391" y="3253217"/>
            <a:ext cx="380124" cy="380124"/>
          </a:xfrm>
          <a:prstGeom prst="ellipse">
            <a:avLst/>
          </a:prstGeom>
          <a:solidFill>
            <a:srgbClr val="91617D"/>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2" name="椭圆 11">
            <a:extLst>
              <a:ext uri="{FF2B5EF4-FFF2-40B4-BE49-F238E27FC236}">
                <a16:creationId xmlns:a16="http://schemas.microsoft.com/office/drawing/2014/main" id="{E66D42FE-1C29-4DB9-A2E4-00BA2C8F351C}"/>
              </a:ext>
            </a:extLst>
          </p:cNvPr>
          <p:cNvSpPr/>
          <p:nvPr/>
        </p:nvSpPr>
        <p:spPr>
          <a:xfrm>
            <a:off x="5937607" y="633838"/>
            <a:ext cx="380124" cy="380124"/>
          </a:xfrm>
          <a:prstGeom prst="ellipse">
            <a:avLst/>
          </a:prstGeom>
          <a:solidFill>
            <a:srgbClr val="CA6B7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3" name="椭圆 12">
            <a:extLst>
              <a:ext uri="{FF2B5EF4-FFF2-40B4-BE49-F238E27FC236}">
                <a16:creationId xmlns:a16="http://schemas.microsoft.com/office/drawing/2014/main" id="{B331F67E-ACBD-46FA-B115-A87EA7198D07}"/>
              </a:ext>
            </a:extLst>
          </p:cNvPr>
          <p:cNvSpPr/>
          <p:nvPr/>
        </p:nvSpPr>
        <p:spPr>
          <a:xfrm>
            <a:off x="8246905" y="3238938"/>
            <a:ext cx="380124" cy="380124"/>
          </a:xfrm>
          <a:prstGeom prst="ellipse">
            <a:avLst/>
          </a:prstGeom>
          <a:solidFill>
            <a:srgbClr val="F3778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4" name="椭圆 13">
            <a:extLst>
              <a:ext uri="{FF2B5EF4-FFF2-40B4-BE49-F238E27FC236}">
                <a16:creationId xmlns:a16="http://schemas.microsoft.com/office/drawing/2014/main" id="{09C79603-7514-4AEE-A12B-C5A3395ABD77}"/>
              </a:ext>
            </a:extLst>
          </p:cNvPr>
          <p:cNvSpPr/>
          <p:nvPr/>
        </p:nvSpPr>
        <p:spPr>
          <a:xfrm>
            <a:off x="10078533" y="633838"/>
            <a:ext cx="380124" cy="380124"/>
          </a:xfrm>
          <a:prstGeom prst="ellipse">
            <a:avLst/>
          </a:prstGeom>
          <a:solidFill>
            <a:srgbClr val="F8AD94"/>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标题 4">
            <a:extLst>
              <a:ext uri="{FF2B5EF4-FFF2-40B4-BE49-F238E27FC236}">
                <a16:creationId xmlns:a16="http://schemas.microsoft.com/office/drawing/2014/main" id="{C6AE5699-5DDC-477A-8343-EDD4716F3E15}"/>
              </a:ext>
            </a:extLst>
          </p:cNvPr>
          <p:cNvSpPr txBox="1"/>
          <p:nvPr/>
        </p:nvSpPr>
        <p:spPr>
          <a:xfrm>
            <a:off x="4043124" y="5575774"/>
            <a:ext cx="4169090" cy="36878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defTabSz="457200" lvl="0">
              <a:spcBef>
                <a:spcPct val="0"/>
              </a:spcBef>
            </a:pPr>
            <a:r>
              <a:rPr altLang="en-US" lang="zh-CN" sz="2000">
                <a:solidFill>
                  <a:srgbClr val="000000"/>
                </a:solidFill>
                <a:cs typeface="+mn-ea"/>
                <a:sym typeface="+mn-lt"/>
              </a:rPr>
              <a:t>高校学校院系专业信息</a:t>
            </a: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0" name="椭圆 39">
            <a:extLst>
              <a:ext uri="{FF2B5EF4-FFF2-40B4-BE49-F238E27FC236}">
                <a16:creationId xmlns:a16="http://schemas.microsoft.com/office/drawing/2014/main" id="{822A495F-DBAE-429A-A561-221A84431642}"/>
              </a:ext>
            </a:extLst>
          </p:cNvPr>
          <p:cNvSpPr/>
          <p:nvPr/>
        </p:nvSpPr>
        <p:spPr>
          <a:xfrm>
            <a:off x="6714016" y="6371685"/>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1" name="椭圆 40">
            <a:extLst>
              <a:ext uri="{FF2B5EF4-FFF2-40B4-BE49-F238E27FC236}">
                <a16:creationId xmlns:a16="http://schemas.microsoft.com/office/drawing/2014/main" id="{81597CAC-C60B-45CE-8DDA-5B3F7FAF2A96}"/>
              </a:ext>
            </a:extLst>
          </p:cNvPr>
          <p:cNvSpPr/>
          <p:nvPr/>
        </p:nvSpPr>
        <p:spPr>
          <a:xfrm>
            <a:off x="6344798" y="6371685"/>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2" name="椭圆 41">
            <a:extLst>
              <a:ext uri="{FF2B5EF4-FFF2-40B4-BE49-F238E27FC236}">
                <a16:creationId xmlns:a16="http://schemas.microsoft.com/office/drawing/2014/main" id="{5C3E3DF9-1D2E-4FFF-AE95-1C16C4BE1CEB}"/>
              </a:ext>
            </a:extLst>
          </p:cNvPr>
          <p:cNvSpPr/>
          <p:nvPr/>
        </p:nvSpPr>
        <p:spPr>
          <a:xfrm>
            <a:off x="5975580" y="6371685"/>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3" name="椭圆 42">
            <a:extLst>
              <a:ext uri="{FF2B5EF4-FFF2-40B4-BE49-F238E27FC236}">
                <a16:creationId xmlns:a16="http://schemas.microsoft.com/office/drawing/2014/main" id="{E1FCE026-BE46-46CF-887B-8D8B82790D20}"/>
              </a:ext>
            </a:extLst>
          </p:cNvPr>
          <p:cNvSpPr/>
          <p:nvPr/>
        </p:nvSpPr>
        <p:spPr>
          <a:xfrm>
            <a:off x="5606362" y="6371685"/>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53" name="椭圆 52">
            <a:extLst>
              <a:ext uri="{FF2B5EF4-FFF2-40B4-BE49-F238E27FC236}">
                <a16:creationId xmlns:a16="http://schemas.microsoft.com/office/drawing/2014/main" id="{82A26D74-76CC-4B13-9B39-DCE1A37CE33F}"/>
              </a:ext>
            </a:extLst>
          </p:cNvPr>
          <p:cNvSpPr/>
          <p:nvPr/>
        </p:nvSpPr>
        <p:spPr>
          <a:xfrm>
            <a:off x="5237450" y="6371685"/>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54" name="任意多边形 16">
            <a:extLst>
              <a:ext uri="{FF2B5EF4-FFF2-40B4-BE49-F238E27FC236}">
                <a16:creationId xmlns:a16="http://schemas.microsoft.com/office/drawing/2014/main" id="{D18F464A-65E5-4F7E-B09C-9951BAFD36AA}"/>
              </a:ext>
            </a:extLst>
          </p:cNvPr>
          <p:cNvSpPr>
            <a:spLocks noChangeAspect="1"/>
          </p:cNvSpPr>
          <p:nvPr>
            <p:custDataLst>
              <p:tags r:id="rId4"/>
            </p:custDataLst>
          </p:nvPr>
        </p:nvSpPr>
        <p:spPr>
          <a:xfrm>
            <a:off x="1729416" y="2142144"/>
            <a:ext cx="2416954" cy="1372823"/>
          </a:xfrm>
          <a:custGeom>
            <a:gdLst>
              <a:gd fmla="*/ 153000 w 2372742" name="connsiteX0"/>
              <a:gd fmla="*/ 0 h 1347711" name="connsiteY0"/>
              <a:gd fmla="*/ 306000 w 2372742" name="connsiteX1"/>
              <a:gd fmla="*/ 153000 h 1347711" name="connsiteY1"/>
              <a:gd fmla="*/ 304316 w 2372742" name="connsiteX2"/>
              <a:gd fmla="*/ 161340 h 1347711" name="connsiteY2"/>
              <a:gd fmla="*/ 304370 w 2372742" name="connsiteX3"/>
              <a:gd fmla="*/ 161340 h 1347711" name="connsiteY3"/>
              <a:gd fmla="*/ 308924 w 2372742" name="connsiteX4"/>
              <a:gd fmla="*/ 251518 h 1347711" name="connsiteY4"/>
              <a:gd fmla="*/ 1186370 w 2372742" name="connsiteX5"/>
              <a:gd fmla="*/ 1043339 h 1347711" name="connsiteY5"/>
              <a:gd fmla="*/ 2063816 w 2372742" name="connsiteX6"/>
              <a:gd fmla="*/ 251518 h 1347711" name="connsiteY6"/>
              <a:gd fmla="*/ 2068370 w 2372742" name="connsiteX7"/>
              <a:gd fmla="*/ 161340 h 1347711" name="connsiteY7"/>
              <a:gd fmla="*/ 2068426 w 2372742" name="connsiteX8"/>
              <a:gd fmla="*/ 161340 h 1347711" name="connsiteY8"/>
              <a:gd fmla="*/ 2066742 w 2372742" name="connsiteX9"/>
              <a:gd fmla="*/ 153000 h 1347711" name="connsiteY9"/>
              <a:gd fmla="*/ 2067149 w 2372742" name="connsiteX10"/>
              <a:gd fmla="*/ 150983 h 1347711" name="connsiteY10"/>
              <a:gd fmla="*/ 2372335 w 2372742" name="connsiteX11"/>
              <a:gd fmla="*/ 150983 h 1347711" name="connsiteY11"/>
              <a:gd fmla="*/ 2372742 w 2372742" name="connsiteX12"/>
              <a:gd fmla="*/ 153000 h 1347711" name="connsiteY12"/>
              <a:gd fmla="*/ 2371058 w 2372742" name="connsiteX13"/>
              <a:gd fmla="*/ 161340 h 1347711" name="connsiteY13"/>
              <a:gd fmla="*/ 2372742 w 2372742" name="connsiteX14"/>
              <a:gd fmla="*/ 161340 h 1347711" name="connsiteY14"/>
              <a:gd fmla="*/ 1186371 w 2372742" name="connsiteX15"/>
              <a:gd fmla="*/ 1347711 h 1347711" name="connsiteY15"/>
              <a:gd fmla="*/ 0 w 2372742" name="connsiteX16"/>
              <a:gd fmla="*/ 161340 h 1347711" name="connsiteY16"/>
              <a:gd fmla="*/ 1684 w 2372742" name="connsiteX17"/>
              <a:gd fmla="*/ 161340 h 1347711" name="connsiteY17"/>
              <a:gd fmla="*/ 0 w 2372742" name="connsiteX18"/>
              <a:gd fmla="*/ 153000 h 1347711" name="connsiteY18"/>
              <a:gd fmla="*/ 153000 w 2372742" name="connsiteX19"/>
              <a:gd fmla="*/ 0 h 134771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347711" w="2372742">
                <a:moveTo>
                  <a:pt x="153000" y="0"/>
                </a:moveTo>
                <a:cubicBezTo>
                  <a:pt x="237500" y="0"/>
                  <a:pt x="306000" y="68500"/>
                  <a:pt x="306000" y="153000"/>
                </a:cubicBezTo>
                <a:lnTo>
                  <a:pt x="304316" y="161340"/>
                </a:lnTo>
                <a:lnTo>
                  <a:pt x="304370" y="161340"/>
                </a:lnTo>
                <a:lnTo>
                  <a:pt x="308924" y="251518"/>
                </a:lnTo>
                <a:cubicBezTo>
                  <a:pt x="354091" y="696272"/>
                  <a:pt x="729700" y="1043339"/>
                  <a:pt x="1186370" y="1043339"/>
                </a:cubicBezTo>
                <a:cubicBezTo>
                  <a:pt x="1643040" y="1043339"/>
                  <a:pt x="2018649" y="696272"/>
                  <a:pt x="2063816" y="251518"/>
                </a:cubicBezTo>
                <a:lnTo>
                  <a:pt x="2068370" y="161340"/>
                </a:lnTo>
                <a:lnTo>
                  <a:pt x="2068426" y="161340"/>
                </a:lnTo>
                <a:lnTo>
                  <a:pt x="2066742" y="153000"/>
                </a:lnTo>
                <a:lnTo>
                  <a:pt x="2067149" y="150983"/>
                </a:lnTo>
                <a:lnTo>
                  <a:pt x="2372335" y="150983"/>
                </a:lnTo>
                <a:lnTo>
                  <a:pt x="2372742" y="153000"/>
                </a:lnTo>
                <a:lnTo>
                  <a:pt x="2371058" y="161340"/>
                </a:lnTo>
                <a:lnTo>
                  <a:pt x="2372742" y="161340"/>
                </a:lnTo>
                <a:cubicBezTo>
                  <a:pt x="2372742" y="816555"/>
                  <a:pt x="1841586" y="1347711"/>
                  <a:pt x="1186371" y="1347711"/>
                </a:cubicBezTo>
                <a:cubicBezTo>
                  <a:pt x="531156" y="1347711"/>
                  <a:pt x="0" y="816555"/>
                  <a:pt x="0" y="161340"/>
                </a:cubicBezTo>
                <a:lnTo>
                  <a:pt x="1684" y="161340"/>
                </a:lnTo>
                <a:lnTo>
                  <a:pt x="0" y="153000"/>
                </a:lnTo>
                <a:cubicBezTo>
                  <a:pt x="0" y="68500"/>
                  <a:pt x="68500" y="0"/>
                  <a:pt x="153000" y="0"/>
                </a:cubicBezTo>
                <a:close/>
              </a:path>
            </a:pathLst>
          </a:custGeom>
          <a:solidFill>
            <a:srgbClr val="365B7C"/>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a:endParaRPr lang="en-US" sz="2400">
              <a:solidFill>
                <a:prstClr val="white"/>
              </a:solidFill>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55" name="任意多边形 18">
            <a:extLst>
              <a:ext uri="{FF2B5EF4-FFF2-40B4-BE49-F238E27FC236}">
                <a16:creationId xmlns:a16="http://schemas.microsoft.com/office/drawing/2014/main" id="{3511219D-4556-452E-A2BF-9EC75FC66541}"/>
              </a:ext>
            </a:extLst>
          </p:cNvPr>
          <p:cNvSpPr>
            <a:spLocks noChangeAspect="1"/>
          </p:cNvSpPr>
          <p:nvPr>
            <p:custDataLst>
              <p:tags r:id="rId5"/>
            </p:custDataLst>
          </p:nvPr>
        </p:nvSpPr>
        <p:spPr>
          <a:xfrm flipV="1">
            <a:off x="3833512" y="1079349"/>
            <a:ext cx="2416954" cy="1216591"/>
          </a:xfrm>
          <a:custGeom>
            <a:gdLst>
              <a:gd fmla="*/ 1186371 w 2372742" name="connsiteX0"/>
              <a:gd fmla="*/ 1194337 h 1194337" name="connsiteY0"/>
              <a:gd fmla="*/ 2372742 w 2372742" name="connsiteX1"/>
              <a:gd fmla="*/ 7966 h 1194337" name="connsiteY1"/>
              <a:gd fmla="*/ 2371058 w 2372742" name="connsiteX2"/>
              <a:gd fmla="*/ 7966 h 1194337" name="connsiteY2"/>
              <a:gd fmla="*/ 2372667 w 2372742" name="connsiteX3"/>
              <a:gd fmla="*/ 0 h 1194337" name="connsiteY3"/>
              <a:gd fmla="*/ 2066818 w 2372742" name="connsiteX4"/>
              <a:gd fmla="*/ 0 h 1194337" name="connsiteY4"/>
              <a:gd fmla="*/ 2068426 w 2372742" name="connsiteX5"/>
              <a:gd fmla="*/ 7966 h 1194337" name="connsiteY5"/>
              <a:gd fmla="*/ 2068370 w 2372742" name="connsiteX6"/>
              <a:gd fmla="*/ 7966 h 1194337" name="connsiteY6"/>
              <a:gd fmla="*/ 2063816 w 2372742" name="connsiteX7"/>
              <a:gd fmla="*/ 98144 h 1194337" name="connsiteY7"/>
              <a:gd fmla="*/ 1186370 w 2372742" name="connsiteX8"/>
              <a:gd fmla="*/ 889965 h 1194337" name="connsiteY8"/>
              <a:gd fmla="*/ 308924 w 2372742" name="connsiteX9"/>
              <a:gd fmla="*/ 98144 h 1194337" name="connsiteY9"/>
              <a:gd fmla="*/ 304370 w 2372742" name="connsiteX10"/>
              <a:gd fmla="*/ 7966 h 1194337" name="connsiteY10"/>
              <a:gd fmla="*/ 304316 w 2372742" name="connsiteX11"/>
              <a:gd fmla="*/ 7966 h 1194337" name="connsiteY11"/>
              <a:gd fmla="*/ 305925 w 2372742" name="connsiteX12"/>
              <a:gd fmla="*/ 0 h 1194337" name="connsiteY12"/>
              <a:gd fmla="*/ 76 w 2372742" name="connsiteX13"/>
              <a:gd fmla="*/ 0 h 1194337" name="connsiteY13"/>
              <a:gd fmla="*/ 1684 w 2372742" name="connsiteX14"/>
              <a:gd fmla="*/ 7966 h 1194337" name="connsiteY14"/>
              <a:gd fmla="*/ 0 w 2372742" name="connsiteX15"/>
              <a:gd fmla="*/ 7966 h 1194337" name="connsiteY15"/>
              <a:gd fmla="*/ 1186371 w 2372742" name="connsiteX16"/>
              <a:gd fmla="*/ 1194337 h 1194337"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194337" w="2372742">
                <a:moveTo>
                  <a:pt x="1186371" y="1194337"/>
                </a:moveTo>
                <a:cubicBezTo>
                  <a:pt x="1841586" y="1194337"/>
                  <a:pt x="2372742" y="663181"/>
                  <a:pt x="2372742" y="7966"/>
                </a:cubicBezTo>
                <a:lnTo>
                  <a:pt x="2371058" y="7966"/>
                </a:lnTo>
                <a:lnTo>
                  <a:pt x="2372667" y="0"/>
                </a:lnTo>
                <a:lnTo>
                  <a:pt x="2066818" y="0"/>
                </a:lnTo>
                <a:lnTo>
                  <a:pt x="2068426" y="7966"/>
                </a:lnTo>
                <a:lnTo>
                  <a:pt x="2068370" y="7966"/>
                </a:lnTo>
                <a:lnTo>
                  <a:pt x="2063816" y="98144"/>
                </a:lnTo>
                <a:cubicBezTo>
                  <a:pt x="2018649" y="542898"/>
                  <a:pt x="1643040" y="889965"/>
                  <a:pt x="1186370" y="889965"/>
                </a:cubicBezTo>
                <a:cubicBezTo>
                  <a:pt x="729700" y="889965"/>
                  <a:pt x="354091" y="542898"/>
                  <a:pt x="308924" y="98144"/>
                </a:cubicBezTo>
                <a:lnTo>
                  <a:pt x="304370" y="7966"/>
                </a:lnTo>
                <a:lnTo>
                  <a:pt x="304316" y="7966"/>
                </a:lnTo>
                <a:lnTo>
                  <a:pt x="305925" y="0"/>
                </a:lnTo>
                <a:lnTo>
                  <a:pt x="76" y="0"/>
                </a:lnTo>
                <a:lnTo>
                  <a:pt x="1684" y="7966"/>
                </a:lnTo>
                <a:lnTo>
                  <a:pt x="0" y="7966"/>
                </a:lnTo>
                <a:cubicBezTo>
                  <a:pt x="0" y="663181"/>
                  <a:pt x="531156" y="1194337"/>
                  <a:pt x="1186371" y="1194337"/>
                </a:cubicBezTo>
                <a:close/>
              </a:path>
            </a:pathLst>
          </a:custGeom>
          <a:solidFill>
            <a:srgbClr val="96648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a:endParaRPr lang="en-US" sz="2400">
              <a:solidFill>
                <a:prstClr val="white"/>
              </a:solidFill>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56" name="任意多边形 23">
            <a:extLst>
              <a:ext uri="{FF2B5EF4-FFF2-40B4-BE49-F238E27FC236}">
                <a16:creationId xmlns:a16="http://schemas.microsoft.com/office/drawing/2014/main" id="{50B6D126-D6CC-489A-806D-009E05D0B9C5}"/>
              </a:ext>
            </a:extLst>
          </p:cNvPr>
          <p:cNvSpPr>
            <a:spLocks noChangeAspect="1"/>
          </p:cNvSpPr>
          <p:nvPr>
            <p:custDataLst>
              <p:tags r:id="rId6"/>
            </p:custDataLst>
          </p:nvPr>
        </p:nvSpPr>
        <p:spPr>
          <a:xfrm flipV="1">
            <a:off x="8041703" y="1079348"/>
            <a:ext cx="2416954" cy="1372823"/>
          </a:xfrm>
          <a:custGeom>
            <a:gdLst>
              <a:gd fmla="*/ 153000 w 2372742" name="connsiteX0"/>
              <a:gd fmla="*/ 0 h 1347711" name="connsiteY0"/>
              <a:gd fmla="*/ 306000 w 2372742" name="connsiteX1"/>
              <a:gd fmla="*/ 153000 h 1347711" name="connsiteY1"/>
              <a:gd fmla="*/ 304316 w 2372742" name="connsiteX2"/>
              <a:gd fmla="*/ 161340 h 1347711" name="connsiteY2"/>
              <a:gd fmla="*/ 304370 w 2372742" name="connsiteX3"/>
              <a:gd fmla="*/ 161340 h 1347711" name="connsiteY3"/>
              <a:gd fmla="*/ 308924 w 2372742" name="connsiteX4"/>
              <a:gd fmla="*/ 251518 h 1347711" name="connsiteY4"/>
              <a:gd fmla="*/ 1186370 w 2372742" name="connsiteX5"/>
              <a:gd fmla="*/ 1043339 h 1347711" name="connsiteY5"/>
              <a:gd fmla="*/ 2063816 w 2372742" name="connsiteX6"/>
              <a:gd fmla="*/ 251518 h 1347711" name="connsiteY6"/>
              <a:gd fmla="*/ 2068370 w 2372742" name="connsiteX7"/>
              <a:gd fmla="*/ 161340 h 1347711" name="connsiteY7"/>
              <a:gd fmla="*/ 2068426 w 2372742" name="connsiteX8"/>
              <a:gd fmla="*/ 161340 h 1347711" name="connsiteY8"/>
              <a:gd fmla="*/ 2066742 w 2372742" name="connsiteX9"/>
              <a:gd fmla="*/ 153000 h 1347711" name="connsiteY9"/>
              <a:gd fmla="*/ 2219742 w 2372742" name="connsiteX10"/>
              <a:gd fmla="*/ 0 h 1347711" name="connsiteY10"/>
              <a:gd fmla="*/ 2372742 w 2372742" name="connsiteX11"/>
              <a:gd fmla="*/ 153000 h 1347711" name="connsiteY11"/>
              <a:gd fmla="*/ 2371058 w 2372742" name="connsiteX12"/>
              <a:gd fmla="*/ 161340 h 1347711" name="connsiteY12"/>
              <a:gd fmla="*/ 2372742 w 2372742" name="connsiteX13"/>
              <a:gd fmla="*/ 161340 h 1347711" name="connsiteY13"/>
              <a:gd fmla="*/ 1186371 w 2372742" name="connsiteX14"/>
              <a:gd fmla="*/ 1347711 h 1347711" name="connsiteY14"/>
              <a:gd fmla="*/ 0 w 2372742" name="connsiteX15"/>
              <a:gd fmla="*/ 161340 h 1347711" name="connsiteY15"/>
              <a:gd fmla="*/ 1684 w 2372742" name="connsiteX16"/>
              <a:gd fmla="*/ 161340 h 1347711" name="connsiteY16"/>
              <a:gd fmla="*/ 0 w 2372742" name="connsiteX17"/>
              <a:gd fmla="*/ 153000 h 1347711" name="connsiteY17"/>
              <a:gd fmla="*/ 153000 w 2372742" name="connsiteX18"/>
              <a:gd fmla="*/ 0 h 1347711"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347711" w="2372742">
                <a:moveTo>
                  <a:pt x="153000" y="0"/>
                </a:moveTo>
                <a:cubicBezTo>
                  <a:pt x="237500" y="0"/>
                  <a:pt x="306000" y="68500"/>
                  <a:pt x="306000" y="153000"/>
                </a:cubicBezTo>
                <a:lnTo>
                  <a:pt x="304316" y="161340"/>
                </a:lnTo>
                <a:lnTo>
                  <a:pt x="304370" y="161340"/>
                </a:lnTo>
                <a:lnTo>
                  <a:pt x="308924" y="251518"/>
                </a:lnTo>
                <a:cubicBezTo>
                  <a:pt x="354091" y="696272"/>
                  <a:pt x="729700" y="1043339"/>
                  <a:pt x="1186370" y="1043339"/>
                </a:cubicBezTo>
                <a:cubicBezTo>
                  <a:pt x="1643040" y="1043339"/>
                  <a:pt x="2018649" y="696272"/>
                  <a:pt x="2063816" y="251518"/>
                </a:cubicBezTo>
                <a:lnTo>
                  <a:pt x="2068370" y="161340"/>
                </a:lnTo>
                <a:lnTo>
                  <a:pt x="2068426" y="161340"/>
                </a:lnTo>
                <a:lnTo>
                  <a:pt x="2066742" y="153000"/>
                </a:lnTo>
                <a:cubicBezTo>
                  <a:pt x="2066742" y="68500"/>
                  <a:pt x="2135242" y="0"/>
                  <a:pt x="2219742" y="0"/>
                </a:cubicBezTo>
                <a:cubicBezTo>
                  <a:pt x="2304242" y="0"/>
                  <a:pt x="2372742" y="68500"/>
                  <a:pt x="2372742" y="153000"/>
                </a:cubicBezTo>
                <a:lnTo>
                  <a:pt x="2371058" y="161340"/>
                </a:lnTo>
                <a:lnTo>
                  <a:pt x="2372742" y="161340"/>
                </a:lnTo>
                <a:cubicBezTo>
                  <a:pt x="2372742" y="816555"/>
                  <a:pt x="1841586" y="1347711"/>
                  <a:pt x="1186371" y="1347711"/>
                </a:cubicBezTo>
                <a:cubicBezTo>
                  <a:pt x="531156" y="1347711"/>
                  <a:pt x="0" y="816555"/>
                  <a:pt x="0" y="161340"/>
                </a:cubicBezTo>
                <a:lnTo>
                  <a:pt x="1684" y="161340"/>
                </a:lnTo>
                <a:lnTo>
                  <a:pt x="0" y="153000"/>
                </a:lnTo>
                <a:cubicBezTo>
                  <a:pt x="0" y="68500"/>
                  <a:pt x="68500" y="0"/>
                  <a:pt x="153000" y="0"/>
                </a:cubicBezTo>
                <a:close/>
              </a:path>
            </a:pathLst>
          </a:custGeom>
          <a:solidFill>
            <a:srgbClr val="F7798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a:endParaRPr lang="en-US" sz="2400">
              <a:solidFill>
                <a:prstClr val="white"/>
              </a:solidFill>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57" name="任意多边形 32">
            <a:extLst>
              <a:ext uri="{FF2B5EF4-FFF2-40B4-BE49-F238E27FC236}">
                <a16:creationId xmlns:a16="http://schemas.microsoft.com/office/drawing/2014/main" id="{797A7A27-667B-44A7-BCA4-17BB8061C46D}"/>
              </a:ext>
            </a:extLst>
          </p:cNvPr>
          <p:cNvSpPr>
            <a:spLocks noChangeAspect="1"/>
          </p:cNvSpPr>
          <p:nvPr>
            <p:custDataLst>
              <p:tags r:id="rId7"/>
            </p:custDataLst>
          </p:nvPr>
        </p:nvSpPr>
        <p:spPr>
          <a:xfrm>
            <a:off x="5937608" y="2295940"/>
            <a:ext cx="2416954" cy="1219026"/>
          </a:xfrm>
          <a:custGeom>
            <a:gdLst>
              <a:gd fmla="*/ 407 w 2372742" name="connsiteX0"/>
              <a:gd fmla="*/ 0 h 1196727" name="connsiteY0"/>
              <a:gd fmla="*/ 305593 w 2372742" name="connsiteX1"/>
              <a:gd fmla="*/ 0 h 1196727" name="connsiteY1"/>
              <a:gd fmla="*/ 306000 w 2372742" name="connsiteX2"/>
              <a:gd fmla="*/ 2016 h 1196727" name="connsiteY2"/>
              <a:gd fmla="*/ 304316 w 2372742" name="connsiteX3"/>
              <a:gd fmla="*/ 10356 h 1196727" name="connsiteY3"/>
              <a:gd fmla="*/ 304370 w 2372742" name="connsiteX4"/>
              <a:gd fmla="*/ 10356 h 1196727" name="connsiteY4"/>
              <a:gd fmla="*/ 308924 w 2372742" name="connsiteX5"/>
              <a:gd fmla="*/ 100534 h 1196727" name="connsiteY5"/>
              <a:gd fmla="*/ 1186370 w 2372742" name="connsiteX6"/>
              <a:gd fmla="*/ 892355 h 1196727" name="connsiteY6"/>
              <a:gd fmla="*/ 2063816 w 2372742" name="connsiteX7"/>
              <a:gd fmla="*/ 100534 h 1196727" name="connsiteY7"/>
              <a:gd fmla="*/ 2068370 w 2372742" name="connsiteX8"/>
              <a:gd fmla="*/ 10356 h 1196727" name="connsiteY8"/>
              <a:gd fmla="*/ 2068426 w 2372742" name="connsiteX9"/>
              <a:gd fmla="*/ 10356 h 1196727" name="connsiteY9"/>
              <a:gd fmla="*/ 2066742 w 2372742" name="connsiteX10"/>
              <a:gd fmla="*/ 2016 h 1196727" name="connsiteY10"/>
              <a:gd fmla="*/ 2067149 w 2372742" name="connsiteX11"/>
              <a:gd fmla="*/ 0 h 1196727" name="connsiteY11"/>
              <a:gd fmla="*/ 2372335 w 2372742" name="connsiteX12"/>
              <a:gd fmla="*/ 0 h 1196727" name="connsiteY12"/>
              <a:gd fmla="*/ 2372742 w 2372742" name="connsiteX13"/>
              <a:gd fmla="*/ 2016 h 1196727" name="connsiteY13"/>
              <a:gd fmla="*/ 2371058 w 2372742" name="connsiteX14"/>
              <a:gd fmla="*/ 10356 h 1196727" name="connsiteY14"/>
              <a:gd fmla="*/ 2372742 w 2372742" name="connsiteX15"/>
              <a:gd fmla="*/ 10356 h 1196727" name="connsiteY15"/>
              <a:gd fmla="*/ 1186371 w 2372742" name="connsiteX16"/>
              <a:gd fmla="*/ 1196727 h 1196727" name="connsiteY16"/>
              <a:gd fmla="*/ 0 w 2372742" name="connsiteX17"/>
              <a:gd fmla="*/ 10356 h 1196727" name="connsiteY17"/>
              <a:gd fmla="*/ 1684 w 2372742" name="connsiteX18"/>
              <a:gd fmla="*/ 10356 h 1196727" name="connsiteY18"/>
              <a:gd fmla="*/ 0 w 2372742" name="connsiteX19"/>
              <a:gd fmla="*/ 2016 h 1196727"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196727" w="2372742">
                <a:moveTo>
                  <a:pt x="407" y="0"/>
                </a:moveTo>
                <a:lnTo>
                  <a:pt x="305593" y="0"/>
                </a:lnTo>
                <a:lnTo>
                  <a:pt x="306000" y="2016"/>
                </a:lnTo>
                <a:lnTo>
                  <a:pt x="304316" y="10356"/>
                </a:lnTo>
                <a:lnTo>
                  <a:pt x="304370" y="10356"/>
                </a:lnTo>
                <a:lnTo>
                  <a:pt x="308924" y="100534"/>
                </a:lnTo>
                <a:cubicBezTo>
                  <a:pt x="354091" y="545288"/>
                  <a:pt x="729700" y="892355"/>
                  <a:pt x="1186370" y="892355"/>
                </a:cubicBezTo>
                <a:cubicBezTo>
                  <a:pt x="1643040" y="892355"/>
                  <a:pt x="2018649" y="545288"/>
                  <a:pt x="2063816" y="100534"/>
                </a:cubicBezTo>
                <a:lnTo>
                  <a:pt x="2068370" y="10356"/>
                </a:lnTo>
                <a:lnTo>
                  <a:pt x="2068426" y="10356"/>
                </a:lnTo>
                <a:lnTo>
                  <a:pt x="2066742" y="2016"/>
                </a:lnTo>
                <a:lnTo>
                  <a:pt x="2067149" y="0"/>
                </a:lnTo>
                <a:lnTo>
                  <a:pt x="2372335" y="0"/>
                </a:lnTo>
                <a:lnTo>
                  <a:pt x="2372742" y="2016"/>
                </a:lnTo>
                <a:lnTo>
                  <a:pt x="2371058" y="10356"/>
                </a:lnTo>
                <a:lnTo>
                  <a:pt x="2372742" y="10356"/>
                </a:lnTo>
                <a:cubicBezTo>
                  <a:pt x="2372742" y="665571"/>
                  <a:pt x="1841586" y="1196727"/>
                  <a:pt x="1186371" y="1196727"/>
                </a:cubicBezTo>
                <a:cubicBezTo>
                  <a:pt x="531156" y="1196727"/>
                  <a:pt x="0" y="665571"/>
                  <a:pt x="0" y="10356"/>
                </a:cubicBezTo>
                <a:lnTo>
                  <a:pt x="1684" y="10356"/>
                </a:lnTo>
                <a:lnTo>
                  <a:pt x="0" y="2016"/>
                </a:lnTo>
                <a:close/>
              </a:path>
            </a:pathLst>
          </a:custGeom>
          <a:solidFill>
            <a:srgbClr val="D06F8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a:endParaRPr lang="en-US" sz="2400">
              <a:solidFill>
                <a:prstClr val="white"/>
              </a:solidFill>
              <a:cs typeface="+mn-ea"/>
              <a:sym typeface="+mn-lt"/>
            </a:endParaRP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5" name="组合 14">
            <a:extLst>
              <a:ext uri="{FF2B5EF4-FFF2-40B4-BE49-F238E27FC236}">
                <a16:creationId xmlns:a16="http://schemas.microsoft.com/office/drawing/2014/main" id="{BB3FCB5E-88B6-4A3D-B53C-B92CE035D95F}"/>
              </a:ext>
            </a:extLst>
          </p:cNvPr>
          <p:cNvGrpSpPr/>
          <p:nvPr/>
        </p:nvGrpSpPr>
        <p:grpSpPr>
          <a:xfrm>
            <a:off x="2032003" y="1338490"/>
            <a:ext cx="1791239" cy="1862048"/>
            <a:chOff x="2032003" y="1977119"/>
            <a:chExt cx="1791239" cy="1862048"/>
          </a:xfrm>
        </p:grpSpPr>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16" name="椭圆 15">
              <a:extLst>
                <a:ext uri="{FF2B5EF4-FFF2-40B4-BE49-F238E27FC236}">
                  <a16:creationId xmlns:a16="http://schemas.microsoft.com/office/drawing/2014/main" id="{392D66F2-516B-4A43-95FD-1441BB9F1D0A}"/>
                </a:ext>
              </a:extLst>
            </p:cNvPr>
            <p:cNvSpPr>
              <a:spLocks noChangeAspect="1"/>
            </p:cNvSpPr>
            <p:nvPr/>
          </p:nvSpPr>
          <p:spPr>
            <a:xfrm>
              <a:off x="2032003" y="2035321"/>
              <a:ext cx="1791239" cy="1791239"/>
            </a:xfrm>
            <a:prstGeom prst="ellipse">
              <a:avLst/>
            </a:prstGeom>
            <a:gradFill>
              <a:gsLst>
                <a:gs pos="0">
                  <a:schemeClr val="bg1"/>
                </a:gs>
                <a:gs pos="100000">
                  <a:srgbClr val="C7C7C7"/>
                </a:gs>
              </a:gsLst>
              <a:lin ang="13200000" scaled="0"/>
            </a:gradFill>
            <a:ln w="22225">
              <a:solidFill>
                <a:schemeClr val="bg1"/>
              </a:solidFill>
            </a:ln>
            <a:effectLst>
              <a:outerShdw algn="tl" blurRad="3937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17" name="TextBox 53">
              <a:extLst>
                <a:ext uri="{FF2B5EF4-FFF2-40B4-BE49-F238E27FC236}">
                  <a16:creationId xmlns:a16="http://schemas.microsoft.com/office/drawing/2014/main" id="{57A2509F-722D-4455-847D-26EA9A755670}"/>
                </a:ext>
              </a:extLst>
            </p:cNvPr>
            <p:cNvSpPr txBox="1"/>
            <p:nvPr/>
          </p:nvSpPr>
          <p:spPr>
            <a:xfrm>
              <a:off x="2369433" y="1977119"/>
              <a:ext cx="1058274" cy="1844040"/>
            </a:xfrm>
            <a:prstGeom prst="rect">
              <a:avLst/>
            </a:prstGeom>
            <a:noFill/>
          </p:spPr>
          <p:txBody>
            <a:bodyPr rtlCol="0" wrap="square">
              <a:spAutoFit/>
            </a:bodyPr>
            <a:lstStyle/>
            <a:p>
              <a:pPr algn="ctr"/>
              <a:r>
                <a:rPr altLang="zh-CN" b="1" lang="en-US" sz="11500">
                  <a:solidFill>
                    <a:srgbClr val="365B7C"/>
                  </a:solidFill>
                  <a:cs typeface="+mn-ea"/>
                  <a:sym typeface="+mn-lt"/>
                </a:rPr>
                <a:t>2</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8" name="组合 17">
            <a:extLst>
              <a:ext uri="{FF2B5EF4-FFF2-40B4-BE49-F238E27FC236}">
                <a16:creationId xmlns:a16="http://schemas.microsoft.com/office/drawing/2014/main" id="{92876326-0C42-4C18-B142-88E0D1F932FE}"/>
              </a:ext>
            </a:extLst>
          </p:cNvPr>
          <p:cNvGrpSpPr/>
          <p:nvPr/>
        </p:nvGrpSpPr>
        <p:grpSpPr>
          <a:xfrm>
            <a:off x="4136099" y="1338489"/>
            <a:ext cx="1791239" cy="1862048"/>
            <a:chOff x="4136099" y="1977118"/>
            <a:chExt cx="1791239" cy="1862048"/>
          </a:xfrm>
        </p:grpSpPr>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19" name="椭圆 18">
              <a:extLst>
                <a:ext uri="{FF2B5EF4-FFF2-40B4-BE49-F238E27FC236}">
                  <a16:creationId xmlns:a16="http://schemas.microsoft.com/office/drawing/2014/main" id="{61DF46E0-90AA-431A-A340-1BEE16F437D6}"/>
                </a:ext>
              </a:extLst>
            </p:cNvPr>
            <p:cNvSpPr>
              <a:spLocks noChangeAspect="1"/>
            </p:cNvSpPr>
            <p:nvPr/>
          </p:nvSpPr>
          <p:spPr>
            <a:xfrm>
              <a:off x="4136099" y="2044868"/>
              <a:ext cx="1791239" cy="1791239"/>
            </a:xfrm>
            <a:prstGeom prst="ellipse">
              <a:avLst/>
            </a:prstGeom>
            <a:gradFill>
              <a:gsLst>
                <a:gs pos="0">
                  <a:schemeClr val="bg1"/>
                </a:gs>
                <a:gs pos="100000">
                  <a:srgbClr val="C7C7C7"/>
                </a:gs>
              </a:gsLst>
              <a:lin ang="13200000" scaled="0"/>
            </a:gradFill>
            <a:ln w="22225">
              <a:solidFill>
                <a:schemeClr val="bg1"/>
              </a:solidFill>
            </a:ln>
            <a:effectLst>
              <a:outerShdw algn="tl" blurRad="3937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20" name="TextBox 53">
              <a:extLst>
                <a:ext uri="{FF2B5EF4-FFF2-40B4-BE49-F238E27FC236}">
                  <a16:creationId xmlns:a16="http://schemas.microsoft.com/office/drawing/2014/main" id="{ED127F98-99D6-4944-BCC7-8EE7FE7A21F0}"/>
                </a:ext>
              </a:extLst>
            </p:cNvPr>
            <p:cNvSpPr txBox="1"/>
            <p:nvPr/>
          </p:nvSpPr>
          <p:spPr>
            <a:xfrm>
              <a:off x="4507717" y="1977118"/>
              <a:ext cx="1058274" cy="1844040"/>
            </a:xfrm>
            <a:prstGeom prst="rect">
              <a:avLst/>
            </a:prstGeom>
            <a:noFill/>
          </p:spPr>
          <p:txBody>
            <a:bodyPr rtlCol="0" wrap="square">
              <a:spAutoFit/>
            </a:bodyPr>
            <a:lstStyle/>
            <a:p>
              <a:pPr algn="ctr"/>
              <a:r>
                <a:rPr altLang="zh-CN" b="1" lang="en-US" sz="11500">
                  <a:solidFill>
                    <a:srgbClr val="91617D"/>
                  </a:solidFill>
                  <a:cs typeface="+mn-ea"/>
                  <a:sym typeface="+mn-lt"/>
                </a:rPr>
                <a:t>0</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1" name="组合 20">
            <a:extLst>
              <a:ext uri="{FF2B5EF4-FFF2-40B4-BE49-F238E27FC236}">
                <a16:creationId xmlns:a16="http://schemas.microsoft.com/office/drawing/2014/main" id="{E65D03DB-9437-4B79-A611-18669F0CC5AA}"/>
              </a:ext>
            </a:extLst>
          </p:cNvPr>
          <p:cNvGrpSpPr/>
          <p:nvPr/>
        </p:nvGrpSpPr>
        <p:grpSpPr>
          <a:xfrm>
            <a:off x="6260735" y="1338488"/>
            <a:ext cx="1791239" cy="1862048"/>
            <a:chOff x="6260735" y="1977117"/>
            <a:chExt cx="1791239" cy="1862048"/>
          </a:xfrm>
        </p:grpSpPr>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22" name="椭圆 21">
              <a:extLst>
                <a:ext uri="{FF2B5EF4-FFF2-40B4-BE49-F238E27FC236}">
                  <a16:creationId xmlns:a16="http://schemas.microsoft.com/office/drawing/2014/main" id="{83CD6B71-20A6-44B5-BCFF-4ADB4AD0B327}"/>
                </a:ext>
              </a:extLst>
            </p:cNvPr>
            <p:cNvSpPr>
              <a:spLocks noChangeAspect="1"/>
            </p:cNvSpPr>
            <p:nvPr/>
          </p:nvSpPr>
          <p:spPr>
            <a:xfrm>
              <a:off x="6260735" y="2035320"/>
              <a:ext cx="1791239" cy="1791239"/>
            </a:xfrm>
            <a:prstGeom prst="ellipse">
              <a:avLst/>
            </a:prstGeom>
            <a:gradFill>
              <a:gsLst>
                <a:gs pos="0">
                  <a:schemeClr val="bg1"/>
                </a:gs>
                <a:gs pos="100000">
                  <a:srgbClr val="C7C7C7"/>
                </a:gs>
              </a:gsLst>
              <a:lin ang="13200000" scaled="0"/>
            </a:gradFill>
            <a:ln w="22225">
              <a:solidFill>
                <a:schemeClr val="bg1"/>
              </a:solidFill>
            </a:ln>
            <a:effectLst>
              <a:outerShdw algn="tl" blurRad="3937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23" name="TextBox 53">
              <a:extLst>
                <a:ext uri="{FF2B5EF4-FFF2-40B4-BE49-F238E27FC236}">
                  <a16:creationId xmlns:a16="http://schemas.microsoft.com/office/drawing/2014/main" id="{2415F2A6-5526-4796-B406-B25CEEE02943}"/>
                </a:ext>
              </a:extLst>
            </p:cNvPr>
            <p:cNvSpPr txBox="1"/>
            <p:nvPr/>
          </p:nvSpPr>
          <p:spPr>
            <a:xfrm>
              <a:off x="6601541" y="1977117"/>
              <a:ext cx="1058274" cy="1844040"/>
            </a:xfrm>
            <a:prstGeom prst="rect">
              <a:avLst/>
            </a:prstGeom>
            <a:noFill/>
          </p:spPr>
          <p:txBody>
            <a:bodyPr rtlCol="0" wrap="square">
              <a:spAutoFit/>
            </a:bodyPr>
            <a:lstStyle/>
            <a:p>
              <a:pPr algn="ctr"/>
              <a:r>
                <a:rPr altLang="zh-CN" b="1" lang="en-US" sz="11500">
                  <a:solidFill>
                    <a:srgbClr val="CA6B7F"/>
                  </a:solidFill>
                  <a:cs typeface="+mn-ea"/>
                  <a:sym typeface="+mn-lt"/>
                </a:rPr>
                <a:t>2</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4" name="组合 23">
            <a:extLst>
              <a:ext uri="{FF2B5EF4-FFF2-40B4-BE49-F238E27FC236}">
                <a16:creationId xmlns:a16="http://schemas.microsoft.com/office/drawing/2014/main" id="{69EB4AFA-64B7-4593-A072-869DEDDAF3B8}"/>
              </a:ext>
            </a:extLst>
          </p:cNvPr>
          <p:cNvGrpSpPr/>
          <p:nvPr/>
        </p:nvGrpSpPr>
        <p:grpSpPr>
          <a:xfrm>
            <a:off x="8364831" y="1363887"/>
            <a:ext cx="1791239" cy="1862048"/>
            <a:chOff x="8364831" y="2002516"/>
            <a:chExt cx="1791239" cy="1862048"/>
          </a:xfrm>
        </p:grpSpPr>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25" name="椭圆 24">
              <a:extLst>
                <a:ext uri="{FF2B5EF4-FFF2-40B4-BE49-F238E27FC236}">
                  <a16:creationId xmlns:a16="http://schemas.microsoft.com/office/drawing/2014/main" id="{66F4BAC7-A7C2-4022-8962-3A8C7BE22F03}"/>
                </a:ext>
              </a:extLst>
            </p:cNvPr>
            <p:cNvSpPr>
              <a:spLocks noChangeAspect="1"/>
            </p:cNvSpPr>
            <p:nvPr/>
          </p:nvSpPr>
          <p:spPr>
            <a:xfrm>
              <a:off x="8364831" y="2044867"/>
              <a:ext cx="1791239" cy="1791239"/>
            </a:xfrm>
            <a:prstGeom prst="ellipse">
              <a:avLst/>
            </a:prstGeom>
            <a:gradFill>
              <a:gsLst>
                <a:gs pos="0">
                  <a:schemeClr val="bg1"/>
                </a:gs>
                <a:gs pos="100000">
                  <a:srgbClr val="C7C7C7"/>
                </a:gs>
              </a:gsLst>
              <a:lin ang="13200000" scaled="0"/>
            </a:gradFill>
            <a:ln w="22225">
              <a:solidFill>
                <a:schemeClr val="bg1"/>
              </a:solidFill>
            </a:ln>
            <a:effectLst>
              <a:outerShdw algn="tl" blurRad="3937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26" name="TextBox 53">
              <a:extLst>
                <a:ext uri="{FF2B5EF4-FFF2-40B4-BE49-F238E27FC236}">
                  <a16:creationId xmlns:a16="http://schemas.microsoft.com/office/drawing/2014/main" id="{E5E8DB18-ADD0-4917-A2F8-70DC195ABE7C}"/>
                </a:ext>
              </a:extLst>
            </p:cNvPr>
            <p:cNvSpPr txBox="1"/>
            <p:nvPr/>
          </p:nvSpPr>
          <p:spPr>
            <a:xfrm>
              <a:off x="8736448" y="2002516"/>
              <a:ext cx="1058274" cy="1844040"/>
            </a:xfrm>
            <a:prstGeom prst="rect">
              <a:avLst/>
            </a:prstGeom>
            <a:noFill/>
          </p:spPr>
          <p:txBody>
            <a:bodyPr rtlCol="0" wrap="square">
              <a:spAutoFit/>
            </a:bodyPr>
            <a:lstStyle/>
            <a:p>
              <a:pPr algn="ctr"/>
              <a:r>
                <a:rPr altLang="zh-CN" b="1" lang="en-US" sz="11500">
                  <a:solidFill>
                    <a:srgbClr val="F57882"/>
                  </a:solidFill>
                  <a:cs typeface="+mn-ea"/>
                  <a:sym typeface="+mn-lt"/>
                </a:rPr>
                <a:t>1</a:t>
              </a:r>
            </a:p>
          </p:txBody>
        </p:sp>
      </p:grpSp>
    </p:spTree>
    <p:extLst>
      <p:ext uri="{BB962C8B-B14F-4D97-AF65-F5344CB8AC3E}">
        <p14:creationId val="214478268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44000" fill="hold" grpId="0" id="5" nodeType="withEffect" presetClass="entr" presetID="2" presetSubtype="4">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750" fill="hold" id="7"/>
                                        <p:tgtEl>
                                          <p:spTgt spid="54"/>
                                        </p:tgtEl>
                                        <p:attrNameLst>
                                          <p:attrName>ppt_x</p:attrName>
                                        </p:attrNameLst>
                                      </p:cBhvr>
                                      <p:tavLst>
                                        <p:tav tm="0">
                                          <p:val>
                                            <p:strVal val="#ppt_x"/>
                                          </p:val>
                                        </p:tav>
                                        <p:tav tm="100000">
                                          <p:val>
                                            <p:strVal val="#ppt_x"/>
                                          </p:val>
                                        </p:tav>
                                      </p:tavLst>
                                    </p:anim>
                                    <p:anim calcmode="lin" valueType="num">
                                      <p:cBhvr additive="base">
                                        <p:cTn dur="750" fill="hold" id="8"/>
                                        <p:tgtEl>
                                          <p:spTgt spid="54"/>
                                        </p:tgtEl>
                                        <p:attrNameLst>
                                          <p:attrName>ppt_y</p:attrName>
                                        </p:attrNameLst>
                                      </p:cBhvr>
                                      <p:tavLst>
                                        <p:tav tm="0">
                                          <p:val>
                                            <p:strVal val="1+#ppt_h/2"/>
                                          </p:val>
                                        </p:tav>
                                        <p:tav tm="100000">
                                          <p:val>
                                            <p:strVal val="#ppt_y"/>
                                          </p:val>
                                        </p:tav>
                                      </p:tavLst>
                                    </p:anim>
                                  </p:childTnLst>
                                </p:cTn>
                              </p:par>
                              <p:par>
                                <p:cTn decel="44000" fill="hold" grpId="0" id="9" nodeType="withEffect" presetClass="entr" presetID="2" presetSubtype="1">
                                  <p:stCondLst>
                                    <p:cond delay="250"/>
                                  </p:stCondLst>
                                  <p:childTnLst>
                                    <p:set>
                                      <p:cBhvr>
                                        <p:cTn dur="1" fill="hold" id="10">
                                          <p:stCondLst>
                                            <p:cond delay="0"/>
                                          </p:stCondLst>
                                        </p:cTn>
                                        <p:tgtEl>
                                          <p:spTgt spid="55"/>
                                        </p:tgtEl>
                                        <p:attrNameLst>
                                          <p:attrName>style.visibility</p:attrName>
                                        </p:attrNameLst>
                                      </p:cBhvr>
                                      <p:to>
                                        <p:strVal val="visible"/>
                                      </p:to>
                                    </p:set>
                                    <p:anim calcmode="lin" valueType="num">
                                      <p:cBhvr additive="base">
                                        <p:cTn dur="750" fill="hold" id="11"/>
                                        <p:tgtEl>
                                          <p:spTgt spid="55"/>
                                        </p:tgtEl>
                                        <p:attrNameLst>
                                          <p:attrName>ppt_x</p:attrName>
                                        </p:attrNameLst>
                                      </p:cBhvr>
                                      <p:tavLst>
                                        <p:tav tm="0">
                                          <p:val>
                                            <p:strVal val="#ppt_x"/>
                                          </p:val>
                                        </p:tav>
                                        <p:tav tm="100000">
                                          <p:val>
                                            <p:strVal val="#ppt_x"/>
                                          </p:val>
                                        </p:tav>
                                      </p:tavLst>
                                    </p:anim>
                                    <p:anim calcmode="lin" valueType="num">
                                      <p:cBhvr additive="base">
                                        <p:cTn dur="750" fill="hold" id="12"/>
                                        <p:tgtEl>
                                          <p:spTgt spid="55"/>
                                        </p:tgtEl>
                                        <p:attrNameLst>
                                          <p:attrName>ppt_y</p:attrName>
                                        </p:attrNameLst>
                                      </p:cBhvr>
                                      <p:tavLst>
                                        <p:tav tm="0">
                                          <p:val>
                                            <p:strVal val="0-#ppt_h/2"/>
                                          </p:val>
                                        </p:tav>
                                        <p:tav tm="100000">
                                          <p:val>
                                            <p:strVal val="#ppt_y"/>
                                          </p:val>
                                        </p:tav>
                                      </p:tavLst>
                                    </p:anim>
                                  </p:childTnLst>
                                </p:cTn>
                              </p:par>
                              <p:par>
                                <p:cTn decel="44000" fill="hold" grpId="0" id="13" nodeType="withEffect" presetClass="entr" presetID="2" presetSubtype="4">
                                  <p:stCondLst>
                                    <p:cond delay="500"/>
                                  </p:stCondLst>
                                  <p:childTnLst>
                                    <p:set>
                                      <p:cBhvr>
                                        <p:cTn dur="1" fill="hold" id="14">
                                          <p:stCondLst>
                                            <p:cond delay="0"/>
                                          </p:stCondLst>
                                        </p:cTn>
                                        <p:tgtEl>
                                          <p:spTgt spid="57"/>
                                        </p:tgtEl>
                                        <p:attrNameLst>
                                          <p:attrName>style.visibility</p:attrName>
                                        </p:attrNameLst>
                                      </p:cBhvr>
                                      <p:to>
                                        <p:strVal val="visible"/>
                                      </p:to>
                                    </p:set>
                                    <p:anim calcmode="lin" valueType="num">
                                      <p:cBhvr additive="base">
                                        <p:cTn dur="750" fill="hold" id="15"/>
                                        <p:tgtEl>
                                          <p:spTgt spid="57"/>
                                        </p:tgtEl>
                                        <p:attrNameLst>
                                          <p:attrName>ppt_x</p:attrName>
                                        </p:attrNameLst>
                                      </p:cBhvr>
                                      <p:tavLst>
                                        <p:tav tm="0">
                                          <p:val>
                                            <p:strVal val="#ppt_x"/>
                                          </p:val>
                                        </p:tav>
                                        <p:tav tm="100000">
                                          <p:val>
                                            <p:strVal val="#ppt_x"/>
                                          </p:val>
                                        </p:tav>
                                      </p:tavLst>
                                    </p:anim>
                                    <p:anim calcmode="lin" valueType="num">
                                      <p:cBhvr additive="base">
                                        <p:cTn dur="750" fill="hold" id="16"/>
                                        <p:tgtEl>
                                          <p:spTgt spid="57"/>
                                        </p:tgtEl>
                                        <p:attrNameLst>
                                          <p:attrName>ppt_y</p:attrName>
                                        </p:attrNameLst>
                                      </p:cBhvr>
                                      <p:tavLst>
                                        <p:tav tm="0">
                                          <p:val>
                                            <p:strVal val="1+#ppt_h/2"/>
                                          </p:val>
                                        </p:tav>
                                        <p:tav tm="100000">
                                          <p:val>
                                            <p:strVal val="#ppt_y"/>
                                          </p:val>
                                        </p:tav>
                                      </p:tavLst>
                                    </p:anim>
                                  </p:childTnLst>
                                </p:cTn>
                              </p:par>
                              <p:par>
                                <p:cTn decel="44000" fill="hold" grpId="0" id="17" nodeType="withEffect" presetClass="entr" presetID="2" presetSubtype="1">
                                  <p:stCondLst>
                                    <p:cond delay="750"/>
                                  </p:stCondLst>
                                  <p:childTnLst>
                                    <p:set>
                                      <p:cBhvr>
                                        <p:cTn dur="1" fill="hold" id="18">
                                          <p:stCondLst>
                                            <p:cond delay="0"/>
                                          </p:stCondLst>
                                        </p:cTn>
                                        <p:tgtEl>
                                          <p:spTgt spid="56"/>
                                        </p:tgtEl>
                                        <p:attrNameLst>
                                          <p:attrName>style.visibility</p:attrName>
                                        </p:attrNameLst>
                                      </p:cBhvr>
                                      <p:to>
                                        <p:strVal val="visible"/>
                                      </p:to>
                                    </p:set>
                                    <p:anim calcmode="lin" valueType="num">
                                      <p:cBhvr additive="base">
                                        <p:cTn dur="750" fill="hold" id="19"/>
                                        <p:tgtEl>
                                          <p:spTgt spid="56"/>
                                        </p:tgtEl>
                                        <p:attrNameLst>
                                          <p:attrName>ppt_x</p:attrName>
                                        </p:attrNameLst>
                                      </p:cBhvr>
                                      <p:tavLst>
                                        <p:tav tm="0">
                                          <p:val>
                                            <p:strVal val="#ppt_x"/>
                                          </p:val>
                                        </p:tav>
                                        <p:tav tm="100000">
                                          <p:val>
                                            <p:strVal val="#ppt_x"/>
                                          </p:val>
                                        </p:tav>
                                      </p:tavLst>
                                    </p:anim>
                                    <p:anim calcmode="lin" valueType="num">
                                      <p:cBhvr additive="base">
                                        <p:cTn dur="750" fill="hold" id="20"/>
                                        <p:tgtEl>
                                          <p:spTgt spid="56"/>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1500"/>
                            </p:stCondLst>
                            <p:childTnLst>
                              <p:par>
                                <p:cTn fill="hold" id="22" nodeType="afterEffect" presetClass="entr" presetID="23" presetSubtype="32">
                                  <p:stCondLst>
                                    <p:cond delay="0"/>
                                  </p:stCondLst>
                                  <p:childTnLst>
                                    <p:set>
                                      <p:cBhvr>
                                        <p:cTn dur="1" fill="hold" id="23">
                                          <p:stCondLst>
                                            <p:cond delay="0"/>
                                          </p:stCondLst>
                                        </p:cTn>
                                        <p:tgtEl>
                                          <p:spTgt spid="15"/>
                                        </p:tgtEl>
                                        <p:attrNameLst>
                                          <p:attrName>style.visibility</p:attrName>
                                        </p:attrNameLst>
                                      </p:cBhvr>
                                      <p:to>
                                        <p:strVal val="visible"/>
                                      </p:to>
                                    </p:set>
                                    <p:anim calcmode="lin" valueType="num">
                                      <p:cBhvr>
                                        <p:cTn dur="750" fill="hold" id="24"/>
                                        <p:tgtEl>
                                          <p:spTgt spid="15"/>
                                        </p:tgtEl>
                                        <p:attrNameLst>
                                          <p:attrName>ppt_w</p:attrName>
                                        </p:attrNameLst>
                                      </p:cBhvr>
                                      <p:tavLst>
                                        <p:tav tm="0">
                                          <p:val>
                                            <p:strVal val="4*#ppt_w"/>
                                          </p:val>
                                        </p:tav>
                                        <p:tav tm="100000">
                                          <p:val>
                                            <p:strVal val="#ppt_w"/>
                                          </p:val>
                                        </p:tav>
                                      </p:tavLst>
                                    </p:anim>
                                    <p:anim calcmode="lin" valueType="num">
                                      <p:cBhvr>
                                        <p:cTn dur="750" fill="hold" id="25"/>
                                        <p:tgtEl>
                                          <p:spTgt spid="15"/>
                                        </p:tgtEl>
                                        <p:attrNameLst>
                                          <p:attrName>ppt_h</p:attrName>
                                        </p:attrNameLst>
                                      </p:cBhvr>
                                      <p:tavLst>
                                        <p:tav tm="0">
                                          <p:val>
                                            <p:strVal val="4*#ppt_h"/>
                                          </p:val>
                                        </p:tav>
                                        <p:tav tm="100000">
                                          <p:val>
                                            <p:strVal val="#ppt_h"/>
                                          </p:val>
                                        </p:tav>
                                      </p:tavLst>
                                    </p:anim>
                                  </p:childTnLst>
                                </p:cTn>
                              </p:par>
                              <p:par>
                                <p:cTn fill="hold" id="26" nodeType="withEffect" presetClass="entr" presetID="23" presetSubtype="32">
                                  <p:stCondLst>
                                    <p:cond delay="250"/>
                                  </p:stCondLst>
                                  <p:childTnLst>
                                    <p:set>
                                      <p:cBhvr>
                                        <p:cTn dur="1" fill="hold" id="27">
                                          <p:stCondLst>
                                            <p:cond delay="0"/>
                                          </p:stCondLst>
                                        </p:cTn>
                                        <p:tgtEl>
                                          <p:spTgt spid="18"/>
                                        </p:tgtEl>
                                        <p:attrNameLst>
                                          <p:attrName>style.visibility</p:attrName>
                                        </p:attrNameLst>
                                      </p:cBhvr>
                                      <p:to>
                                        <p:strVal val="visible"/>
                                      </p:to>
                                    </p:set>
                                    <p:anim calcmode="lin" valueType="num">
                                      <p:cBhvr>
                                        <p:cTn dur="750" fill="hold" id="28"/>
                                        <p:tgtEl>
                                          <p:spTgt spid="18"/>
                                        </p:tgtEl>
                                        <p:attrNameLst>
                                          <p:attrName>ppt_w</p:attrName>
                                        </p:attrNameLst>
                                      </p:cBhvr>
                                      <p:tavLst>
                                        <p:tav tm="0">
                                          <p:val>
                                            <p:strVal val="4*#ppt_w"/>
                                          </p:val>
                                        </p:tav>
                                        <p:tav tm="100000">
                                          <p:val>
                                            <p:strVal val="#ppt_w"/>
                                          </p:val>
                                        </p:tav>
                                      </p:tavLst>
                                    </p:anim>
                                    <p:anim calcmode="lin" valueType="num">
                                      <p:cBhvr>
                                        <p:cTn dur="750" fill="hold" id="29"/>
                                        <p:tgtEl>
                                          <p:spTgt spid="18"/>
                                        </p:tgtEl>
                                        <p:attrNameLst>
                                          <p:attrName>ppt_h</p:attrName>
                                        </p:attrNameLst>
                                      </p:cBhvr>
                                      <p:tavLst>
                                        <p:tav tm="0">
                                          <p:val>
                                            <p:strVal val="4*#ppt_h"/>
                                          </p:val>
                                        </p:tav>
                                        <p:tav tm="100000">
                                          <p:val>
                                            <p:strVal val="#ppt_h"/>
                                          </p:val>
                                        </p:tav>
                                      </p:tavLst>
                                    </p:anim>
                                  </p:childTnLst>
                                </p:cTn>
                              </p:par>
                              <p:par>
                                <p:cTn fill="hold" id="30" nodeType="withEffect" presetClass="entr" presetID="23" presetSubtype="32">
                                  <p:stCondLst>
                                    <p:cond delay="500"/>
                                  </p:stCondLst>
                                  <p:childTnLst>
                                    <p:set>
                                      <p:cBhvr>
                                        <p:cTn dur="1" fill="hold" id="31">
                                          <p:stCondLst>
                                            <p:cond delay="0"/>
                                          </p:stCondLst>
                                        </p:cTn>
                                        <p:tgtEl>
                                          <p:spTgt spid="21"/>
                                        </p:tgtEl>
                                        <p:attrNameLst>
                                          <p:attrName>style.visibility</p:attrName>
                                        </p:attrNameLst>
                                      </p:cBhvr>
                                      <p:to>
                                        <p:strVal val="visible"/>
                                      </p:to>
                                    </p:set>
                                    <p:anim calcmode="lin" valueType="num">
                                      <p:cBhvr>
                                        <p:cTn dur="750" fill="hold" id="32"/>
                                        <p:tgtEl>
                                          <p:spTgt spid="21"/>
                                        </p:tgtEl>
                                        <p:attrNameLst>
                                          <p:attrName>ppt_w</p:attrName>
                                        </p:attrNameLst>
                                      </p:cBhvr>
                                      <p:tavLst>
                                        <p:tav tm="0">
                                          <p:val>
                                            <p:strVal val="4*#ppt_w"/>
                                          </p:val>
                                        </p:tav>
                                        <p:tav tm="100000">
                                          <p:val>
                                            <p:strVal val="#ppt_w"/>
                                          </p:val>
                                        </p:tav>
                                      </p:tavLst>
                                    </p:anim>
                                    <p:anim calcmode="lin" valueType="num">
                                      <p:cBhvr>
                                        <p:cTn dur="750" fill="hold" id="33"/>
                                        <p:tgtEl>
                                          <p:spTgt spid="21"/>
                                        </p:tgtEl>
                                        <p:attrNameLst>
                                          <p:attrName>ppt_h</p:attrName>
                                        </p:attrNameLst>
                                      </p:cBhvr>
                                      <p:tavLst>
                                        <p:tav tm="0">
                                          <p:val>
                                            <p:strVal val="4*#ppt_h"/>
                                          </p:val>
                                        </p:tav>
                                        <p:tav tm="100000">
                                          <p:val>
                                            <p:strVal val="#ppt_h"/>
                                          </p:val>
                                        </p:tav>
                                      </p:tavLst>
                                    </p:anim>
                                  </p:childTnLst>
                                </p:cTn>
                              </p:par>
                              <p:par>
                                <p:cTn fill="hold" id="34" nodeType="withEffect" presetClass="entr" presetID="23" presetSubtype="32">
                                  <p:stCondLst>
                                    <p:cond delay="750"/>
                                  </p:stCondLst>
                                  <p:childTnLst>
                                    <p:set>
                                      <p:cBhvr>
                                        <p:cTn dur="1" fill="hold" id="35">
                                          <p:stCondLst>
                                            <p:cond delay="0"/>
                                          </p:stCondLst>
                                        </p:cTn>
                                        <p:tgtEl>
                                          <p:spTgt spid="24"/>
                                        </p:tgtEl>
                                        <p:attrNameLst>
                                          <p:attrName>style.visibility</p:attrName>
                                        </p:attrNameLst>
                                      </p:cBhvr>
                                      <p:to>
                                        <p:strVal val="visible"/>
                                      </p:to>
                                    </p:set>
                                    <p:anim calcmode="lin" valueType="num">
                                      <p:cBhvr>
                                        <p:cTn dur="750" fill="hold" id="36"/>
                                        <p:tgtEl>
                                          <p:spTgt spid="24"/>
                                        </p:tgtEl>
                                        <p:attrNameLst>
                                          <p:attrName>ppt_w</p:attrName>
                                        </p:attrNameLst>
                                      </p:cBhvr>
                                      <p:tavLst>
                                        <p:tav tm="0">
                                          <p:val>
                                            <p:strVal val="4*#ppt_w"/>
                                          </p:val>
                                        </p:tav>
                                        <p:tav tm="100000">
                                          <p:val>
                                            <p:strVal val="#ppt_w"/>
                                          </p:val>
                                        </p:tav>
                                      </p:tavLst>
                                    </p:anim>
                                    <p:anim calcmode="lin" valueType="num">
                                      <p:cBhvr>
                                        <p:cTn dur="750" fill="hold" id="37"/>
                                        <p:tgtEl>
                                          <p:spTgt spid="24"/>
                                        </p:tgtEl>
                                        <p:attrNameLst>
                                          <p:attrName>ppt_h</p:attrName>
                                        </p:attrNameLst>
                                      </p:cBhvr>
                                      <p:tavLst>
                                        <p:tav tm="0">
                                          <p:val>
                                            <p:strVal val="4*#ppt_h"/>
                                          </p:val>
                                        </p:tav>
                                        <p:tav tm="100000">
                                          <p:val>
                                            <p:strVal val="#ppt_h"/>
                                          </p:val>
                                        </p:tav>
                                      </p:tavLst>
                                    </p:anim>
                                  </p:childTnLst>
                                </p:cTn>
                              </p:par>
                            </p:childTnLst>
                          </p:cTn>
                        </p:par>
                        <p:par>
                          <p:cTn fill="hold" id="38" nodeType="afterGroup">
                            <p:stCondLst>
                              <p:cond delay="3000"/>
                            </p:stCondLst>
                            <p:childTnLst>
                              <p:par>
                                <p:cTn fill="hold" id="39" nodeType="afterEffect" presetClass="emph" presetID="26" presetSubtype="0">
                                  <p:stCondLst>
                                    <p:cond delay="0"/>
                                  </p:stCondLst>
                                  <p:childTnLst>
                                    <p:animEffect filter="fade" transition="out">
                                      <p:cBhvr>
                                        <p:cTn dur="500" id="40" tmFilter="0, 0; .2, .5; .8, .5; 1, 0"/>
                                        <p:tgtEl>
                                          <p:spTgt spid="15"/>
                                        </p:tgtEl>
                                      </p:cBhvr>
                                    </p:animEffect>
                                    <p:animScale>
                                      <p:cBhvr>
                                        <p:cTn autoRev="1" dur="250" fill="hold" id="41"/>
                                        <p:tgtEl>
                                          <p:spTgt spid="15"/>
                                        </p:tgtEl>
                                      </p:cBhvr>
                                      <p:by x="105000" y="105000"/>
                                    </p:animScale>
                                  </p:childTnLst>
                                </p:cTn>
                              </p:par>
                              <p:par>
                                <p:cTn fill="hold" id="42" nodeType="withEffect" presetClass="emph" presetID="26" presetSubtype="0">
                                  <p:stCondLst>
                                    <p:cond delay="250"/>
                                  </p:stCondLst>
                                  <p:childTnLst>
                                    <p:animEffect filter="fade" transition="out">
                                      <p:cBhvr>
                                        <p:cTn dur="500" id="43" tmFilter="0, 0; .2, .5; .8, .5; 1, 0"/>
                                        <p:tgtEl>
                                          <p:spTgt spid="18"/>
                                        </p:tgtEl>
                                      </p:cBhvr>
                                    </p:animEffect>
                                    <p:animScale>
                                      <p:cBhvr>
                                        <p:cTn autoRev="1" dur="250" fill="hold" id="44"/>
                                        <p:tgtEl>
                                          <p:spTgt spid="18"/>
                                        </p:tgtEl>
                                      </p:cBhvr>
                                      <p:by x="105000" y="105000"/>
                                    </p:animScale>
                                  </p:childTnLst>
                                </p:cTn>
                              </p:par>
                              <p:par>
                                <p:cTn fill="hold" id="45" nodeType="withEffect" presetClass="emph" presetID="26" presetSubtype="0">
                                  <p:stCondLst>
                                    <p:cond delay="500"/>
                                  </p:stCondLst>
                                  <p:childTnLst>
                                    <p:animEffect filter="fade" transition="out">
                                      <p:cBhvr>
                                        <p:cTn dur="500" id="46" tmFilter="0, 0; .2, .5; .8, .5; 1, 0"/>
                                        <p:tgtEl>
                                          <p:spTgt spid="21"/>
                                        </p:tgtEl>
                                      </p:cBhvr>
                                    </p:animEffect>
                                    <p:animScale>
                                      <p:cBhvr>
                                        <p:cTn autoRev="1" dur="250" fill="hold" id="47"/>
                                        <p:tgtEl>
                                          <p:spTgt spid="21"/>
                                        </p:tgtEl>
                                      </p:cBhvr>
                                      <p:by x="105000" y="105000"/>
                                    </p:animScale>
                                  </p:childTnLst>
                                </p:cTn>
                              </p:par>
                              <p:par>
                                <p:cTn fill="hold" id="48" nodeType="withEffect" presetClass="emph" presetID="26" presetSubtype="0">
                                  <p:stCondLst>
                                    <p:cond delay="750"/>
                                  </p:stCondLst>
                                  <p:childTnLst>
                                    <p:animEffect filter="fade" transition="out">
                                      <p:cBhvr>
                                        <p:cTn dur="500" id="49" tmFilter="0, 0; .2, .5; .8, .5; 1, 0"/>
                                        <p:tgtEl>
                                          <p:spTgt spid="24"/>
                                        </p:tgtEl>
                                      </p:cBhvr>
                                    </p:animEffect>
                                    <p:animScale>
                                      <p:cBhvr>
                                        <p:cTn autoRev="1" dur="250" fill="hold" id="50"/>
                                        <p:tgtEl>
                                          <p:spTgt spid="24"/>
                                        </p:tgtEl>
                                      </p:cBhvr>
                                      <p:by x="105000" y="105000"/>
                                    </p:animScale>
                                  </p:childTnLst>
                                </p:cTn>
                              </p:par>
                            </p:childTnLst>
                          </p:cTn>
                        </p:par>
                        <p:par>
                          <p:cTn fill="hold" id="51" nodeType="afterGroup">
                            <p:stCondLst>
                              <p:cond delay="4250"/>
                            </p:stCondLst>
                            <p:childTnLst>
                              <p:par>
                                <p:cTn fill="hold" grpId="0" id="52" nodeType="afterEffect" presetClass="entr" presetID="10" presetSubtype="0">
                                  <p:stCondLst>
                                    <p:cond delay="0"/>
                                  </p:stCondLst>
                                  <p:childTnLst>
                                    <p:set>
                                      <p:cBhvr>
                                        <p:cTn dur="1" fill="hold" id="53">
                                          <p:stCondLst>
                                            <p:cond delay="0"/>
                                          </p:stCondLst>
                                        </p:cTn>
                                        <p:tgtEl>
                                          <p:spTgt spid="10"/>
                                        </p:tgtEl>
                                        <p:attrNameLst>
                                          <p:attrName>style.visibility</p:attrName>
                                        </p:attrNameLst>
                                      </p:cBhvr>
                                      <p:to>
                                        <p:strVal val="visible"/>
                                      </p:to>
                                    </p:set>
                                    <p:animEffect filter="fade" transition="in">
                                      <p:cBhvr>
                                        <p:cTn dur="500" id="54"/>
                                        <p:tgtEl>
                                          <p:spTgt spid="10"/>
                                        </p:tgtEl>
                                      </p:cBhvr>
                                    </p:animEffect>
                                  </p:childTnLst>
                                </p:cTn>
                              </p:par>
                              <p:par>
                                <p:cTn fill="hold" grpId="0" id="55" nodeType="withEffect" presetClass="entr" presetID="10" presetSubtype="0">
                                  <p:stCondLst>
                                    <p:cond delay="250"/>
                                  </p:stCondLst>
                                  <p:childTnLst>
                                    <p:set>
                                      <p:cBhvr>
                                        <p:cTn dur="1" fill="hold" id="56">
                                          <p:stCondLst>
                                            <p:cond delay="0"/>
                                          </p:stCondLst>
                                        </p:cTn>
                                        <p:tgtEl>
                                          <p:spTgt spid="11"/>
                                        </p:tgtEl>
                                        <p:attrNameLst>
                                          <p:attrName>style.visibility</p:attrName>
                                        </p:attrNameLst>
                                      </p:cBhvr>
                                      <p:to>
                                        <p:strVal val="visible"/>
                                      </p:to>
                                    </p:set>
                                    <p:animEffect filter="fade" transition="in">
                                      <p:cBhvr>
                                        <p:cTn dur="500" id="57"/>
                                        <p:tgtEl>
                                          <p:spTgt spid="11"/>
                                        </p:tgtEl>
                                      </p:cBhvr>
                                    </p:animEffect>
                                  </p:childTnLst>
                                </p:cTn>
                              </p:par>
                              <p:par>
                                <p:cTn fill="hold" grpId="0" id="58" nodeType="withEffect" presetClass="entr" presetID="10" presetSubtype="0">
                                  <p:stCondLst>
                                    <p:cond delay="500"/>
                                  </p:stCondLst>
                                  <p:childTnLst>
                                    <p:set>
                                      <p:cBhvr>
                                        <p:cTn dur="1" fill="hold" id="59">
                                          <p:stCondLst>
                                            <p:cond delay="0"/>
                                          </p:stCondLst>
                                        </p:cTn>
                                        <p:tgtEl>
                                          <p:spTgt spid="12"/>
                                        </p:tgtEl>
                                        <p:attrNameLst>
                                          <p:attrName>style.visibility</p:attrName>
                                        </p:attrNameLst>
                                      </p:cBhvr>
                                      <p:to>
                                        <p:strVal val="visible"/>
                                      </p:to>
                                    </p:set>
                                    <p:animEffect filter="fade" transition="in">
                                      <p:cBhvr>
                                        <p:cTn dur="500" id="60"/>
                                        <p:tgtEl>
                                          <p:spTgt spid="12"/>
                                        </p:tgtEl>
                                      </p:cBhvr>
                                    </p:animEffect>
                                  </p:childTnLst>
                                </p:cTn>
                              </p:par>
                              <p:par>
                                <p:cTn fill="hold" grpId="0" id="61" nodeType="withEffect" presetClass="entr" presetID="10" presetSubtype="0">
                                  <p:stCondLst>
                                    <p:cond delay="750"/>
                                  </p:stCondLst>
                                  <p:childTnLst>
                                    <p:set>
                                      <p:cBhvr>
                                        <p:cTn dur="1" fill="hold" id="62">
                                          <p:stCondLst>
                                            <p:cond delay="0"/>
                                          </p:stCondLst>
                                        </p:cTn>
                                        <p:tgtEl>
                                          <p:spTgt spid="13"/>
                                        </p:tgtEl>
                                        <p:attrNameLst>
                                          <p:attrName>style.visibility</p:attrName>
                                        </p:attrNameLst>
                                      </p:cBhvr>
                                      <p:to>
                                        <p:strVal val="visible"/>
                                      </p:to>
                                    </p:set>
                                    <p:animEffect filter="fade" transition="in">
                                      <p:cBhvr>
                                        <p:cTn dur="500" id="63"/>
                                        <p:tgtEl>
                                          <p:spTgt spid="13"/>
                                        </p:tgtEl>
                                      </p:cBhvr>
                                    </p:animEffect>
                                  </p:childTnLst>
                                </p:cTn>
                              </p:par>
                              <p:par>
                                <p:cTn fill="hold" grpId="0" id="64" nodeType="withEffect" presetClass="entr" presetID="10" presetSubtype="0">
                                  <p:stCondLst>
                                    <p:cond delay="1000"/>
                                  </p:stCondLst>
                                  <p:childTnLst>
                                    <p:set>
                                      <p:cBhvr>
                                        <p:cTn dur="1" fill="hold" id="65">
                                          <p:stCondLst>
                                            <p:cond delay="0"/>
                                          </p:stCondLst>
                                        </p:cTn>
                                        <p:tgtEl>
                                          <p:spTgt spid="14"/>
                                        </p:tgtEl>
                                        <p:attrNameLst>
                                          <p:attrName>style.visibility</p:attrName>
                                        </p:attrNameLst>
                                      </p:cBhvr>
                                      <p:to>
                                        <p:strVal val="visible"/>
                                      </p:to>
                                    </p:set>
                                    <p:animEffect filter="fade" transition="in">
                                      <p:cBhvr>
                                        <p:cTn dur="500" id="66"/>
                                        <p:tgtEl>
                                          <p:spTgt spid="14"/>
                                        </p:tgtEl>
                                      </p:cBhvr>
                                    </p:animEffect>
                                  </p:childTnLst>
                                </p:cTn>
                              </p:par>
                            </p:childTnLst>
                          </p:cTn>
                        </p:par>
                        <p:par>
                          <p:cTn fill="hold" id="67" nodeType="afterGroup">
                            <p:stCondLst>
                              <p:cond delay="5750"/>
                            </p:stCondLst>
                            <p:childTnLst>
                              <p:par>
                                <p:cTn fill="hold" grpId="0" id="68" nodeType="afterEffect" presetClass="entr" presetID="53" presetSubtype="0">
                                  <p:stCondLst>
                                    <p:cond delay="0"/>
                                  </p:stCondLst>
                                  <p:childTnLst>
                                    <p:set>
                                      <p:cBhvr>
                                        <p:cTn dur="1" fill="hold" id="69">
                                          <p:stCondLst>
                                            <p:cond delay="0"/>
                                          </p:stCondLst>
                                        </p:cTn>
                                        <p:tgtEl>
                                          <p:spTgt spid="47"/>
                                        </p:tgtEl>
                                        <p:attrNameLst>
                                          <p:attrName>style.visibility</p:attrName>
                                        </p:attrNameLst>
                                      </p:cBhvr>
                                      <p:to>
                                        <p:strVal val="visible"/>
                                      </p:to>
                                    </p:set>
                                    <p:anim calcmode="lin" valueType="num">
                                      <p:cBhvr>
                                        <p:cTn dur="500" fill="hold" id="70"/>
                                        <p:tgtEl>
                                          <p:spTgt spid="47"/>
                                        </p:tgtEl>
                                        <p:attrNameLst>
                                          <p:attrName>ppt_w</p:attrName>
                                        </p:attrNameLst>
                                      </p:cBhvr>
                                      <p:tavLst>
                                        <p:tav tm="0">
                                          <p:val>
                                            <p:fltVal val="0"/>
                                          </p:val>
                                        </p:tav>
                                        <p:tav tm="100000">
                                          <p:val>
                                            <p:strVal val="#ppt_w"/>
                                          </p:val>
                                        </p:tav>
                                      </p:tavLst>
                                    </p:anim>
                                    <p:anim calcmode="lin" valueType="num">
                                      <p:cBhvr>
                                        <p:cTn dur="500" fill="hold" id="71"/>
                                        <p:tgtEl>
                                          <p:spTgt spid="47"/>
                                        </p:tgtEl>
                                        <p:attrNameLst>
                                          <p:attrName>ppt_h</p:attrName>
                                        </p:attrNameLst>
                                      </p:cBhvr>
                                      <p:tavLst>
                                        <p:tav tm="0">
                                          <p:val>
                                            <p:fltVal val="0"/>
                                          </p:val>
                                        </p:tav>
                                        <p:tav tm="100000">
                                          <p:val>
                                            <p:strVal val="#ppt_h"/>
                                          </p:val>
                                        </p:tav>
                                      </p:tavLst>
                                    </p:anim>
                                    <p:animEffect filter="fade" transition="in">
                                      <p:cBhvr>
                                        <p:cTn dur="500" id="72"/>
                                        <p:tgtEl>
                                          <p:spTgt spid="47"/>
                                        </p:tgtEl>
                                      </p:cBhvr>
                                    </p:animEffect>
                                    <p:anim calcmode="lin" valueType="num">
                                      <p:cBhvr>
                                        <p:cTn dur="500" fill="hold" id="73"/>
                                        <p:tgtEl>
                                          <p:spTgt spid="47"/>
                                        </p:tgtEl>
                                        <p:attrNameLst>
                                          <p:attrName>ppt_x</p:attrName>
                                        </p:attrNameLst>
                                      </p:cBhvr>
                                      <p:tavLst>
                                        <p:tav tm="0">
                                          <p:val>
                                            <p:fltVal val="0.5"/>
                                          </p:val>
                                        </p:tav>
                                        <p:tav tm="100000">
                                          <p:val>
                                            <p:strVal val="#ppt_x"/>
                                          </p:val>
                                        </p:tav>
                                      </p:tavLst>
                                    </p:anim>
                                    <p:anim calcmode="lin" valueType="num">
                                      <p:cBhvr>
                                        <p:cTn dur="500" fill="hold" id="74"/>
                                        <p:tgtEl>
                                          <p:spTgt spid="47"/>
                                        </p:tgtEl>
                                        <p:attrNameLst>
                                          <p:attrName>ppt_y</p:attrName>
                                        </p:attrNameLst>
                                      </p:cBhvr>
                                      <p:tavLst>
                                        <p:tav tm="0">
                                          <p:val>
                                            <p:fltVal val="0.5"/>
                                          </p:val>
                                        </p:tav>
                                        <p:tav tm="100000">
                                          <p:val>
                                            <p:strVal val="#ppt_y"/>
                                          </p:val>
                                        </p:tav>
                                      </p:tavLst>
                                    </p:anim>
                                  </p:childTnLst>
                                </p:cTn>
                              </p:par>
                            </p:childTnLst>
                          </p:cTn>
                        </p:par>
                        <p:par>
                          <p:cTn fill="hold" id="75" nodeType="afterGroup">
                            <p:stCondLst>
                              <p:cond delay="6250"/>
                            </p:stCondLst>
                            <p:childTnLst>
                              <p:par>
                                <p:cTn fill="hold" grpId="0" id="76" nodeType="afterEffect" presetClass="entr" presetID="16" presetSubtype="21">
                                  <p:stCondLst>
                                    <p:cond delay="0"/>
                                  </p:stCondLst>
                                  <p:childTnLst>
                                    <p:set>
                                      <p:cBhvr>
                                        <p:cTn dur="1" fill="hold" id="77">
                                          <p:stCondLst>
                                            <p:cond delay="0"/>
                                          </p:stCondLst>
                                        </p:cTn>
                                        <p:tgtEl>
                                          <p:spTgt spid="29"/>
                                        </p:tgtEl>
                                        <p:attrNameLst>
                                          <p:attrName>style.visibility</p:attrName>
                                        </p:attrNameLst>
                                      </p:cBhvr>
                                      <p:to>
                                        <p:strVal val="visible"/>
                                      </p:to>
                                    </p:set>
                                    <p:animEffect filter="barn(inVertical)" transition="in">
                                      <p:cBhvr>
                                        <p:cTn dur="750" id="78"/>
                                        <p:tgtEl>
                                          <p:spTgt spid="29"/>
                                        </p:tgtEl>
                                      </p:cBhvr>
                                    </p:animEffect>
                                  </p:childTnLst>
                                </p:cTn>
                              </p:par>
                            </p:childTnLst>
                          </p:cTn>
                        </p:par>
                        <p:par>
                          <p:cTn fill="hold" id="79" nodeType="afterGroup">
                            <p:stCondLst>
                              <p:cond delay="7000"/>
                            </p:stCondLst>
                            <p:childTnLst>
                              <p:par>
                                <p:cTn fill="hold" grpId="0" id="80" nodeType="afterEffect" presetClass="entr" presetID="47" presetSubtype="0">
                                  <p:stCondLst>
                                    <p:cond delay="0"/>
                                  </p:stCondLst>
                                  <p:iterate type="lt">
                                    <p:tmPct val="4138"/>
                                  </p:iterate>
                                  <p:childTnLst>
                                    <p:set>
                                      <p:cBhvr>
                                        <p:cTn dur="1" fill="hold" id="81">
                                          <p:stCondLst>
                                            <p:cond delay="0"/>
                                          </p:stCondLst>
                                        </p:cTn>
                                        <p:tgtEl>
                                          <p:spTgt spid="60"/>
                                        </p:tgtEl>
                                        <p:attrNameLst>
                                          <p:attrName>style.visibility</p:attrName>
                                        </p:attrNameLst>
                                      </p:cBhvr>
                                      <p:to>
                                        <p:strVal val="visible"/>
                                      </p:to>
                                    </p:set>
                                    <p:animEffect filter="fade" transition="in">
                                      <p:cBhvr>
                                        <p:cTn dur="500" id="82"/>
                                        <p:tgtEl>
                                          <p:spTgt spid="60"/>
                                        </p:tgtEl>
                                      </p:cBhvr>
                                    </p:animEffect>
                                    <p:anim calcmode="lin" valueType="num">
                                      <p:cBhvr>
                                        <p:cTn dur="500" fill="hold" id="83"/>
                                        <p:tgtEl>
                                          <p:spTgt spid="60"/>
                                        </p:tgtEl>
                                        <p:attrNameLst>
                                          <p:attrName>ppt_x</p:attrName>
                                        </p:attrNameLst>
                                      </p:cBhvr>
                                      <p:tavLst>
                                        <p:tav tm="0">
                                          <p:val>
                                            <p:strVal val="#ppt_x"/>
                                          </p:val>
                                        </p:tav>
                                        <p:tav tm="100000">
                                          <p:val>
                                            <p:strVal val="#ppt_x"/>
                                          </p:val>
                                        </p:tav>
                                      </p:tavLst>
                                    </p:anim>
                                    <p:anim calcmode="lin" valueType="num">
                                      <p:cBhvr>
                                        <p:cTn dur="500" fill="hold" id="84"/>
                                        <p:tgtEl>
                                          <p:spTgt spid="60"/>
                                        </p:tgtEl>
                                        <p:attrNameLst>
                                          <p:attrName>ppt_y</p:attrName>
                                        </p:attrNameLst>
                                      </p:cBhvr>
                                      <p:tavLst>
                                        <p:tav tm="0">
                                          <p:val>
                                            <p:strVal val="#ppt_y-.1"/>
                                          </p:val>
                                        </p:tav>
                                        <p:tav tm="100000">
                                          <p:val>
                                            <p:strVal val="#ppt_y"/>
                                          </p:val>
                                        </p:tav>
                                      </p:tavLst>
                                    </p:anim>
                                  </p:childTnLst>
                                </p:cTn>
                              </p:par>
                            </p:childTnLst>
                          </p:cTn>
                        </p:par>
                        <p:par>
                          <p:cTn fill="hold" id="85" nodeType="afterGroup">
                            <p:stCondLst>
                              <p:cond delay="7500"/>
                            </p:stCondLst>
                            <p:childTnLst>
                              <p:par>
                                <p:cTn fill="hold" grpId="0" id="86" nodeType="afterEffect" presetClass="entr" presetID="2" presetSubtype="4">
                                  <p:stCondLst>
                                    <p:cond delay="0"/>
                                  </p:stCondLst>
                                  <p:childTnLst>
                                    <p:set>
                                      <p:cBhvr>
                                        <p:cTn dur="1" fill="hold" id="87">
                                          <p:stCondLst>
                                            <p:cond delay="0"/>
                                          </p:stCondLst>
                                        </p:cTn>
                                        <p:tgtEl>
                                          <p:spTgt spid="38"/>
                                        </p:tgtEl>
                                        <p:attrNameLst>
                                          <p:attrName>style.visibility</p:attrName>
                                        </p:attrNameLst>
                                      </p:cBhvr>
                                      <p:to>
                                        <p:strVal val="visible"/>
                                      </p:to>
                                    </p:set>
                                    <p:anim calcmode="lin" valueType="num">
                                      <p:cBhvr additive="base">
                                        <p:cTn dur="500" fill="hold" id="88"/>
                                        <p:tgtEl>
                                          <p:spTgt spid="38"/>
                                        </p:tgtEl>
                                        <p:attrNameLst>
                                          <p:attrName>ppt_x</p:attrName>
                                        </p:attrNameLst>
                                      </p:cBhvr>
                                      <p:tavLst>
                                        <p:tav tm="0">
                                          <p:val>
                                            <p:strVal val="#ppt_x"/>
                                          </p:val>
                                        </p:tav>
                                        <p:tav tm="100000">
                                          <p:val>
                                            <p:strVal val="#ppt_x"/>
                                          </p:val>
                                        </p:tav>
                                      </p:tavLst>
                                    </p:anim>
                                    <p:anim calcmode="lin" valueType="num">
                                      <p:cBhvr additive="base">
                                        <p:cTn dur="500" fill="hold" id="89"/>
                                        <p:tgtEl>
                                          <p:spTgt spid="38"/>
                                        </p:tgtEl>
                                        <p:attrNameLst>
                                          <p:attrName>ppt_y</p:attrName>
                                        </p:attrNameLst>
                                      </p:cBhvr>
                                      <p:tavLst>
                                        <p:tav tm="0">
                                          <p:val>
                                            <p:strVal val="1+#ppt_h/2"/>
                                          </p:val>
                                        </p:tav>
                                        <p:tav tm="100000">
                                          <p:val>
                                            <p:strVal val="#ppt_y"/>
                                          </p:val>
                                        </p:tav>
                                      </p:tavLst>
                                    </p:anim>
                                  </p:childTnLst>
                                </p:cTn>
                              </p:par>
                            </p:childTnLst>
                          </p:cTn>
                        </p:par>
                        <p:par>
                          <p:cTn fill="hold" id="90" nodeType="afterGroup">
                            <p:stCondLst>
                              <p:cond delay="8000"/>
                            </p:stCondLst>
                            <p:childTnLst>
                              <p:par>
                                <p:cTn fill="hold" grpId="0" id="91" nodeType="afterEffect" presetClass="entr" presetID="2" presetSubtype="2">
                                  <p:stCondLst>
                                    <p:cond delay="0"/>
                                  </p:stCondLst>
                                  <p:childTnLst>
                                    <p:set>
                                      <p:cBhvr>
                                        <p:cTn dur="1" fill="hold" id="92">
                                          <p:stCondLst>
                                            <p:cond delay="0"/>
                                          </p:stCondLst>
                                        </p:cTn>
                                        <p:tgtEl>
                                          <p:spTgt spid="40"/>
                                        </p:tgtEl>
                                        <p:attrNameLst>
                                          <p:attrName>style.visibility</p:attrName>
                                        </p:attrNameLst>
                                      </p:cBhvr>
                                      <p:to>
                                        <p:strVal val="visible"/>
                                      </p:to>
                                    </p:set>
                                    <p:anim calcmode="lin" valueType="num">
                                      <p:cBhvr additive="base">
                                        <p:cTn dur="500" fill="hold" id="93"/>
                                        <p:tgtEl>
                                          <p:spTgt spid="40"/>
                                        </p:tgtEl>
                                        <p:attrNameLst>
                                          <p:attrName>ppt_x</p:attrName>
                                        </p:attrNameLst>
                                      </p:cBhvr>
                                      <p:tavLst>
                                        <p:tav tm="0">
                                          <p:val>
                                            <p:strVal val="1+#ppt_w/2"/>
                                          </p:val>
                                        </p:tav>
                                        <p:tav tm="100000">
                                          <p:val>
                                            <p:strVal val="#ppt_x"/>
                                          </p:val>
                                        </p:tav>
                                      </p:tavLst>
                                    </p:anim>
                                    <p:anim calcmode="lin" valueType="num">
                                      <p:cBhvr additive="base">
                                        <p:cTn dur="500" fill="hold" id="94"/>
                                        <p:tgtEl>
                                          <p:spTgt spid="40"/>
                                        </p:tgtEl>
                                        <p:attrNameLst>
                                          <p:attrName>ppt_y</p:attrName>
                                        </p:attrNameLst>
                                      </p:cBhvr>
                                      <p:tavLst>
                                        <p:tav tm="0">
                                          <p:val>
                                            <p:strVal val="#ppt_y"/>
                                          </p:val>
                                        </p:tav>
                                        <p:tav tm="100000">
                                          <p:val>
                                            <p:strVal val="#ppt_y"/>
                                          </p:val>
                                        </p:tav>
                                      </p:tavLst>
                                    </p:anim>
                                  </p:childTnLst>
                                </p:cTn>
                              </p:par>
                              <p:par>
                                <p:cTn fill="hold" grpId="0" id="95" nodeType="withEffect" presetClass="entr" presetID="2" presetSubtype="2">
                                  <p:stCondLst>
                                    <p:cond delay="0"/>
                                  </p:stCondLst>
                                  <p:childTnLst>
                                    <p:set>
                                      <p:cBhvr>
                                        <p:cTn dur="1" fill="hold" id="96">
                                          <p:stCondLst>
                                            <p:cond delay="0"/>
                                          </p:stCondLst>
                                        </p:cTn>
                                        <p:tgtEl>
                                          <p:spTgt spid="41"/>
                                        </p:tgtEl>
                                        <p:attrNameLst>
                                          <p:attrName>style.visibility</p:attrName>
                                        </p:attrNameLst>
                                      </p:cBhvr>
                                      <p:to>
                                        <p:strVal val="visible"/>
                                      </p:to>
                                    </p:set>
                                    <p:anim calcmode="lin" valueType="num">
                                      <p:cBhvr additive="base">
                                        <p:cTn dur="500" fill="hold" id="97"/>
                                        <p:tgtEl>
                                          <p:spTgt spid="41"/>
                                        </p:tgtEl>
                                        <p:attrNameLst>
                                          <p:attrName>ppt_x</p:attrName>
                                        </p:attrNameLst>
                                      </p:cBhvr>
                                      <p:tavLst>
                                        <p:tav tm="0">
                                          <p:val>
                                            <p:strVal val="1+#ppt_w/2"/>
                                          </p:val>
                                        </p:tav>
                                        <p:tav tm="100000">
                                          <p:val>
                                            <p:strVal val="#ppt_x"/>
                                          </p:val>
                                        </p:tav>
                                      </p:tavLst>
                                    </p:anim>
                                    <p:anim calcmode="lin" valueType="num">
                                      <p:cBhvr additive="base">
                                        <p:cTn dur="500" fill="hold" id="98"/>
                                        <p:tgtEl>
                                          <p:spTgt spid="41"/>
                                        </p:tgtEl>
                                        <p:attrNameLst>
                                          <p:attrName>ppt_y</p:attrName>
                                        </p:attrNameLst>
                                      </p:cBhvr>
                                      <p:tavLst>
                                        <p:tav tm="0">
                                          <p:val>
                                            <p:strVal val="#ppt_y"/>
                                          </p:val>
                                        </p:tav>
                                        <p:tav tm="100000">
                                          <p:val>
                                            <p:strVal val="#ppt_y"/>
                                          </p:val>
                                        </p:tav>
                                      </p:tavLst>
                                    </p:anim>
                                  </p:childTnLst>
                                </p:cTn>
                              </p:par>
                              <p:par>
                                <p:cTn fill="hold" grpId="0" id="99" nodeType="withEffect" presetClass="entr" presetID="2" presetSubtype="2">
                                  <p:stCondLst>
                                    <p:cond delay="0"/>
                                  </p:stCondLst>
                                  <p:childTnLst>
                                    <p:set>
                                      <p:cBhvr>
                                        <p:cTn dur="1" fill="hold" id="100">
                                          <p:stCondLst>
                                            <p:cond delay="0"/>
                                          </p:stCondLst>
                                        </p:cTn>
                                        <p:tgtEl>
                                          <p:spTgt spid="42"/>
                                        </p:tgtEl>
                                        <p:attrNameLst>
                                          <p:attrName>style.visibility</p:attrName>
                                        </p:attrNameLst>
                                      </p:cBhvr>
                                      <p:to>
                                        <p:strVal val="visible"/>
                                      </p:to>
                                    </p:set>
                                    <p:anim calcmode="lin" valueType="num">
                                      <p:cBhvr additive="base">
                                        <p:cTn dur="500" fill="hold" id="101"/>
                                        <p:tgtEl>
                                          <p:spTgt spid="42"/>
                                        </p:tgtEl>
                                        <p:attrNameLst>
                                          <p:attrName>ppt_x</p:attrName>
                                        </p:attrNameLst>
                                      </p:cBhvr>
                                      <p:tavLst>
                                        <p:tav tm="0">
                                          <p:val>
                                            <p:strVal val="1+#ppt_w/2"/>
                                          </p:val>
                                        </p:tav>
                                        <p:tav tm="100000">
                                          <p:val>
                                            <p:strVal val="#ppt_x"/>
                                          </p:val>
                                        </p:tav>
                                      </p:tavLst>
                                    </p:anim>
                                    <p:anim calcmode="lin" valueType="num">
                                      <p:cBhvr additive="base">
                                        <p:cTn dur="500" fill="hold" id="102"/>
                                        <p:tgtEl>
                                          <p:spTgt spid="42"/>
                                        </p:tgtEl>
                                        <p:attrNameLst>
                                          <p:attrName>ppt_y</p:attrName>
                                        </p:attrNameLst>
                                      </p:cBhvr>
                                      <p:tavLst>
                                        <p:tav tm="0">
                                          <p:val>
                                            <p:strVal val="#ppt_y"/>
                                          </p:val>
                                        </p:tav>
                                        <p:tav tm="100000">
                                          <p:val>
                                            <p:strVal val="#ppt_y"/>
                                          </p:val>
                                        </p:tav>
                                      </p:tavLst>
                                    </p:anim>
                                  </p:childTnLst>
                                </p:cTn>
                              </p:par>
                              <p:par>
                                <p:cTn fill="hold" grpId="0" id="103" nodeType="withEffect" presetClass="entr" presetID="2" presetSubtype="2">
                                  <p:stCondLst>
                                    <p:cond delay="0"/>
                                  </p:stCondLst>
                                  <p:childTnLst>
                                    <p:set>
                                      <p:cBhvr>
                                        <p:cTn dur="1" fill="hold" id="104">
                                          <p:stCondLst>
                                            <p:cond delay="0"/>
                                          </p:stCondLst>
                                        </p:cTn>
                                        <p:tgtEl>
                                          <p:spTgt spid="43"/>
                                        </p:tgtEl>
                                        <p:attrNameLst>
                                          <p:attrName>style.visibility</p:attrName>
                                        </p:attrNameLst>
                                      </p:cBhvr>
                                      <p:to>
                                        <p:strVal val="visible"/>
                                      </p:to>
                                    </p:set>
                                    <p:anim calcmode="lin" valueType="num">
                                      <p:cBhvr additive="base">
                                        <p:cTn dur="500" fill="hold" id="105"/>
                                        <p:tgtEl>
                                          <p:spTgt spid="43"/>
                                        </p:tgtEl>
                                        <p:attrNameLst>
                                          <p:attrName>ppt_x</p:attrName>
                                        </p:attrNameLst>
                                      </p:cBhvr>
                                      <p:tavLst>
                                        <p:tav tm="0">
                                          <p:val>
                                            <p:strVal val="1+#ppt_w/2"/>
                                          </p:val>
                                        </p:tav>
                                        <p:tav tm="100000">
                                          <p:val>
                                            <p:strVal val="#ppt_x"/>
                                          </p:val>
                                        </p:tav>
                                      </p:tavLst>
                                    </p:anim>
                                    <p:anim calcmode="lin" valueType="num">
                                      <p:cBhvr additive="base">
                                        <p:cTn dur="500" fill="hold" id="106"/>
                                        <p:tgtEl>
                                          <p:spTgt spid="43"/>
                                        </p:tgtEl>
                                        <p:attrNameLst>
                                          <p:attrName>ppt_y</p:attrName>
                                        </p:attrNameLst>
                                      </p:cBhvr>
                                      <p:tavLst>
                                        <p:tav tm="0">
                                          <p:val>
                                            <p:strVal val="#ppt_y"/>
                                          </p:val>
                                        </p:tav>
                                        <p:tav tm="100000">
                                          <p:val>
                                            <p:strVal val="#ppt_y"/>
                                          </p:val>
                                        </p:tav>
                                      </p:tavLst>
                                    </p:anim>
                                  </p:childTnLst>
                                </p:cTn>
                              </p:par>
                              <p:par>
                                <p:cTn fill="hold" grpId="0" id="107" nodeType="withEffect" presetClass="entr" presetID="2" presetSubtype="2">
                                  <p:stCondLst>
                                    <p:cond delay="0"/>
                                  </p:stCondLst>
                                  <p:childTnLst>
                                    <p:set>
                                      <p:cBhvr>
                                        <p:cTn dur="1" fill="hold" id="108">
                                          <p:stCondLst>
                                            <p:cond delay="0"/>
                                          </p:stCondLst>
                                        </p:cTn>
                                        <p:tgtEl>
                                          <p:spTgt spid="53"/>
                                        </p:tgtEl>
                                        <p:attrNameLst>
                                          <p:attrName>style.visibility</p:attrName>
                                        </p:attrNameLst>
                                      </p:cBhvr>
                                      <p:to>
                                        <p:strVal val="visible"/>
                                      </p:to>
                                    </p:set>
                                    <p:anim calcmode="lin" valueType="num">
                                      <p:cBhvr additive="base">
                                        <p:cTn dur="500" fill="hold" id="109"/>
                                        <p:tgtEl>
                                          <p:spTgt spid="53"/>
                                        </p:tgtEl>
                                        <p:attrNameLst>
                                          <p:attrName>ppt_x</p:attrName>
                                        </p:attrNameLst>
                                      </p:cBhvr>
                                      <p:tavLst>
                                        <p:tav tm="0">
                                          <p:val>
                                            <p:strVal val="1+#ppt_w/2"/>
                                          </p:val>
                                        </p:tav>
                                        <p:tav tm="100000">
                                          <p:val>
                                            <p:strVal val="#ppt_x"/>
                                          </p:val>
                                        </p:tav>
                                      </p:tavLst>
                                    </p:anim>
                                    <p:anim calcmode="lin" valueType="num">
                                      <p:cBhvr additive="base">
                                        <p:cTn dur="500" fill="hold" id="110"/>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P grpId="0" spid="47"/>
      <p:bldP grpId="0" spid="29"/>
      <p:bldP grpId="0" spid="10"/>
      <p:bldP grpId="0" spid="11"/>
      <p:bldP grpId="0" spid="12"/>
      <p:bldP grpId="0" spid="13"/>
      <p:bldP grpId="0" spid="14"/>
      <p:bldP grpId="0" spid="38"/>
      <p:bldP grpId="0" spid="40"/>
      <p:bldP grpId="0" spid="41"/>
      <p:bldP grpId="0" spid="42"/>
      <p:bldP grpId="0" spid="43"/>
      <p:bldP grpId="0" spid="53"/>
      <p:bldP grpId="0" spid="54"/>
      <p:bldP grpId="0" spid="55"/>
      <p:bldP grpId="0" spid="56"/>
      <p:bldP grpId="0" spid="5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椭圆 2">
            <a:extLst>
              <a:ext uri="{FF2B5EF4-FFF2-40B4-BE49-F238E27FC236}">
                <a16:creationId xmlns:a16="http://schemas.microsoft.com/office/drawing/2014/main" id="{BF4573D5-7EF7-44B5-8A01-01B0E82DE2E7}"/>
              </a:ext>
            </a:extLst>
          </p:cNvPr>
          <p:cNvSpPr/>
          <p:nvPr/>
        </p:nvSpPr>
        <p:spPr>
          <a:xfrm>
            <a:off x="3841129" y="563605"/>
            <a:ext cx="4509743" cy="4509743"/>
          </a:xfrm>
          <a:prstGeom prst="ellipse">
            <a:avLst/>
          </a:prstGeom>
          <a:noFill/>
          <a:ln w="28575">
            <a:solidFill>
              <a:schemeClr val="tx1">
                <a:lumMod val="65000"/>
                <a:lumOff val="3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5" name="椭圆 4">
            <a:extLst>
              <a:ext uri="{FF2B5EF4-FFF2-40B4-BE49-F238E27FC236}">
                <a16:creationId xmlns:a16="http://schemas.microsoft.com/office/drawing/2014/main" id="{D647D34F-ADE9-4BEC-B570-EBBF1A87852F}"/>
              </a:ext>
            </a:extLst>
          </p:cNvPr>
          <p:cNvSpPr>
            <a:spLocks noChangeAspect="1"/>
          </p:cNvSpPr>
          <p:nvPr/>
        </p:nvSpPr>
        <p:spPr>
          <a:xfrm>
            <a:off x="4156791" y="864793"/>
            <a:ext cx="3868357" cy="3868357"/>
          </a:xfrm>
          <a:prstGeom prst="ellipse">
            <a:avLst/>
          </a:prstGeom>
          <a:gradFill>
            <a:gsLst>
              <a:gs pos="0">
                <a:schemeClr val="bg1"/>
              </a:gs>
              <a:gs pos="100000">
                <a:srgbClr val="C7C7C7"/>
              </a:gs>
            </a:gsLst>
            <a:lin ang="13200000" scaled="0"/>
          </a:gradFill>
          <a:ln w="22225">
            <a:solidFill>
              <a:schemeClr val="bg1"/>
            </a:solidFill>
          </a:ln>
          <a:effectLst>
            <a:outerShdw algn="tl" blurRad="393700" dir="27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3" name="文本框 12">
            <a:extLst>
              <a:ext uri="{FF2B5EF4-FFF2-40B4-BE49-F238E27FC236}">
                <a16:creationId xmlns:a16="http://schemas.microsoft.com/office/drawing/2014/main" id="{27ACD412-869F-4747-88CA-37F63365E75E}"/>
              </a:ext>
            </a:extLst>
          </p:cNvPr>
          <p:cNvSpPr txBox="1"/>
          <p:nvPr/>
        </p:nvSpPr>
        <p:spPr>
          <a:xfrm>
            <a:off x="4556759" y="2967335"/>
            <a:ext cx="3078480" cy="914400"/>
          </a:xfrm>
          <a:prstGeom prst="rect">
            <a:avLst/>
          </a:prstGeom>
          <a:noFill/>
        </p:spPr>
        <p:txBody>
          <a:bodyPr rtlCol="0" wrap="none">
            <a:spAutoFit/>
          </a:bodyPr>
          <a:lstStyle/>
          <a:p>
            <a:pPr algn="ctr"/>
            <a:r>
              <a:rPr altLang="en-US" b="1" lang="zh-CN" spc="300" sz="5400">
                <a:solidFill>
                  <a:srgbClr val="355979"/>
                </a:solidFill>
                <a:cs typeface="+mn-ea"/>
                <a:sym typeface="+mn-lt"/>
              </a:rPr>
              <a:t>认识自我</a:t>
            </a: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6" name="Freeform 32">
            <a:extLst>
              <a:ext uri="{FF2B5EF4-FFF2-40B4-BE49-F238E27FC236}">
                <a16:creationId xmlns:a16="http://schemas.microsoft.com/office/drawing/2014/main" id="{04973746-3964-4192-88BA-8AA12725A693}"/>
              </a:ext>
            </a:extLst>
          </p:cNvPr>
          <p:cNvSpPr/>
          <p:nvPr/>
        </p:nvSpPr>
        <p:spPr bwMode="auto">
          <a:xfrm>
            <a:off x="5531049" y="1183499"/>
            <a:ext cx="1129903" cy="1443638"/>
          </a:xfrm>
          <a:custGeom>
            <a:gdLst>
              <a:gd fmla="*/ 28 w 31" name="T0"/>
              <a:gd fmla="*/ 33 h 38" name="T1"/>
              <a:gd fmla="*/ 18 w 31" name="T2"/>
              <a:gd fmla="*/ 33 h 38" name="T3"/>
              <a:gd fmla="*/ 18 w 31" name="T4"/>
              <a:gd fmla="*/ 2 h 38" name="T5"/>
              <a:gd fmla="*/ 16 w 31" name="T6"/>
              <a:gd fmla="*/ 0 h 38" name="T7"/>
              <a:gd fmla="*/ 9 w 31" name="T8"/>
              <a:gd fmla="*/ 0 h 38" name="T9"/>
              <a:gd fmla="*/ 7 w 31" name="T10"/>
              <a:gd fmla="*/ 2 h 38" name="T11"/>
              <a:gd fmla="*/ 9 w 31" name="T12"/>
              <a:gd fmla="*/ 5 h 38" name="T13"/>
              <a:gd fmla="*/ 13 w 31" name="T14"/>
              <a:gd fmla="*/ 5 h 38" name="T15"/>
              <a:gd fmla="*/ 13 w 31" name="T16"/>
              <a:gd fmla="*/ 33 h 38" name="T17"/>
              <a:gd fmla="*/ 3 w 31" name="T18"/>
              <a:gd fmla="*/ 33 h 38" name="T19"/>
              <a:gd fmla="*/ 0 w 31" name="T20"/>
              <a:gd fmla="*/ 35 h 38" name="T21"/>
              <a:gd fmla="*/ 3 w 31" name="T22"/>
              <a:gd fmla="*/ 38 h 38" name="T23"/>
              <a:gd fmla="*/ 28 w 31" name="T24"/>
              <a:gd fmla="*/ 38 h 38" name="T25"/>
              <a:gd fmla="*/ 31 w 31" name="T26"/>
              <a:gd fmla="*/ 35 h 38" name="T27"/>
              <a:gd fmla="*/ 28 w 31" name="T28"/>
              <a:gd fmla="*/ 33 h 3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8" w="31">
                <a:moveTo>
                  <a:pt x="28" y="33"/>
                </a:moveTo>
                <a:cubicBezTo>
                  <a:pt x="18" y="33"/>
                  <a:pt x="18" y="33"/>
                  <a:pt x="18" y="33"/>
                </a:cubicBezTo>
                <a:cubicBezTo>
                  <a:pt x="18" y="2"/>
                  <a:pt x="18" y="2"/>
                  <a:pt x="18" y="2"/>
                </a:cubicBezTo>
                <a:cubicBezTo>
                  <a:pt x="18" y="1"/>
                  <a:pt x="17" y="0"/>
                  <a:pt x="16" y="0"/>
                </a:cubicBezTo>
                <a:cubicBezTo>
                  <a:pt x="9" y="0"/>
                  <a:pt x="9" y="0"/>
                  <a:pt x="9" y="0"/>
                </a:cubicBezTo>
                <a:cubicBezTo>
                  <a:pt x="7" y="0"/>
                  <a:pt x="7" y="1"/>
                  <a:pt x="7" y="2"/>
                </a:cubicBezTo>
                <a:cubicBezTo>
                  <a:pt x="7" y="4"/>
                  <a:pt x="7" y="5"/>
                  <a:pt x="9" y="5"/>
                </a:cubicBezTo>
                <a:cubicBezTo>
                  <a:pt x="13" y="5"/>
                  <a:pt x="13" y="5"/>
                  <a:pt x="13" y="5"/>
                </a:cubicBezTo>
                <a:cubicBezTo>
                  <a:pt x="13" y="33"/>
                  <a:pt x="13" y="33"/>
                  <a:pt x="13" y="33"/>
                </a:cubicBezTo>
                <a:cubicBezTo>
                  <a:pt x="3" y="33"/>
                  <a:pt x="3" y="33"/>
                  <a:pt x="3" y="33"/>
                </a:cubicBezTo>
                <a:cubicBezTo>
                  <a:pt x="1" y="33"/>
                  <a:pt x="0" y="34"/>
                  <a:pt x="0" y="35"/>
                </a:cubicBezTo>
                <a:cubicBezTo>
                  <a:pt x="0" y="37"/>
                  <a:pt x="1" y="38"/>
                  <a:pt x="3" y="38"/>
                </a:cubicBezTo>
                <a:cubicBezTo>
                  <a:pt x="28" y="38"/>
                  <a:pt x="28" y="38"/>
                  <a:pt x="28" y="38"/>
                </a:cubicBezTo>
                <a:cubicBezTo>
                  <a:pt x="30" y="38"/>
                  <a:pt x="31" y="37"/>
                  <a:pt x="31" y="35"/>
                </a:cubicBezTo>
                <a:cubicBezTo>
                  <a:pt x="31" y="34"/>
                  <a:pt x="30" y="33"/>
                  <a:pt x="28" y="33"/>
                </a:cubicBezTo>
                <a:close/>
              </a:path>
            </a:pathLst>
          </a:custGeom>
          <a:solidFill>
            <a:srgbClr val="365B7C"/>
          </a:solid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7" name="椭圆 16">
            <a:extLst>
              <a:ext uri="{FF2B5EF4-FFF2-40B4-BE49-F238E27FC236}">
                <a16:creationId xmlns:a16="http://schemas.microsoft.com/office/drawing/2014/main" id="{914602A2-8BC7-4343-A2DC-0A4981A81297}"/>
              </a:ext>
            </a:extLst>
          </p:cNvPr>
          <p:cNvSpPr/>
          <p:nvPr/>
        </p:nvSpPr>
        <p:spPr>
          <a:xfrm>
            <a:off x="4813657" y="1726002"/>
            <a:ext cx="380124" cy="380124"/>
          </a:xfrm>
          <a:prstGeom prst="ellipse">
            <a:avLst/>
          </a:prstGeom>
          <a:solidFill>
            <a:srgbClr val="CA6B7F"/>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8" name="椭圆 17">
            <a:extLst>
              <a:ext uri="{FF2B5EF4-FFF2-40B4-BE49-F238E27FC236}">
                <a16:creationId xmlns:a16="http://schemas.microsoft.com/office/drawing/2014/main" id="{4E32C67B-DF30-4C95-88BC-2043619D21C1}"/>
              </a:ext>
            </a:extLst>
          </p:cNvPr>
          <p:cNvSpPr/>
          <p:nvPr/>
        </p:nvSpPr>
        <p:spPr>
          <a:xfrm>
            <a:off x="6920547" y="1726002"/>
            <a:ext cx="380124" cy="380124"/>
          </a:xfrm>
          <a:prstGeom prst="ellipse">
            <a:avLst/>
          </a:prstGeom>
          <a:solidFill>
            <a:srgbClr val="F8AD94"/>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1" name="椭圆 20">
            <a:extLst>
              <a:ext uri="{FF2B5EF4-FFF2-40B4-BE49-F238E27FC236}">
                <a16:creationId xmlns:a16="http://schemas.microsoft.com/office/drawing/2014/main" id="{B8C4E9C7-688B-40AD-A764-F94A931797D3}"/>
              </a:ext>
            </a:extLst>
          </p:cNvPr>
          <p:cNvSpPr/>
          <p:nvPr/>
        </p:nvSpPr>
        <p:spPr>
          <a:xfrm>
            <a:off x="6708447" y="620703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2" name="椭圆 21">
            <a:extLst>
              <a:ext uri="{FF2B5EF4-FFF2-40B4-BE49-F238E27FC236}">
                <a16:creationId xmlns:a16="http://schemas.microsoft.com/office/drawing/2014/main" id="{F09ACCD0-C518-4095-8407-F42FE44F8D7C}"/>
              </a:ext>
            </a:extLst>
          </p:cNvPr>
          <p:cNvSpPr/>
          <p:nvPr/>
        </p:nvSpPr>
        <p:spPr>
          <a:xfrm>
            <a:off x="6339229" y="620703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3" name="椭圆 22">
            <a:extLst>
              <a:ext uri="{FF2B5EF4-FFF2-40B4-BE49-F238E27FC236}">
                <a16:creationId xmlns:a16="http://schemas.microsoft.com/office/drawing/2014/main" id="{66910FFF-188B-4DFE-B5AF-69438EFB5444}"/>
              </a:ext>
            </a:extLst>
          </p:cNvPr>
          <p:cNvSpPr/>
          <p:nvPr/>
        </p:nvSpPr>
        <p:spPr>
          <a:xfrm>
            <a:off x="5970011" y="620703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4" name="椭圆 23">
            <a:extLst>
              <a:ext uri="{FF2B5EF4-FFF2-40B4-BE49-F238E27FC236}">
                <a16:creationId xmlns:a16="http://schemas.microsoft.com/office/drawing/2014/main" id="{73E638AC-C627-4A72-9561-C10664B41F8C}"/>
              </a:ext>
            </a:extLst>
          </p:cNvPr>
          <p:cNvSpPr/>
          <p:nvPr/>
        </p:nvSpPr>
        <p:spPr>
          <a:xfrm>
            <a:off x="5600793" y="620703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5" name="椭圆 24">
            <a:extLst>
              <a:ext uri="{FF2B5EF4-FFF2-40B4-BE49-F238E27FC236}">
                <a16:creationId xmlns:a16="http://schemas.microsoft.com/office/drawing/2014/main" id="{4EB9AEF9-5572-4404-A0B8-D2C28768C69A}"/>
              </a:ext>
            </a:extLst>
          </p:cNvPr>
          <p:cNvSpPr/>
          <p:nvPr/>
        </p:nvSpPr>
        <p:spPr>
          <a:xfrm>
            <a:off x="5231881" y="620703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345156117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fill="hold" grpId="0" id="10" nodeType="withEffect" presetClass="entr" presetID="53" presetSubtype="0">
                                  <p:stCondLst>
                                    <p:cond delay="25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grpId="1" id="15" nodeType="withEffect" presetClass="emph" presetID="26" presetSubtype="0">
                                  <p:stCondLst>
                                    <p:cond delay="250"/>
                                  </p:stCondLst>
                                  <p:childTnLst>
                                    <p:animEffect filter="fade" transition="out">
                                      <p:cBhvr>
                                        <p:cTn dur="500" id="16" tmFilter="0, 0; .2, .5; .8, .5; 1, 0"/>
                                        <p:tgtEl>
                                          <p:spTgt spid="5"/>
                                        </p:tgtEl>
                                      </p:cBhvr>
                                    </p:animEffect>
                                    <p:animScale>
                                      <p:cBhvr>
                                        <p:cTn autoRev="1" dur="250" fill="hold" id="17"/>
                                        <p:tgtEl>
                                          <p:spTgt spid="5"/>
                                        </p:tgtEl>
                                      </p:cBhvr>
                                      <p:by x="105000" y="105000"/>
                                    </p:animScale>
                                  </p:childTnLst>
                                </p:cTn>
                              </p:par>
                            </p:childTnLst>
                          </p:cTn>
                        </p:par>
                        <p:par>
                          <p:cTn fill="hold" id="18" nodeType="afterGroup">
                            <p:stCondLst>
                              <p:cond delay="750"/>
                            </p:stCondLst>
                            <p:childTnLst>
                              <p:par>
                                <p:cTn fill="hold" grpId="0" id="19" nodeType="afterEffect" presetClass="entr" presetID="2" presetSubtype="2">
                                  <p:stCondLst>
                                    <p:cond delay="0"/>
                                  </p:stCondLst>
                                  <p:childTnLst>
                                    <p:set>
                                      <p:cBhvr>
                                        <p:cTn dur="1" fill="hold" id="20">
                                          <p:stCondLst>
                                            <p:cond delay="0"/>
                                          </p:stCondLst>
                                        </p:cTn>
                                        <p:tgtEl>
                                          <p:spTgt spid="17"/>
                                        </p:tgtEl>
                                        <p:attrNameLst>
                                          <p:attrName>style.visibility</p:attrName>
                                        </p:attrNameLst>
                                      </p:cBhvr>
                                      <p:to>
                                        <p:strVal val="visible"/>
                                      </p:to>
                                    </p:set>
                                    <p:anim calcmode="lin" valueType="num">
                                      <p:cBhvr additive="base">
                                        <p:cTn dur="500" fill="hold" id="21"/>
                                        <p:tgtEl>
                                          <p:spTgt spid="17"/>
                                        </p:tgtEl>
                                        <p:attrNameLst>
                                          <p:attrName>ppt_x</p:attrName>
                                        </p:attrNameLst>
                                      </p:cBhvr>
                                      <p:tavLst>
                                        <p:tav tm="0">
                                          <p:val>
                                            <p:strVal val="1+#ppt_w/2"/>
                                          </p:val>
                                        </p:tav>
                                        <p:tav tm="100000">
                                          <p:val>
                                            <p:strVal val="#ppt_x"/>
                                          </p:val>
                                        </p:tav>
                                      </p:tavLst>
                                    </p:anim>
                                    <p:anim calcmode="lin" valueType="num">
                                      <p:cBhvr additive="base">
                                        <p:cTn dur="500" fill="hold" id="22"/>
                                        <p:tgtEl>
                                          <p:spTgt spid="17"/>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8">
                                  <p:stCondLst>
                                    <p:cond delay="0"/>
                                  </p:stCondLst>
                                  <p:childTnLst>
                                    <p:set>
                                      <p:cBhvr>
                                        <p:cTn dur="1" fill="hold" id="24">
                                          <p:stCondLst>
                                            <p:cond delay="0"/>
                                          </p:stCondLst>
                                        </p:cTn>
                                        <p:tgtEl>
                                          <p:spTgt spid="18"/>
                                        </p:tgtEl>
                                        <p:attrNameLst>
                                          <p:attrName>style.visibility</p:attrName>
                                        </p:attrNameLst>
                                      </p:cBhvr>
                                      <p:to>
                                        <p:strVal val="visible"/>
                                      </p:to>
                                    </p:set>
                                    <p:anim calcmode="lin" valueType="num">
                                      <p:cBhvr additive="base">
                                        <p:cTn dur="500" fill="hold" id="25"/>
                                        <p:tgtEl>
                                          <p:spTgt spid="18"/>
                                        </p:tgtEl>
                                        <p:attrNameLst>
                                          <p:attrName>ppt_x</p:attrName>
                                        </p:attrNameLst>
                                      </p:cBhvr>
                                      <p:tavLst>
                                        <p:tav tm="0">
                                          <p:val>
                                            <p:strVal val="0-#ppt_w/2"/>
                                          </p:val>
                                        </p:tav>
                                        <p:tav tm="100000">
                                          <p:val>
                                            <p:strVal val="#ppt_x"/>
                                          </p:val>
                                        </p:tav>
                                      </p:tavLst>
                                    </p:anim>
                                    <p:anim calcmode="lin" valueType="num">
                                      <p:cBhvr additive="base">
                                        <p:cTn dur="500" fill="hold" id="26"/>
                                        <p:tgtEl>
                                          <p:spTgt spid="18"/>
                                        </p:tgtEl>
                                        <p:attrNameLst>
                                          <p:attrName>ppt_y</p:attrName>
                                        </p:attrNameLst>
                                      </p:cBhvr>
                                      <p:tavLst>
                                        <p:tav tm="0">
                                          <p:val>
                                            <p:strVal val="#ppt_y"/>
                                          </p:val>
                                        </p:tav>
                                        <p:tav tm="100000">
                                          <p:val>
                                            <p:strVal val="#ppt_y"/>
                                          </p:val>
                                        </p:tav>
                                      </p:tavLst>
                                    </p:anim>
                                  </p:childTnLst>
                                </p:cTn>
                              </p:par>
                              <p:par>
                                <p:cTn fill="hold" grpId="0" id="27" nodeType="withEffect" presetClass="entr" presetID="53" presetSubtype="0">
                                  <p:stCondLst>
                                    <p:cond delay="250"/>
                                  </p:stCondLst>
                                  <p:childTnLst>
                                    <p:set>
                                      <p:cBhvr>
                                        <p:cTn dur="1" fill="hold" id="28">
                                          <p:stCondLst>
                                            <p:cond delay="0"/>
                                          </p:stCondLst>
                                        </p:cTn>
                                        <p:tgtEl>
                                          <p:spTgt spid="16"/>
                                        </p:tgtEl>
                                        <p:attrNameLst>
                                          <p:attrName>style.visibility</p:attrName>
                                        </p:attrNameLst>
                                      </p:cBhvr>
                                      <p:to>
                                        <p:strVal val="visible"/>
                                      </p:to>
                                    </p:set>
                                    <p:anim calcmode="lin" valueType="num">
                                      <p:cBhvr>
                                        <p:cTn dur="500" fill="hold" id="29"/>
                                        <p:tgtEl>
                                          <p:spTgt spid="16"/>
                                        </p:tgtEl>
                                        <p:attrNameLst>
                                          <p:attrName>ppt_w</p:attrName>
                                        </p:attrNameLst>
                                      </p:cBhvr>
                                      <p:tavLst>
                                        <p:tav tm="0">
                                          <p:val>
                                            <p:fltVal val="0"/>
                                          </p:val>
                                        </p:tav>
                                        <p:tav tm="100000">
                                          <p:val>
                                            <p:strVal val="#ppt_w"/>
                                          </p:val>
                                        </p:tav>
                                      </p:tavLst>
                                    </p:anim>
                                    <p:anim calcmode="lin" valueType="num">
                                      <p:cBhvr>
                                        <p:cTn dur="500" fill="hold" id="30"/>
                                        <p:tgtEl>
                                          <p:spTgt spid="16"/>
                                        </p:tgtEl>
                                        <p:attrNameLst>
                                          <p:attrName>ppt_h</p:attrName>
                                        </p:attrNameLst>
                                      </p:cBhvr>
                                      <p:tavLst>
                                        <p:tav tm="0">
                                          <p:val>
                                            <p:fltVal val="0"/>
                                          </p:val>
                                        </p:tav>
                                        <p:tav tm="100000">
                                          <p:val>
                                            <p:strVal val="#ppt_h"/>
                                          </p:val>
                                        </p:tav>
                                      </p:tavLst>
                                    </p:anim>
                                    <p:animEffect filter="fade" transition="in">
                                      <p:cBhvr>
                                        <p:cTn dur="500" id="31"/>
                                        <p:tgtEl>
                                          <p:spTgt spid="16"/>
                                        </p:tgtEl>
                                      </p:cBhvr>
                                    </p:animEffect>
                                  </p:childTnLst>
                                </p:cTn>
                              </p:par>
                            </p:childTnLst>
                          </p:cTn>
                        </p:par>
                        <p:par>
                          <p:cTn fill="hold" id="32" nodeType="afterGroup">
                            <p:stCondLst>
                              <p:cond delay="1500"/>
                            </p:stCondLst>
                            <p:childTnLst>
                              <p:par>
                                <p:cTn decel="100000" fill="hold" grpId="0" id="33" nodeType="afterEffect" presetClass="entr" presetID="50" presetSubtype="0">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p:cTn dur="1000" fill="hold" id="35"/>
                                        <p:tgtEl>
                                          <p:spTgt spid="13"/>
                                        </p:tgtEl>
                                        <p:attrNameLst>
                                          <p:attrName>ppt_w</p:attrName>
                                        </p:attrNameLst>
                                      </p:cBhvr>
                                      <p:tavLst>
                                        <p:tav tm="0">
                                          <p:val>
                                            <p:strVal val="#ppt_w+.3"/>
                                          </p:val>
                                        </p:tav>
                                        <p:tav tm="100000">
                                          <p:val>
                                            <p:strVal val="#ppt_w"/>
                                          </p:val>
                                        </p:tav>
                                      </p:tavLst>
                                    </p:anim>
                                    <p:anim calcmode="lin" valueType="num">
                                      <p:cBhvr>
                                        <p:cTn dur="1000" fill="hold" id="36"/>
                                        <p:tgtEl>
                                          <p:spTgt spid="13"/>
                                        </p:tgtEl>
                                        <p:attrNameLst>
                                          <p:attrName>ppt_h</p:attrName>
                                        </p:attrNameLst>
                                      </p:cBhvr>
                                      <p:tavLst>
                                        <p:tav tm="0">
                                          <p:val>
                                            <p:strVal val="#ppt_h"/>
                                          </p:val>
                                        </p:tav>
                                        <p:tav tm="100000">
                                          <p:val>
                                            <p:strVal val="#ppt_h"/>
                                          </p:val>
                                        </p:tav>
                                      </p:tavLst>
                                    </p:anim>
                                    <p:animEffect filter="fade" transition="in">
                                      <p:cBhvr>
                                        <p:cTn dur="1000" id="37"/>
                                        <p:tgtEl>
                                          <p:spTgt spid="13"/>
                                        </p:tgtEl>
                                      </p:cBhvr>
                                    </p:animEffect>
                                  </p:childTnLst>
                                </p:cTn>
                              </p:par>
                            </p:childTnLst>
                          </p:cTn>
                        </p:par>
                        <p:par>
                          <p:cTn fill="hold" id="38" nodeType="afterGroup">
                            <p:stCondLst>
                              <p:cond delay="2500"/>
                            </p:stCondLst>
                            <p:childTnLst>
                              <p:par>
                                <p:cTn fill="hold" grpId="0" id="39" nodeType="afterEffect" presetClass="entr" presetID="2" presetSubtype="4">
                                  <p:stCondLst>
                                    <p:cond delay="0"/>
                                  </p:stCondLst>
                                  <p:childTnLst>
                                    <p:set>
                                      <p:cBhvr>
                                        <p:cTn dur="1" fill="hold" id="40">
                                          <p:stCondLst>
                                            <p:cond delay="0"/>
                                          </p:stCondLst>
                                        </p:cTn>
                                        <p:tgtEl>
                                          <p:spTgt spid="23"/>
                                        </p:tgtEl>
                                        <p:attrNameLst>
                                          <p:attrName>style.visibility</p:attrName>
                                        </p:attrNameLst>
                                      </p:cBhvr>
                                      <p:to>
                                        <p:strVal val="visible"/>
                                      </p:to>
                                    </p:set>
                                    <p:anim calcmode="lin" valueType="num">
                                      <p:cBhvr additive="base">
                                        <p:cTn dur="250" fill="hold" id="41"/>
                                        <p:tgtEl>
                                          <p:spTgt spid="23"/>
                                        </p:tgtEl>
                                        <p:attrNameLst>
                                          <p:attrName>ppt_x</p:attrName>
                                        </p:attrNameLst>
                                      </p:cBhvr>
                                      <p:tavLst>
                                        <p:tav tm="0">
                                          <p:val>
                                            <p:strVal val="#ppt_x"/>
                                          </p:val>
                                        </p:tav>
                                        <p:tav tm="100000">
                                          <p:val>
                                            <p:strVal val="#ppt_x"/>
                                          </p:val>
                                        </p:tav>
                                      </p:tavLst>
                                    </p:anim>
                                    <p:anim calcmode="lin" valueType="num">
                                      <p:cBhvr additive="base">
                                        <p:cTn dur="250" fill="hold" id="42"/>
                                        <p:tgtEl>
                                          <p:spTgt spid="23"/>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4">
                                  <p:stCondLst>
                                    <p:cond delay="250"/>
                                  </p:stCondLst>
                                  <p:childTnLst>
                                    <p:set>
                                      <p:cBhvr>
                                        <p:cTn dur="1" fill="hold" id="44">
                                          <p:stCondLst>
                                            <p:cond delay="0"/>
                                          </p:stCondLst>
                                        </p:cTn>
                                        <p:tgtEl>
                                          <p:spTgt spid="24"/>
                                        </p:tgtEl>
                                        <p:attrNameLst>
                                          <p:attrName>style.visibility</p:attrName>
                                        </p:attrNameLst>
                                      </p:cBhvr>
                                      <p:to>
                                        <p:strVal val="visible"/>
                                      </p:to>
                                    </p:set>
                                    <p:anim calcmode="lin" valueType="num">
                                      <p:cBhvr additive="base">
                                        <p:cTn dur="250" fill="hold" id="45"/>
                                        <p:tgtEl>
                                          <p:spTgt spid="24"/>
                                        </p:tgtEl>
                                        <p:attrNameLst>
                                          <p:attrName>ppt_x</p:attrName>
                                        </p:attrNameLst>
                                      </p:cBhvr>
                                      <p:tavLst>
                                        <p:tav tm="0">
                                          <p:val>
                                            <p:strVal val="#ppt_x"/>
                                          </p:val>
                                        </p:tav>
                                        <p:tav tm="100000">
                                          <p:val>
                                            <p:strVal val="#ppt_x"/>
                                          </p:val>
                                        </p:tav>
                                      </p:tavLst>
                                    </p:anim>
                                    <p:anim calcmode="lin" valueType="num">
                                      <p:cBhvr additive="base">
                                        <p:cTn dur="250" fill="hold" id="46"/>
                                        <p:tgtEl>
                                          <p:spTgt spid="24"/>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4">
                                  <p:stCondLst>
                                    <p:cond delay="250"/>
                                  </p:stCondLst>
                                  <p:childTnLst>
                                    <p:set>
                                      <p:cBhvr>
                                        <p:cTn dur="1" fill="hold" id="48">
                                          <p:stCondLst>
                                            <p:cond delay="0"/>
                                          </p:stCondLst>
                                        </p:cTn>
                                        <p:tgtEl>
                                          <p:spTgt spid="22"/>
                                        </p:tgtEl>
                                        <p:attrNameLst>
                                          <p:attrName>style.visibility</p:attrName>
                                        </p:attrNameLst>
                                      </p:cBhvr>
                                      <p:to>
                                        <p:strVal val="visible"/>
                                      </p:to>
                                    </p:set>
                                    <p:anim calcmode="lin" valueType="num">
                                      <p:cBhvr additive="base">
                                        <p:cTn dur="250" fill="hold" id="49"/>
                                        <p:tgtEl>
                                          <p:spTgt spid="22"/>
                                        </p:tgtEl>
                                        <p:attrNameLst>
                                          <p:attrName>ppt_x</p:attrName>
                                        </p:attrNameLst>
                                      </p:cBhvr>
                                      <p:tavLst>
                                        <p:tav tm="0">
                                          <p:val>
                                            <p:strVal val="#ppt_x"/>
                                          </p:val>
                                        </p:tav>
                                        <p:tav tm="100000">
                                          <p:val>
                                            <p:strVal val="#ppt_x"/>
                                          </p:val>
                                        </p:tav>
                                      </p:tavLst>
                                    </p:anim>
                                    <p:anim calcmode="lin" valueType="num">
                                      <p:cBhvr additive="base">
                                        <p:cTn dur="250" fill="hold" id="50"/>
                                        <p:tgtEl>
                                          <p:spTgt spid="22"/>
                                        </p:tgtEl>
                                        <p:attrNameLst>
                                          <p:attrName>ppt_y</p:attrName>
                                        </p:attrNameLst>
                                      </p:cBhvr>
                                      <p:tavLst>
                                        <p:tav tm="0">
                                          <p:val>
                                            <p:strVal val="1+#ppt_h/2"/>
                                          </p:val>
                                        </p:tav>
                                        <p:tav tm="100000">
                                          <p:val>
                                            <p:strVal val="#ppt_y"/>
                                          </p:val>
                                        </p:tav>
                                      </p:tavLst>
                                    </p:anim>
                                  </p:childTnLst>
                                </p:cTn>
                              </p:par>
                              <p:par>
                                <p:cTn fill="hold" grpId="0" id="51" nodeType="withEffect" presetClass="entr" presetID="2" presetSubtype="4">
                                  <p:stCondLst>
                                    <p:cond delay="500"/>
                                  </p:stCondLst>
                                  <p:childTnLst>
                                    <p:set>
                                      <p:cBhvr>
                                        <p:cTn dur="1" fill="hold" id="52">
                                          <p:stCondLst>
                                            <p:cond delay="0"/>
                                          </p:stCondLst>
                                        </p:cTn>
                                        <p:tgtEl>
                                          <p:spTgt spid="25"/>
                                        </p:tgtEl>
                                        <p:attrNameLst>
                                          <p:attrName>style.visibility</p:attrName>
                                        </p:attrNameLst>
                                      </p:cBhvr>
                                      <p:to>
                                        <p:strVal val="visible"/>
                                      </p:to>
                                    </p:set>
                                    <p:anim calcmode="lin" valueType="num">
                                      <p:cBhvr additive="base">
                                        <p:cTn dur="250" fill="hold" id="53"/>
                                        <p:tgtEl>
                                          <p:spTgt spid="25"/>
                                        </p:tgtEl>
                                        <p:attrNameLst>
                                          <p:attrName>ppt_x</p:attrName>
                                        </p:attrNameLst>
                                      </p:cBhvr>
                                      <p:tavLst>
                                        <p:tav tm="0">
                                          <p:val>
                                            <p:strVal val="#ppt_x"/>
                                          </p:val>
                                        </p:tav>
                                        <p:tav tm="100000">
                                          <p:val>
                                            <p:strVal val="#ppt_x"/>
                                          </p:val>
                                        </p:tav>
                                      </p:tavLst>
                                    </p:anim>
                                    <p:anim calcmode="lin" valueType="num">
                                      <p:cBhvr additive="base">
                                        <p:cTn dur="250" fill="hold" id="54"/>
                                        <p:tgtEl>
                                          <p:spTgt spid="25"/>
                                        </p:tgtEl>
                                        <p:attrNameLst>
                                          <p:attrName>ppt_y</p:attrName>
                                        </p:attrNameLst>
                                      </p:cBhvr>
                                      <p:tavLst>
                                        <p:tav tm="0">
                                          <p:val>
                                            <p:strVal val="1+#ppt_h/2"/>
                                          </p:val>
                                        </p:tav>
                                        <p:tav tm="100000">
                                          <p:val>
                                            <p:strVal val="#ppt_y"/>
                                          </p:val>
                                        </p:tav>
                                      </p:tavLst>
                                    </p:anim>
                                  </p:childTnLst>
                                </p:cTn>
                              </p:par>
                              <p:par>
                                <p:cTn fill="hold" grpId="0" id="55" nodeType="withEffect" presetClass="entr" presetID="2" presetSubtype="4">
                                  <p:stCondLst>
                                    <p:cond delay="500"/>
                                  </p:stCondLst>
                                  <p:childTnLst>
                                    <p:set>
                                      <p:cBhvr>
                                        <p:cTn dur="1" fill="hold" id="56">
                                          <p:stCondLst>
                                            <p:cond delay="0"/>
                                          </p:stCondLst>
                                        </p:cTn>
                                        <p:tgtEl>
                                          <p:spTgt spid="21"/>
                                        </p:tgtEl>
                                        <p:attrNameLst>
                                          <p:attrName>style.visibility</p:attrName>
                                        </p:attrNameLst>
                                      </p:cBhvr>
                                      <p:to>
                                        <p:strVal val="visible"/>
                                      </p:to>
                                    </p:set>
                                    <p:anim calcmode="lin" valueType="num">
                                      <p:cBhvr additive="base">
                                        <p:cTn dur="250" fill="hold" id="57"/>
                                        <p:tgtEl>
                                          <p:spTgt spid="21"/>
                                        </p:tgtEl>
                                        <p:attrNameLst>
                                          <p:attrName>ppt_x</p:attrName>
                                        </p:attrNameLst>
                                      </p:cBhvr>
                                      <p:tavLst>
                                        <p:tav tm="0">
                                          <p:val>
                                            <p:strVal val="#ppt_x"/>
                                          </p:val>
                                        </p:tav>
                                        <p:tav tm="100000">
                                          <p:val>
                                            <p:strVal val="#ppt_x"/>
                                          </p:val>
                                        </p:tav>
                                      </p:tavLst>
                                    </p:anim>
                                    <p:anim calcmode="lin" valueType="num">
                                      <p:cBhvr additive="base">
                                        <p:cTn dur="250" fill="hold" id="58"/>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1" spid="5"/>
      <p:bldP grpId="0" spid="13"/>
      <p:bldP grpId="0" spid="16"/>
      <p:bldP grpId="0" spid="17"/>
      <p:bldP grpId="0" spid="18"/>
      <p:bldP grpId="0" spid="21"/>
      <p:bldP grpId="0" spid="22"/>
      <p:bldP grpId="0" spid="23"/>
      <p:bldP grpId="0" spid="24"/>
      <p:bldP grpId="0" spid="2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a:extLst>
              <a:ext uri="{FF2B5EF4-FFF2-40B4-BE49-F238E27FC236}">
                <a16:creationId xmlns:a16="http://schemas.microsoft.com/office/drawing/2014/main" id="{FC516A9C-B9C8-4EEF-BEFF-6D338568B9D5}"/>
              </a:ext>
            </a:extLst>
          </p:cNvPr>
          <p:cNvSpPr/>
          <p:nvPr/>
        </p:nvSpPr>
        <p:spPr>
          <a:xfrm>
            <a:off x="0" y="1026120"/>
            <a:ext cx="12192000" cy="527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4" name="圆角矩形 7">
            <a:extLst>
              <a:ext uri="{FF2B5EF4-FFF2-40B4-BE49-F238E27FC236}">
                <a16:creationId xmlns:a16="http://schemas.microsoft.com/office/drawing/2014/main" id="{DD41E55D-A355-4D3D-A2AF-26CAF92A4B59}"/>
              </a:ext>
            </a:extLst>
          </p:cNvPr>
          <p:cNvSpPr/>
          <p:nvPr/>
        </p:nvSpPr>
        <p:spPr>
          <a:xfrm>
            <a:off x="0" y="0"/>
            <a:ext cx="12192000" cy="1026120"/>
          </a:xfrm>
          <a:prstGeom prst="roundRect">
            <a:avLst>
              <a:gd fmla="val 0" name="adj"/>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5" name="文本框 14">
            <a:extLst>
              <a:ext uri="{FF2B5EF4-FFF2-40B4-BE49-F238E27FC236}">
                <a16:creationId xmlns:a16="http://schemas.microsoft.com/office/drawing/2014/main" id="{240C3102-523C-4A4B-8C2E-185A31618154}"/>
              </a:ext>
            </a:extLst>
          </p:cNvPr>
          <p:cNvSpPr txBox="1"/>
          <p:nvPr/>
        </p:nvSpPr>
        <p:spPr>
          <a:xfrm>
            <a:off x="1160398" y="133400"/>
            <a:ext cx="3167380" cy="762000"/>
          </a:xfrm>
          <a:prstGeom prst="rect">
            <a:avLst/>
          </a:prstGeom>
          <a:noFill/>
        </p:spPr>
        <p:txBody>
          <a:bodyPr rtlCol="0" wrap="none">
            <a:spAutoFit/>
          </a:bodyPr>
          <a:lstStyle/>
          <a:p>
            <a:r>
              <a:rPr altLang="en-US" b="1" lang="zh-CN" spc="300" sz="4400">
                <a:solidFill>
                  <a:srgbClr val="FEFEFE"/>
                </a:solidFill>
                <a:effectLst>
                  <a:outerShdw algn="tl" blurRad="38100" dir="2700000" dist="38100">
                    <a:srgbClr val="000000">
                      <a:alpha val="43137"/>
                    </a:srgbClr>
                  </a:outerShdw>
                </a:effectLst>
                <a:cs typeface="+mn-ea"/>
                <a:sym typeface="+mn-lt"/>
              </a:rPr>
              <a:t>个人价值观</a:t>
            </a: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7" name="组合 16">
            <a:extLst>
              <a:ext uri="{FF2B5EF4-FFF2-40B4-BE49-F238E27FC236}">
                <a16:creationId xmlns:a16="http://schemas.microsoft.com/office/drawing/2014/main" id="{1D58199E-E180-4854-AFBB-17649D09E8AA}"/>
              </a:ext>
            </a:extLst>
          </p:cNvPr>
          <p:cNvGrpSpPr/>
          <p:nvPr/>
        </p:nvGrpSpPr>
        <p:grpSpPr>
          <a:xfrm>
            <a:off x="6296415" y="1502964"/>
            <a:ext cx="2304256" cy="4243263"/>
            <a:chOff x="752634" y="1703075"/>
            <a:chExt cx="2304256" cy="4243263"/>
          </a:xfrm>
        </p:grpSpPr>
        <p:sp>
          <p:nvSpPr>
            <p:cNvPr id="18" name="圆角矩形 38">
              <a:extLst>
                <a:ext uri="{FF2B5EF4-FFF2-40B4-BE49-F238E27FC236}">
                  <a16:creationId xmlns:a16="http://schemas.microsoft.com/office/drawing/2014/main" id="{6F232611-C6C7-4B4B-84C5-84DCCD9E094E}"/>
                </a:ext>
              </a:extLst>
            </p:cNvPr>
            <p:cNvSpPr/>
            <p:nvPr/>
          </p:nvSpPr>
          <p:spPr>
            <a:xfrm rot="572624">
              <a:off x="1297576" y="1779108"/>
              <a:ext cx="1274792" cy="1256404"/>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F8AD94"/>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sp>
          <p:nvSpPr>
            <p:cNvPr id="19" name="圆角矩形 32">
              <a:extLst>
                <a:ext uri="{FF2B5EF4-FFF2-40B4-BE49-F238E27FC236}">
                  <a16:creationId xmlns:a16="http://schemas.microsoft.com/office/drawing/2014/main" id="{248F51BC-698E-4A5C-8E5E-9E0CF1919BDB}"/>
                </a:ext>
              </a:extLst>
            </p:cNvPr>
            <p:cNvSpPr/>
            <p:nvPr/>
          </p:nvSpPr>
          <p:spPr>
            <a:xfrm>
              <a:off x="752634" y="3115798"/>
              <a:ext cx="2304256" cy="2830540"/>
            </a:xfrm>
            <a:prstGeom prst="roundRect">
              <a:avLst>
                <a:gd fmla="val 6909" name="adj"/>
              </a:avLst>
            </a:prstGeom>
            <a:solidFill>
              <a:srgbClr val="EFEFEF"/>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grpSp>
          <p:nvGrpSpPr>
            <p:cNvPr id="20" name="组合 19">
              <a:extLst>
                <a:ext uri="{FF2B5EF4-FFF2-40B4-BE49-F238E27FC236}">
                  <a16:creationId xmlns:a16="http://schemas.microsoft.com/office/drawing/2014/main" id="{CDB9C689-4E7D-420D-BA75-98E8D1772166}"/>
                </a:ext>
              </a:extLst>
            </p:cNvPr>
            <p:cNvGrpSpPr/>
            <p:nvPr/>
          </p:nvGrpSpPr>
          <p:grpSpPr>
            <a:xfrm rot="16200000">
              <a:off x="2087525" y="3024024"/>
              <a:ext cx="441397" cy="58863"/>
              <a:chOff x="2975753" y="1851670"/>
              <a:chExt cx="539968" cy="72008"/>
            </a:xfrm>
          </p:grpSpPr>
          <p:sp>
            <p:nvSpPr>
              <p:cNvPr id="28" name="椭圆 27">
                <a:extLst>
                  <a:ext uri="{FF2B5EF4-FFF2-40B4-BE49-F238E27FC236}">
                    <a16:creationId xmlns:a16="http://schemas.microsoft.com/office/drawing/2014/main" id="{9E1C3425-1754-4E8C-B8A0-7725261FDFE0}"/>
                  </a:ext>
                </a:extLst>
              </p:cNvPr>
              <p:cNvSpPr/>
              <p:nvPr/>
            </p:nvSpPr>
            <p:spPr>
              <a:xfrm>
                <a:off x="297575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sp>
            <p:nvSpPr>
              <p:cNvPr id="29" name="椭圆 28">
                <a:extLst>
                  <a:ext uri="{FF2B5EF4-FFF2-40B4-BE49-F238E27FC236}">
                    <a16:creationId xmlns:a16="http://schemas.microsoft.com/office/drawing/2014/main" id="{D4B5E76F-7269-43E1-A4F8-08C97C54712F}"/>
                  </a:ext>
                </a:extLst>
              </p:cNvPr>
              <p:cNvSpPr/>
              <p:nvPr/>
            </p:nvSpPr>
            <p:spPr>
              <a:xfrm>
                <a:off x="344371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sp>
            <p:nvSpPr>
              <p:cNvPr id="30" name="圆角矩形 53">
                <a:extLst>
                  <a:ext uri="{FF2B5EF4-FFF2-40B4-BE49-F238E27FC236}">
                    <a16:creationId xmlns:a16="http://schemas.microsoft.com/office/drawing/2014/main" id="{B5CBE33F-1A1F-478A-A0AE-BBB29D687DDD}"/>
                  </a:ext>
                </a:extLst>
              </p:cNvPr>
              <p:cNvSpPr/>
              <p:nvPr/>
            </p:nvSpPr>
            <p:spPr>
              <a:xfrm>
                <a:off x="3011757" y="1864814"/>
                <a:ext cx="467960" cy="45719"/>
              </a:xfrm>
              <a:prstGeom prst="roundRect">
                <a:avLst>
                  <a:gd fmla="val 50000" name="adj"/>
                </a:avLst>
              </a:prstGeom>
              <a:gradFill>
                <a:gsLst>
                  <a:gs pos="0">
                    <a:schemeClr val="bg1">
                      <a:lumMod val="75000"/>
                    </a:schemeClr>
                  </a:gs>
                  <a:gs pos="50000">
                    <a:schemeClr val="bg1">
                      <a:lumMod val="95000"/>
                    </a:schemeClr>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grpSp>
        <p:grpSp>
          <p:nvGrpSpPr>
            <p:cNvPr id="21" name="组合 20">
              <a:extLst>
                <a:ext uri="{FF2B5EF4-FFF2-40B4-BE49-F238E27FC236}">
                  <a16:creationId xmlns:a16="http://schemas.microsoft.com/office/drawing/2014/main" id="{CCAE506C-49C2-4E27-9B24-0381F9266A83}"/>
                </a:ext>
              </a:extLst>
            </p:cNvPr>
            <p:cNvGrpSpPr/>
            <p:nvPr/>
          </p:nvGrpSpPr>
          <p:grpSpPr>
            <a:xfrm rot="16200000">
              <a:off x="1203997" y="3024024"/>
              <a:ext cx="441397" cy="58863"/>
              <a:chOff x="2975753" y="1851670"/>
              <a:chExt cx="539968" cy="72008"/>
            </a:xfrm>
          </p:grpSpPr>
          <p:sp>
            <p:nvSpPr>
              <p:cNvPr id="25" name="椭圆 24">
                <a:extLst>
                  <a:ext uri="{FF2B5EF4-FFF2-40B4-BE49-F238E27FC236}">
                    <a16:creationId xmlns:a16="http://schemas.microsoft.com/office/drawing/2014/main" id="{022D293C-6033-4E62-B36E-5482BA977275}"/>
                  </a:ext>
                </a:extLst>
              </p:cNvPr>
              <p:cNvSpPr/>
              <p:nvPr/>
            </p:nvSpPr>
            <p:spPr>
              <a:xfrm>
                <a:off x="297575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sp>
            <p:nvSpPr>
              <p:cNvPr id="26" name="椭圆 25">
                <a:extLst>
                  <a:ext uri="{FF2B5EF4-FFF2-40B4-BE49-F238E27FC236}">
                    <a16:creationId xmlns:a16="http://schemas.microsoft.com/office/drawing/2014/main" id="{AE2FA97B-4695-4B19-9027-BBC497DAB3D8}"/>
                  </a:ext>
                </a:extLst>
              </p:cNvPr>
              <p:cNvSpPr/>
              <p:nvPr/>
            </p:nvSpPr>
            <p:spPr>
              <a:xfrm>
                <a:off x="344371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sp>
            <p:nvSpPr>
              <p:cNvPr id="27" name="圆角矩形 50">
                <a:extLst>
                  <a:ext uri="{FF2B5EF4-FFF2-40B4-BE49-F238E27FC236}">
                    <a16:creationId xmlns:a16="http://schemas.microsoft.com/office/drawing/2014/main" id="{1D8798B8-44AC-4A7D-9091-474DB931295E}"/>
                  </a:ext>
                </a:extLst>
              </p:cNvPr>
              <p:cNvSpPr/>
              <p:nvPr/>
            </p:nvSpPr>
            <p:spPr>
              <a:xfrm>
                <a:off x="3011757" y="1864814"/>
                <a:ext cx="467960" cy="45719"/>
              </a:xfrm>
              <a:prstGeom prst="roundRect">
                <a:avLst>
                  <a:gd fmla="val 50000" name="adj"/>
                </a:avLst>
              </a:prstGeom>
              <a:gradFill>
                <a:gsLst>
                  <a:gs pos="0">
                    <a:schemeClr val="bg1">
                      <a:lumMod val="75000"/>
                    </a:schemeClr>
                  </a:gs>
                  <a:gs pos="50000">
                    <a:schemeClr val="bg1">
                      <a:lumMod val="95000"/>
                    </a:schemeClr>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grpSp>
        <p:sp>
          <p:nvSpPr>
            <p:cNvPr id="22" name="TextBox 76">
              <a:extLst>
                <a:ext uri="{FF2B5EF4-FFF2-40B4-BE49-F238E27FC236}">
                  <a16:creationId xmlns:a16="http://schemas.microsoft.com/office/drawing/2014/main" id="{1C35BD32-CDB4-4D68-8520-980333B12601}"/>
                </a:ext>
              </a:extLst>
            </p:cNvPr>
            <p:cNvSpPr txBox="1"/>
            <p:nvPr/>
          </p:nvSpPr>
          <p:spPr>
            <a:xfrm>
              <a:off x="1865412" y="1703075"/>
              <a:ext cx="660794" cy="822960"/>
            </a:xfrm>
            <a:prstGeom prst="rect">
              <a:avLst/>
            </a:prstGeom>
            <a:noFill/>
          </p:spPr>
          <p:txBody>
            <a:bodyPr rtlCol="0" wrap="square">
              <a:spAutoFit/>
            </a:bodyPr>
            <a:lstStyle/>
            <a:p>
              <a:pPr algn="ctr">
                <a:lnSpc>
                  <a:spcPct val="200000"/>
                </a:lnSpc>
              </a:pPr>
              <a:r>
                <a:rPr altLang="zh-CN" b="1" lang="en-US" sz="2400">
                  <a:solidFill>
                    <a:schemeClr val="bg1"/>
                  </a:solidFill>
                  <a:cs typeface="+mn-ea"/>
                  <a:sym typeface="+mn-lt"/>
                </a:rPr>
                <a:t>03</a:t>
              </a:r>
            </a:p>
          </p:txBody>
        </p:sp>
        <p:sp>
          <p:nvSpPr>
            <p:cNvPr id="23" name="Rectangle 42">
              <a:extLst>
                <a:ext uri="{FF2B5EF4-FFF2-40B4-BE49-F238E27FC236}">
                  <a16:creationId xmlns:a16="http://schemas.microsoft.com/office/drawing/2014/main" id="{62AD355D-5DC3-44B9-8999-507D063449A5}"/>
                </a:ext>
              </a:extLst>
            </p:cNvPr>
            <p:cNvSpPr/>
            <p:nvPr/>
          </p:nvSpPr>
          <p:spPr>
            <a:xfrm flipH="1">
              <a:off x="941501" y="3397434"/>
              <a:ext cx="1960186" cy="367746"/>
            </a:xfrm>
            <a:prstGeom prst="rect">
              <a:avLst/>
            </a:prstGeom>
            <a:noFill/>
            <a:ln algn="ctr" cap="flat" cmpd="sng" w="12700">
              <a:noFill/>
              <a:prstDash val="solid"/>
            </a:ln>
            <a:effectLst/>
          </p:spPr>
          <p:txBody>
            <a:bodyPr anchor="t" bIns="0" lIns="91440" rIns="91440" rtlCol="0" tIns="0"/>
            <a:lstStyle/>
            <a:p>
              <a:pPr algn="ctr">
                <a:lnSpc>
                  <a:spcPct val="200000"/>
                </a:lnSpc>
              </a:pPr>
              <a:r>
                <a:rPr altLang="en-US" b="1" lang="zh-CN" sz="1600">
                  <a:solidFill>
                    <a:schemeClr val="tx1">
                      <a:lumMod val="75000"/>
                      <a:lumOff val="25000"/>
                    </a:schemeClr>
                  </a:solidFill>
                  <a:cs typeface="+mn-ea"/>
                  <a:sym typeface="+mn-lt"/>
                </a:rPr>
                <a:t>点击此处添加文本</a:t>
              </a:r>
            </a:p>
          </p:txBody>
        </p:sp>
        <p:sp>
          <p:nvSpPr>
            <p:cNvPr id="24" name="Rectangle 42">
              <a:extLst>
                <a:ext uri="{FF2B5EF4-FFF2-40B4-BE49-F238E27FC236}">
                  <a16:creationId xmlns:a16="http://schemas.microsoft.com/office/drawing/2014/main" id="{F9AFB24E-3F89-48C8-84F3-27B3A4C88262}"/>
                </a:ext>
              </a:extLst>
            </p:cNvPr>
            <p:cNvSpPr/>
            <p:nvPr/>
          </p:nvSpPr>
          <p:spPr>
            <a:xfrm flipH="1">
              <a:off x="941501" y="3885803"/>
              <a:ext cx="1960186" cy="1703437"/>
            </a:xfrm>
            <a:prstGeom prst="rect">
              <a:avLst/>
            </a:prstGeom>
            <a:noFill/>
            <a:ln algn="ctr" cap="flat" cmpd="sng" w="12700">
              <a:noFill/>
              <a:prstDash val="solid"/>
            </a:ln>
            <a:effectLst/>
          </p:spPr>
          <p:txBody>
            <a:bodyPr anchor="t" bIns="0" lIns="91440" rIns="91440" rtlCol="0" tIns="0"/>
            <a:lstStyle/>
            <a:p>
              <a:pPr>
                <a:lnSpc>
                  <a:spcPct val="200000"/>
                </a:lnSpc>
              </a:pPr>
              <a:r>
                <a:rPr altLang="en-US" lang="zh-CN" sz="1200">
                  <a:solidFill>
                    <a:schemeClr val="tx1">
                      <a:lumMod val="75000"/>
                      <a:lumOff val="25000"/>
                    </a:schemeClr>
                  </a:solidFill>
                  <a:cs typeface="+mn-ea"/>
                  <a:sym typeface="+mn-lt"/>
                </a:rPr>
                <a:t>用户可以在投影仪或者计算机上进行演示也可以将演示文稿打印出来制作成胶片用户以在投影仪</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1" name="组合 30">
            <a:extLst>
              <a:ext uri="{FF2B5EF4-FFF2-40B4-BE49-F238E27FC236}">
                <a16:creationId xmlns:a16="http://schemas.microsoft.com/office/drawing/2014/main" id="{2112F2E8-9E9B-4910-92F2-F11D03661942}"/>
              </a:ext>
            </a:extLst>
          </p:cNvPr>
          <p:cNvGrpSpPr/>
          <p:nvPr/>
        </p:nvGrpSpPr>
        <p:grpSpPr>
          <a:xfrm>
            <a:off x="3630680" y="1483914"/>
            <a:ext cx="2304256" cy="4262313"/>
            <a:chOff x="752634" y="1684025"/>
            <a:chExt cx="2304256" cy="4262313"/>
          </a:xfrm>
        </p:grpSpPr>
        <p:sp>
          <p:nvSpPr>
            <p:cNvPr id="32" name="圆角矩形 38">
              <a:extLst>
                <a:ext uri="{FF2B5EF4-FFF2-40B4-BE49-F238E27FC236}">
                  <a16:creationId xmlns:a16="http://schemas.microsoft.com/office/drawing/2014/main" id="{821F948B-4D36-4D31-9FF7-E019546A0B1C}"/>
                </a:ext>
              </a:extLst>
            </p:cNvPr>
            <p:cNvSpPr/>
            <p:nvPr/>
          </p:nvSpPr>
          <p:spPr>
            <a:xfrm rot="572624">
              <a:off x="1297576" y="1779108"/>
              <a:ext cx="1274792" cy="1256404"/>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D06F83"/>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sp>
          <p:nvSpPr>
            <p:cNvPr id="33" name="圆角矩形 56">
              <a:extLst>
                <a:ext uri="{FF2B5EF4-FFF2-40B4-BE49-F238E27FC236}">
                  <a16:creationId xmlns:a16="http://schemas.microsoft.com/office/drawing/2014/main" id="{E49D8B22-580E-4E13-9AF8-8C358F296558}"/>
                </a:ext>
              </a:extLst>
            </p:cNvPr>
            <p:cNvSpPr/>
            <p:nvPr/>
          </p:nvSpPr>
          <p:spPr>
            <a:xfrm>
              <a:off x="752634" y="3115798"/>
              <a:ext cx="2304256" cy="2830540"/>
            </a:xfrm>
            <a:prstGeom prst="roundRect">
              <a:avLst>
                <a:gd fmla="val 6909" name="adj"/>
              </a:avLst>
            </a:prstGeom>
            <a:solidFill>
              <a:srgbClr val="EFEFEF"/>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grpSp>
          <p:nvGrpSpPr>
            <p:cNvPr id="34" name="组合 33">
              <a:extLst>
                <a:ext uri="{FF2B5EF4-FFF2-40B4-BE49-F238E27FC236}">
                  <a16:creationId xmlns:a16="http://schemas.microsoft.com/office/drawing/2014/main" id="{9224B7EB-18AF-4BF8-BADC-BA190052DD3F}"/>
                </a:ext>
              </a:extLst>
            </p:cNvPr>
            <p:cNvGrpSpPr/>
            <p:nvPr/>
          </p:nvGrpSpPr>
          <p:grpSpPr>
            <a:xfrm rot="16200000">
              <a:off x="2087525" y="3024024"/>
              <a:ext cx="441397" cy="58863"/>
              <a:chOff x="2975753" y="1851670"/>
              <a:chExt cx="539968" cy="72008"/>
            </a:xfrm>
          </p:grpSpPr>
          <p:sp>
            <p:nvSpPr>
              <p:cNvPr id="42" name="椭圆 41">
                <a:extLst>
                  <a:ext uri="{FF2B5EF4-FFF2-40B4-BE49-F238E27FC236}">
                    <a16:creationId xmlns:a16="http://schemas.microsoft.com/office/drawing/2014/main" id="{F052FD2F-82F5-416D-B4D2-6F51E492DCC1}"/>
                  </a:ext>
                </a:extLst>
              </p:cNvPr>
              <p:cNvSpPr/>
              <p:nvPr/>
            </p:nvSpPr>
            <p:spPr>
              <a:xfrm>
                <a:off x="297575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sp>
            <p:nvSpPr>
              <p:cNvPr id="43" name="椭圆 42">
                <a:extLst>
                  <a:ext uri="{FF2B5EF4-FFF2-40B4-BE49-F238E27FC236}">
                    <a16:creationId xmlns:a16="http://schemas.microsoft.com/office/drawing/2014/main" id="{0A16EE9B-5044-4F4C-9AAE-B12C3950F364}"/>
                  </a:ext>
                </a:extLst>
              </p:cNvPr>
              <p:cNvSpPr/>
              <p:nvPr/>
            </p:nvSpPr>
            <p:spPr>
              <a:xfrm>
                <a:off x="344371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sp>
            <p:nvSpPr>
              <p:cNvPr id="44" name="圆角矩形 67">
                <a:extLst>
                  <a:ext uri="{FF2B5EF4-FFF2-40B4-BE49-F238E27FC236}">
                    <a16:creationId xmlns:a16="http://schemas.microsoft.com/office/drawing/2014/main" id="{9B3C5A97-02B6-4C46-834C-6EC365A3EB99}"/>
                  </a:ext>
                </a:extLst>
              </p:cNvPr>
              <p:cNvSpPr/>
              <p:nvPr/>
            </p:nvSpPr>
            <p:spPr>
              <a:xfrm>
                <a:off x="3011757" y="1864814"/>
                <a:ext cx="467960" cy="45719"/>
              </a:xfrm>
              <a:prstGeom prst="roundRect">
                <a:avLst>
                  <a:gd fmla="val 50000" name="adj"/>
                </a:avLst>
              </a:prstGeom>
              <a:gradFill>
                <a:gsLst>
                  <a:gs pos="0">
                    <a:schemeClr val="bg1">
                      <a:lumMod val="75000"/>
                    </a:schemeClr>
                  </a:gs>
                  <a:gs pos="50000">
                    <a:schemeClr val="bg1">
                      <a:lumMod val="95000"/>
                    </a:schemeClr>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grpSp>
        <p:grpSp>
          <p:nvGrpSpPr>
            <p:cNvPr id="35" name="组合 34">
              <a:extLst>
                <a:ext uri="{FF2B5EF4-FFF2-40B4-BE49-F238E27FC236}">
                  <a16:creationId xmlns:a16="http://schemas.microsoft.com/office/drawing/2014/main" id="{64CD196D-A468-4DA2-AC2F-55F4ECBE4B1D}"/>
                </a:ext>
              </a:extLst>
            </p:cNvPr>
            <p:cNvGrpSpPr/>
            <p:nvPr/>
          </p:nvGrpSpPr>
          <p:grpSpPr>
            <a:xfrm rot="16200000">
              <a:off x="1203997" y="3024024"/>
              <a:ext cx="441397" cy="58863"/>
              <a:chOff x="2975753" y="1851670"/>
              <a:chExt cx="539968" cy="72008"/>
            </a:xfrm>
          </p:grpSpPr>
          <p:sp>
            <p:nvSpPr>
              <p:cNvPr id="39" name="椭圆 38">
                <a:extLst>
                  <a:ext uri="{FF2B5EF4-FFF2-40B4-BE49-F238E27FC236}">
                    <a16:creationId xmlns:a16="http://schemas.microsoft.com/office/drawing/2014/main" id="{F70F6DF1-A04D-45B2-8434-19F2F52B119C}"/>
                  </a:ext>
                </a:extLst>
              </p:cNvPr>
              <p:cNvSpPr/>
              <p:nvPr/>
            </p:nvSpPr>
            <p:spPr>
              <a:xfrm>
                <a:off x="297575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sp>
            <p:nvSpPr>
              <p:cNvPr id="40" name="椭圆 39">
                <a:extLst>
                  <a:ext uri="{FF2B5EF4-FFF2-40B4-BE49-F238E27FC236}">
                    <a16:creationId xmlns:a16="http://schemas.microsoft.com/office/drawing/2014/main" id="{BFD7EFE9-BC98-40F3-90E9-C7CBF0742331}"/>
                  </a:ext>
                </a:extLst>
              </p:cNvPr>
              <p:cNvSpPr/>
              <p:nvPr/>
            </p:nvSpPr>
            <p:spPr>
              <a:xfrm>
                <a:off x="344371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sp>
            <p:nvSpPr>
              <p:cNvPr id="41" name="圆角矩形 64">
                <a:extLst>
                  <a:ext uri="{FF2B5EF4-FFF2-40B4-BE49-F238E27FC236}">
                    <a16:creationId xmlns:a16="http://schemas.microsoft.com/office/drawing/2014/main" id="{5A1F831E-34D9-4A8E-8B91-A6F437F183D5}"/>
                  </a:ext>
                </a:extLst>
              </p:cNvPr>
              <p:cNvSpPr/>
              <p:nvPr/>
            </p:nvSpPr>
            <p:spPr>
              <a:xfrm>
                <a:off x="3011757" y="1864814"/>
                <a:ext cx="467960" cy="45719"/>
              </a:xfrm>
              <a:prstGeom prst="roundRect">
                <a:avLst>
                  <a:gd fmla="val 50000" name="adj"/>
                </a:avLst>
              </a:prstGeom>
              <a:gradFill>
                <a:gsLst>
                  <a:gs pos="0">
                    <a:schemeClr val="bg1">
                      <a:lumMod val="75000"/>
                    </a:schemeClr>
                  </a:gs>
                  <a:gs pos="50000">
                    <a:schemeClr val="bg1">
                      <a:lumMod val="95000"/>
                    </a:schemeClr>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grpSp>
        <p:sp>
          <p:nvSpPr>
            <p:cNvPr id="36" name="TextBox 62">
              <a:extLst>
                <a:ext uri="{FF2B5EF4-FFF2-40B4-BE49-F238E27FC236}">
                  <a16:creationId xmlns:a16="http://schemas.microsoft.com/office/drawing/2014/main" id="{5229916D-05C8-4E19-99F8-3D66ED34DB1F}"/>
                </a:ext>
              </a:extLst>
            </p:cNvPr>
            <p:cNvSpPr txBox="1"/>
            <p:nvPr/>
          </p:nvSpPr>
          <p:spPr>
            <a:xfrm>
              <a:off x="1865412" y="1684025"/>
              <a:ext cx="660794" cy="822960"/>
            </a:xfrm>
            <a:prstGeom prst="rect">
              <a:avLst/>
            </a:prstGeom>
            <a:noFill/>
          </p:spPr>
          <p:txBody>
            <a:bodyPr rtlCol="0" wrap="square">
              <a:spAutoFit/>
            </a:bodyPr>
            <a:lstStyle/>
            <a:p>
              <a:pPr algn="ctr">
                <a:lnSpc>
                  <a:spcPct val="200000"/>
                </a:lnSpc>
              </a:pPr>
              <a:r>
                <a:rPr altLang="zh-CN" b="1" lang="en-US" sz="2400">
                  <a:solidFill>
                    <a:schemeClr val="bg1"/>
                  </a:solidFill>
                  <a:cs typeface="+mn-ea"/>
                  <a:sym typeface="+mn-lt"/>
                </a:rPr>
                <a:t>02</a:t>
              </a:r>
            </a:p>
          </p:txBody>
        </p:sp>
        <p:sp>
          <p:nvSpPr>
            <p:cNvPr id="37" name="Rectangle 42">
              <a:extLst>
                <a:ext uri="{FF2B5EF4-FFF2-40B4-BE49-F238E27FC236}">
                  <a16:creationId xmlns:a16="http://schemas.microsoft.com/office/drawing/2014/main" id="{F71C1FE9-922E-40F3-BEB5-894523D2ADB9}"/>
                </a:ext>
              </a:extLst>
            </p:cNvPr>
            <p:cNvSpPr/>
            <p:nvPr/>
          </p:nvSpPr>
          <p:spPr>
            <a:xfrm flipH="1">
              <a:off x="941501" y="3422934"/>
              <a:ext cx="1960186" cy="342245"/>
            </a:xfrm>
            <a:prstGeom prst="rect">
              <a:avLst/>
            </a:prstGeom>
            <a:noFill/>
            <a:ln algn="ctr" cap="flat" cmpd="sng" w="12700">
              <a:noFill/>
              <a:prstDash val="solid"/>
            </a:ln>
            <a:effectLst/>
          </p:spPr>
          <p:txBody>
            <a:bodyPr anchor="t" bIns="0" lIns="91440" rIns="91440" rtlCol="0" tIns="0"/>
            <a:lstStyle/>
            <a:p>
              <a:pPr algn="ctr">
                <a:lnSpc>
                  <a:spcPct val="200000"/>
                </a:lnSpc>
              </a:pPr>
              <a:r>
                <a:rPr altLang="en-US" b="1" lang="zh-CN" sz="1600">
                  <a:solidFill>
                    <a:schemeClr val="tx1">
                      <a:lumMod val="75000"/>
                      <a:lumOff val="25000"/>
                    </a:schemeClr>
                  </a:solidFill>
                  <a:cs typeface="+mn-ea"/>
                  <a:sym typeface="+mn-lt"/>
                </a:rPr>
                <a:t>点击此处添加文本</a:t>
              </a:r>
            </a:p>
          </p:txBody>
        </p:sp>
        <p:sp>
          <p:nvSpPr>
            <p:cNvPr id="38" name="Rectangle 42">
              <a:extLst>
                <a:ext uri="{FF2B5EF4-FFF2-40B4-BE49-F238E27FC236}">
                  <a16:creationId xmlns:a16="http://schemas.microsoft.com/office/drawing/2014/main" id="{32ADD3A8-74DC-4E07-8C74-6619AE92305B}"/>
                </a:ext>
              </a:extLst>
            </p:cNvPr>
            <p:cNvSpPr/>
            <p:nvPr/>
          </p:nvSpPr>
          <p:spPr>
            <a:xfrm flipH="1">
              <a:off x="941501" y="3885803"/>
              <a:ext cx="1960186" cy="1703437"/>
            </a:xfrm>
            <a:prstGeom prst="rect">
              <a:avLst/>
            </a:prstGeom>
            <a:noFill/>
            <a:ln algn="ctr" cap="flat" cmpd="sng" w="12700">
              <a:noFill/>
              <a:prstDash val="solid"/>
            </a:ln>
            <a:effectLst/>
          </p:spPr>
          <p:txBody>
            <a:bodyPr anchor="t" bIns="0" lIns="91440" rIns="91440" rtlCol="0" tIns="0"/>
            <a:lstStyle/>
            <a:p>
              <a:pPr>
                <a:lnSpc>
                  <a:spcPct val="200000"/>
                </a:lnSpc>
              </a:pPr>
              <a:r>
                <a:rPr altLang="en-US" lang="zh-CN" sz="1200">
                  <a:solidFill>
                    <a:schemeClr val="tx1">
                      <a:lumMod val="75000"/>
                      <a:lumOff val="25000"/>
                    </a:schemeClr>
                  </a:solidFill>
                  <a:cs typeface="+mn-ea"/>
                  <a:sym typeface="+mn-lt"/>
                </a:rPr>
                <a:t>用户可以在投影仪或者计算机上进行演示也可以将演示文稿打印出来制作成胶片用户以在投影仪</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5" name="组合 44">
            <a:extLst>
              <a:ext uri="{FF2B5EF4-FFF2-40B4-BE49-F238E27FC236}">
                <a16:creationId xmlns:a16="http://schemas.microsoft.com/office/drawing/2014/main" id="{201D856D-4341-40D7-A338-00DFAA4BCD14}"/>
              </a:ext>
            </a:extLst>
          </p:cNvPr>
          <p:cNvGrpSpPr/>
          <p:nvPr/>
        </p:nvGrpSpPr>
        <p:grpSpPr>
          <a:xfrm>
            <a:off x="964945" y="1541064"/>
            <a:ext cx="2304256" cy="4205163"/>
            <a:chOff x="752634" y="1741175"/>
            <a:chExt cx="2304256" cy="4205163"/>
          </a:xfrm>
        </p:grpSpPr>
        <p:sp>
          <p:nvSpPr>
            <p:cNvPr id="46" name="圆角矩形 38">
              <a:extLst>
                <a:ext uri="{FF2B5EF4-FFF2-40B4-BE49-F238E27FC236}">
                  <a16:creationId xmlns:a16="http://schemas.microsoft.com/office/drawing/2014/main" id="{EE43A475-440B-44BC-BFE8-097C419FF8ED}"/>
                </a:ext>
              </a:extLst>
            </p:cNvPr>
            <p:cNvSpPr/>
            <p:nvPr/>
          </p:nvSpPr>
          <p:spPr>
            <a:xfrm rot="572624">
              <a:off x="1297576" y="1779108"/>
              <a:ext cx="1274792" cy="1256404"/>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65B7C"/>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sp>
          <p:nvSpPr>
            <p:cNvPr id="47" name="圆角矩形 70">
              <a:extLst>
                <a:ext uri="{FF2B5EF4-FFF2-40B4-BE49-F238E27FC236}">
                  <a16:creationId xmlns:a16="http://schemas.microsoft.com/office/drawing/2014/main" id="{75060E7D-7683-4563-87AE-8CBDFC45141A}"/>
                </a:ext>
              </a:extLst>
            </p:cNvPr>
            <p:cNvSpPr/>
            <p:nvPr/>
          </p:nvSpPr>
          <p:spPr>
            <a:xfrm>
              <a:off x="752634" y="3115798"/>
              <a:ext cx="2304256" cy="2830540"/>
            </a:xfrm>
            <a:prstGeom prst="roundRect">
              <a:avLst>
                <a:gd fmla="val 6909" name="adj"/>
              </a:avLst>
            </a:prstGeom>
            <a:solidFill>
              <a:srgbClr val="EFEFEF"/>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grpSp>
          <p:nvGrpSpPr>
            <p:cNvPr id="48" name="组合 47">
              <a:extLst>
                <a:ext uri="{FF2B5EF4-FFF2-40B4-BE49-F238E27FC236}">
                  <a16:creationId xmlns:a16="http://schemas.microsoft.com/office/drawing/2014/main" id="{5C113D5C-05C7-4BF2-906B-3A8347DA5BF2}"/>
                </a:ext>
              </a:extLst>
            </p:cNvPr>
            <p:cNvGrpSpPr/>
            <p:nvPr/>
          </p:nvGrpSpPr>
          <p:grpSpPr>
            <a:xfrm rot="16200000">
              <a:off x="2087525" y="3024024"/>
              <a:ext cx="441397" cy="58863"/>
              <a:chOff x="2975753" y="1851670"/>
              <a:chExt cx="539968" cy="72008"/>
            </a:xfrm>
          </p:grpSpPr>
          <p:sp>
            <p:nvSpPr>
              <p:cNvPr id="56" name="椭圆 55">
                <a:extLst>
                  <a:ext uri="{FF2B5EF4-FFF2-40B4-BE49-F238E27FC236}">
                    <a16:creationId xmlns:a16="http://schemas.microsoft.com/office/drawing/2014/main" id="{96A3D370-1DDB-449D-9422-7A0CDA6773D6}"/>
                  </a:ext>
                </a:extLst>
              </p:cNvPr>
              <p:cNvSpPr/>
              <p:nvPr/>
            </p:nvSpPr>
            <p:spPr>
              <a:xfrm>
                <a:off x="297575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sp>
            <p:nvSpPr>
              <p:cNvPr id="57" name="椭圆 56">
                <a:extLst>
                  <a:ext uri="{FF2B5EF4-FFF2-40B4-BE49-F238E27FC236}">
                    <a16:creationId xmlns:a16="http://schemas.microsoft.com/office/drawing/2014/main" id="{43C405CB-EFEE-4655-AFAC-14C2C0D70F34}"/>
                  </a:ext>
                </a:extLst>
              </p:cNvPr>
              <p:cNvSpPr/>
              <p:nvPr/>
            </p:nvSpPr>
            <p:spPr>
              <a:xfrm>
                <a:off x="344371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sp>
            <p:nvSpPr>
              <p:cNvPr id="58" name="圆角矩形 81">
                <a:extLst>
                  <a:ext uri="{FF2B5EF4-FFF2-40B4-BE49-F238E27FC236}">
                    <a16:creationId xmlns:a16="http://schemas.microsoft.com/office/drawing/2014/main" id="{D4B43D80-58B5-4E11-A619-71A7EFC156A2}"/>
                  </a:ext>
                </a:extLst>
              </p:cNvPr>
              <p:cNvSpPr/>
              <p:nvPr/>
            </p:nvSpPr>
            <p:spPr>
              <a:xfrm>
                <a:off x="3011757" y="1864814"/>
                <a:ext cx="467960" cy="45719"/>
              </a:xfrm>
              <a:prstGeom prst="roundRect">
                <a:avLst>
                  <a:gd fmla="val 50000" name="adj"/>
                </a:avLst>
              </a:prstGeom>
              <a:gradFill>
                <a:gsLst>
                  <a:gs pos="0">
                    <a:schemeClr val="bg1">
                      <a:lumMod val="75000"/>
                    </a:schemeClr>
                  </a:gs>
                  <a:gs pos="50000">
                    <a:schemeClr val="bg1">
                      <a:lumMod val="95000"/>
                    </a:schemeClr>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grpSp>
        <p:grpSp>
          <p:nvGrpSpPr>
            <p:cNvPr id="49" name="组合 48">
              <a:extLst>
                <a:ext uri="{FF2B5EF4-FFF2-40B4-BE49-F238E27FC236}">
                  <a16:creationId xmlns:a16="http://schemas.microsoft.com/office/drawing/2014/main" id="{E530442D-FC32-4CBD-A7C7-78EB7DC90FAB}"/>
                </a:ext>
              </a:extLst>
            </p:cNvPr>
            <p:cNvGrpSpPr/>
            <p:nvPr/>
          </p:nvGrpSpPr>
          <p:grpSpPr>
            <a:xfrm rot="16200000">
              <a:off x="1203997" y="3024024"/>
              <a:ext cx="441397" cy="58863"/>
              <a:chOff x="2975753" y="1851670"/>
              <a:chExt cx="539968" cy="72008"/>
            </a:xfrm>
          </p:grpSpPr>
          <p:sp>
            <p:nvSpPr>
              <p:cNvPr id="53" name="椭圆 52">
                <a:extLst>
                  <a:ext uri="{FF2B5EF4-FFF2-40B4-BE49-F238E27FC236}">
                    <a16:creationId xmlns:a16="http://schemas.microsoft.com/office/drawing/2014/main" id="{7BA24A26-16FE-4F4A-9CF0-7ADB6B1DC188}"/>
                  </a:ext>
                </a:extLst>
              </p:cNvPr>
              <p:cNvSpPr/>
              <p:nvPr/>
            </p:nvSpPr>
            <p:spPr>
              <a:xfrm>
                <a:off x="297575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sp>
            <p:nvSpPr>
              <p:cNvPr id="54" name="椭圆 53">
                <a:extLst>
                  <a:ext uri="{FF2B5EF4-FFF2-40B4-BE49-F238E27FC236}">
                    <a16:creationId xmlns:a16="http://schemas.microsoft.com/office/drawing/2014/main" id="{E5AF1811-3D81-457A-BBEF-C8AE2A3B495D}"/>
                  </a:ext>
                </a:extLst>
              </p:cNvPr>
              <p:cNvSpPr/>
              <p:nvPr/>
            </p:nvSpPr>
            <p:spPr>
              <a:xfrm>
                <a:off x="344371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sp>
            <p:nvSpPr>
              <p:cNvPr id="55" name="圆角矩形 78">
                <a:extLst>
                  <a:ext uri="{FF2B5EF4-FFF2-40B4-BE49-F238E27FC236}">
                    <a16:creationId xmlns:a16="http://schemas.microsoft.com/office/drawing/2014/main" id="{ADCA6DC8-3D43-47D2-BD31-C5CC221D3588}"/>
                  </a:ext>
                </a:extLst>
              </p:cNvPr>
              <p:cNvSpPr/>
              <p:nvPr/>
            </p:nvSpPr>
            <p:spPr>
              <a:xfrm>
                <a:off x="3011757" y="1864814"/>
                <a:ext cx="467960" cy="45719"/>
              </a:xfrm>
              <a:prstGeom prst="roundRect">
                <a:avLst>
                  <a:gd fmla="val 50000" name="adj"/>
                </a:avLst>
              </a:prstGeom>
              <a:gradFill>
                <a:gsLst>
                  <a:gs pos="0">
                    <a:schemeClr val="bg1">
                      <a:lumMod val="75000"/>
                    </a:schemeClr>
                  </a:gs>
                  <a:gs pos="50000">
                    <a:schemeClr val="bg1">
                      <a:lumMod val="95000"/>
                    </a:schemeClr>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grpSp>
        <p:sp>
          <p:nvSpPr>
            <p:cNvPr id="50" name="TextBox 53">
              <a:extLst>
                <a:ext uri="{FF2B5EF4-FFF2-40B4-BE49-F238E27FC236}">
                  <a16:creationId xmlns:a16="http://schemas.microsoft.com/office/drawing/2014/main" id="{0EF5C511-0929-48F8-B52A-FE75F37F66BB}"/>
                </a:ext>
              </a:extLst>
            </p:cNvPr>
            <p:cNvSpPr txBox="1"/>
            <p:nvPr/>
          </p:nvSpPr>
          <p:spPr>
            <a:xfrm>
              <a:off x="1865412" y="1741175"/>
              <a:ext cx="660794" cy="822960"/>
            </a:xfrm>
            <a:prstGeom prst="rect">
              <a:avLst/>
            </a:prstGeom>
            <a:noFill/>
          </p:spPr>
          <p:txBody>
            <a:bodyPr rtlCol="0" wrap="square">
              <a:spAutoFit/>
            </a:bodyPr>
            <a:lstStyle/>
            <a:p>
              <a:pPr algn="ctr">
                <a:lnSpc>
                  <a:spcPct val="200000"/>
                </a:lnSpc>
              </a:pPr>
              <a:r>
                <a:rPr altLang="zh-CN" b="1" lang="en-US" sz="2400">
                  <a:solidFill>
                    <a:schemeClr val="bg1"/>
                  </a:solidFill>
                  <a:cs typeface="+mn-ea"/>
                  <a:sym typeface="+mn-lt"/>
                </a:rPr>
                <a:t>01</a:t>
              </a:r>
            </a:p>
          </p:txBody>
        </p:sp>
        <p:sp>
          <p:nvSpPr>
            <p:cNvPr id="51" name="Rectangle 42">
              <a:extLst>
                <a:ext uri="{FF2B5EF4-FFF2-40B4-BE49-F238E27FC236}">
                  <a16:creationId xmlns:a16="http://schemas.microsoft.com/office/drawing/2014/main" id="{F3804D47-8021-4C10-A03D-EBF3482B82C3}"/>
                </a:ext>
              </a:extLst>
            </p:cNvPr>
            <p:cNvSpPr/>
            <p:nvPr/>
          </p:nvSpPr>
          <p:spPr>
            <a:xfrm flipH="1">
              <a:off x="941501" y="3422934"/>
              <a:ext cx="1960186" cy="342245"/>
            </a:xfrm>
            <a:prstGeom prst="rect">
              <a:avLst/>
            </a:prstGeom>
            <a:noFill/>
            <a:ln algn="ctr" cap="flat" cmpd="sng" w="12700">
              <a:noFill/>
              <a:prstDash val="solid"/>
            </a:ln>
            <a:effectLst/>
          </p:spPr>
          <p:txBody>
            <a:bodyPr anchor="t" bIns="0" lIns="91440" rIns="91440" rtlCol="0" tIns="0"/>
            <a:lstStyle/>
            <a:p>
              <a:pPr algn="ctr">
                <a:lnSpc>
                  <a:spcPct val="200000"/>
                </a:lnSpc>
              </a:pPr>
              <a:r>
                <a:rPr altLang="en-US" b="1" lang="zh-CN" sz="1600">
                  <a:solidFill>
                    <a:schemeClr val="tx1">
                      <a:lumMod val="75000"/>
                      <a:lumOff val="25000"/>
                    </a:schemeClr>
                  </a:solidFill>
                  <a:cs typeface="+mn-ea"/>
                  <a:sym typeface="+mn-lt"/>
                </a:rPr>
                <a:t>点击此处添加文本</a:t>
              </a:r>
            </a:p>
          </p:txBody>
        </p:sp>
        <p:sp>
          <p:nvSpPr>
            <p:cNvPr id="52" name="Rectangle 42">
              <a:extLst>
                <a:ext uri="{FF2B5EF4-FFF2-40B4-BE49-F238E27FC236}">
                  <a16:creationId xmlns:a16="http://schemas.microsoft.com/office/drawing/2014/main" id="{02A24887-6438-408B-94EA-E1F8BD94EF48}"/>
                </a:ext>
              </a:extLst>
            </p:cNvPr>
            <p:cNvSpPr/>
            <p:nvPr/>
          </p:nvSpPr>
          <p:spPr>
            <a:xfrm flipH="1">
              <a:off x="941501" y="3885803"/>
              <a:ext cx="1960186" cy="1703437"/>
            </a:xfrm>
            <a:prstGeom prst="rect">
              <a:avLst/>
            </a:prstGeom>
            <a:noFill/>
            <a:ln algn="ctr" cap="flat" cmpd="sng" w="12700">
              <a:noFill/>
              <a:prstDash val="solid"/>
            </a:ln>
            <a:effectLst/>
          </p:spPr>
          <p:txBody>
            <a:bodyPr anchor="t" bIns="0" lIns="91440" rIns="91440" rtlCol="0" tIns="0"/>
            <a:lstStyle/>
            <a:p>
              <a:pPr>
                <a:lnSpc>
                  <a:spcPct val="200000"/>
                </a:lnSpc>
              </a:pPr>
              <a:r>
                <a:rPr altLang="en-US" lang="zh-CN" sz="1200">
                  <a:solidFill>
                    <a:schemeClr val="tx1">
                      <a:lumMod val="75000"/>
                      <a:lumOff val="25000"/>
                    </a:schemeClr>
                  </a:solidFill>
                  <a:cs typeface="+mn-ea"/>
                  <a:sym typeface="+mn-lt"/>
                </a:rPr>
                <a:t>用户可以在投影仪或者计算机上进行演示也可以将演示文稿打印出来制作成胶片用户以在投影仪</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59" name="组合 58">
            <a:extLst>
              <a:ext uri="{FF2B5EF4-FFF2-40B4-BE49-F238E27FC236}">
                <a16:creationId xmlns:a16="http://schemas.microsoft.com/office/drawing/2014/main" id="{E96909C3-D9A2-4391-94B7-E2A66370D2A8}"/>
              </a:ext>
            </a:extLst>
          </p:cNvPr>
          <p:cNvGrpSpPr/>
          <p:nvPr/>
        </p:nvGrpSpPr>
        <p:grpSpPr>
          <a:xfrm>
            <a:off x="8962149" y="1502964"/>
            <a:ext cx="2304256" cy="4243263"/>
            <a:chOff x="752634" y="1703075"/>
            <a:chExt cx="2304256" cy="4243263"/>
          </a:xfrm>
        </p:grpSpPr>
        <p:sp>
          <p:nvSpPr>
            <p:cNvPr id="60" name="圆角矩形 38">
              <a:extLst>
                <a:ext uri="{FF2B5EF4-FFF2-40B4-BE49-F238E27FC236}">
                  <a16:creationId xmlns:a16="http://schemas.microsoft.com/office/drawing/2014/main" id="{B8D3B334-1360-45AC-9D95-EBB0BB8DAD46}"/>
                </a:ext>
              </a:extLst>
            </p:cNvPr>
            <p:cNvSpPr/>
            <p:nvPr/>
          </p:nvSpPr>
          <p:spPr>
            <a:xfrm rot="572624">
              <a:off x="1297576" y="1779108"/>
              <a:ext cx="1274792" cy="1256404"/>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chemeClr val="bg1">
                <a:lumMod val="65000"/>
              </a:schemeClr>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sp>
          <p:nvSpPr>
            <p:cNvPr id="61" name="圆角矩形 32">
              <a:extLst>
                <a:ext uri="{FF2B5EF4-FFF2-40B4-BE49-F238E27FC236}">
                  <a16:creationId xmlns:a16="http://schemas.microsoft.com/office/drawing/2014/main" id="{43CBD211-7187-4E0E-AE26-EFE0D9C3BA1F}"/>
                </a:ext>
              </a:extLst>
            </p:cNvPr>
            <p:cNvSpPr/>
            <p:nvPr/>
          </p:nvSpPr>
          <p:spPr>
            <a:xfrm>
              <a:off x="752634" y="3115798"/>
              <a:ext cx="2304256" cy="2830540"/>
            </a:xfrm>
            <a:prstGeom prst="roundRect">
              <a:avLst>
                <a:gd fmla="val 6909" name="adj"/>
              </a:avLst>
            </a:prstGeom>
            <a:solidFill>
              <a:srgbClr val="EFEFEF"/>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grpSp>
          <p:nvGrpSpPr>
            <p:cNvPr id="62" name="组合 61">
              <a:extLst>
                <a:ext uri="{FF2B5EF4-FFF2-40B4-BE49-F238E27FC236}">
                  <a16:creationId xmlns:a16="http://schemas.microsoft.com/office/drawing/2014/main" id="{08E3D9DA-4C83-4893-BB97-F143AD0DBCAD}"/>
                </a:ext>
              </a:extLst>
            </p:cNvPr>
            <p:cNvGrpSpPr/>
            <p:nvPr/>
          </p:nvGrpSpPr>
          <p:grpSpPr>
            <a:xfrm rot="16200000">
              <a:off x="2087525" y="3024024"/>
              <a:ext cx="441397" cy="58863"/>
              <a:chOff x="2975753" y="1851670"/>
              <a:chExt cx="539968" cy="72008"/>
            </a:xfrm>
          </p:grpSpPr>
          <p:sp>
            <p:nvSpPr>
              <p:cNvPr id="70" name="椭圆 69">
                <a:extLst>
                  <a:ext uri="{FF2B5EF4-FFF2-40B4-BE49-F238E27FC236}">
                    <a16:creationId xmlns:a16="http://schemas.microsoft.com/office/drawing/2014/main" id="{DFB2BE7E-E5F0-4DF2-8E6C-F8C2429A9C42}"/>
                  </a:ext>
                </a:extLst>
              </p:cNvPr>
              <p:cNvSpPr/>
              <p:nvPr/>
            </p:nvSpPr>
            <p:spPr>
              <a:xfrm>
                <a:off x="297575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sp>
            <p:nvSpPr>
              <p:cNvPr id="71" name="椭圆 70">
                <a:extLst>
                  <a:ext uri="{FF2B5EF4-FFF2-40B4-BE49-F238E27FC236}">
                    <a16:creationId xmlns:a16="http://schemas.microsoft.com/office/drawing/2014/main" id="{E90D4D42-637D-4B85-88A7-2B3DBBBE5CFC}"/>
                  </a:ext>
                </a:extLst>
              </p:cNvPr>
              <p:cNvSpPr/>
              <p:nvPr/>
            </p:nvSpPr>
            <p:spPr>
              <a:xfrm>
                <a:off x="344371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sp>
            <p:nvSpPr>
              <p:cNvPr id="72" name="圆角矩形 53">
                <a:extLst>
                  <a:ext uri="{FF2B5EF4-FFF2-40B4-BE49-F238E27FC236}">
                    <a16:creationId xmlns:a16="http://schemas.microsoft.com/office/drawing/2014/main" id="{01045A0D-195B-46BF-848D-9C55A94E4F7D}"/>
                  </a:ext>
                </a:extLst>
              </p:cNvPr>
              <p:cNvSpPr/>
              <p:nvPr/>
            </p:nvSpPr>
            <p:spPr>
              <a:xfrm>
                <a:off x="3011757" y="1864814"/>
                <a:ext cx="467960" cy="45719"/>
              </a:xfrm>
              <a:prstGeom prst="roundRect">
                <a:avLst>
                  <a:gd fmla="val 50000" name="adj"/>
                </a:avLst>
              </a:prstGeom>
              <a:gradFill>
                <a:gsLst>
                  <a:gs pos="0">
                    <a:schemeClr val="bg1">
                      <a:lumMod val="75000"/>
                    </a:schemeClr>
                  </a:gs>
                  <a:gs pos="50000">
                    <a:schemeClr val="bg1">
                      <a:lumMod val="95000"/>
                    </a:schemeClr>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grpSp>
        <p:grpSp>
          <p:nvGrpSpPr>
            <p:cNvPr id="63" name="组合 62">
              <a:extLst>
                <a:ext uri="{FF2B5EF4-FFF2-40B4-BE49-F238E27FC236}">
                  <a16:creationId xmlns:a16="http://schemas.microsoft.com/office/drawing/2014/main" id="{30EF7771-3E7B-4AE5-AD39-A663719BAD55}"/>
                </a:ext>
              </a:extLst>
            </p:cNvPr>
            <p:cNvGrpSpPr/>
            <p:nvPr/>
          </p:nvGrpSpPr>
          <p:grpSpPr>
            <a:xfrm rot="16200000">
              <a:off x="1203997" y="3024024"/>
              <a:ext cx="441397" cy="58863"/>
              <a:chOff x="2975753" y="1851670"/>
              <a:chExt cx="539968" cy="72008"/>
            </a:xfrm>
          </p:grpSpPr>
          <p:sp>
            <p:nvSpPr>
              <p:cNvPr id="67" name="椭圆 66">
                <a:extLst>
                  <a:ext uri="{FF2B5EF4-FFF2-40B4-BE49-F238E27FC236}">
                    <a16:creationId xmlns:a16="http://schemas.microsoft.com/office/drawing/2014/main" id="{DB0BF768-1AD0-400B-B8C3-71BC5B557F22}"/>
                  </a:ext>
                </a:extLst>
              </p:cNvPr>
              <p:cNvSpPr/>
              <p:nvPr/>
            </p:nvSpPr>
            <p:spPr>
              <a:xfrm>
                <a:off x="297575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sp>
            <p:nvSpPr>
              <p:cNvPr id="68" name="椭圆 67">
                <a:extLst>
                  <a:ext uri="{FF2B5EF4-FFF2-40B4-BE49-F238E27FC236}">
                    <a16:creationId xmlns:a16="http://schemas.microsoft.com/office/drawing/2014/main" id="{6DCC66D1-D4AE-45EF-93EF-B207E09B8477}"/>
                  </a:ext>
                </a:extLst>
              </p:cNvPr>
              <p:cNvSpPr/>
              <p:nvPr/>
            </p:nvSpPr>
            <p:spPr>
              <a:xfrm>
                <a:off x="3443713" y="1851670"/>
                <a:ext cx="72008" cy="720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sp>
            <p:nvSpPr>
              <p:cNvPr id="69" name="圆角矩形 50">
                <a:extLst>
                  <a:ext uri="{FF2B5EF4-FFF2-40B4-BE49-F238E27FC236}">
                    <a16:creationId xmlns:a16="http://schemas.microsoft.com/office/drawing/2014/main" id="{D1656D52-CB96-4E50-A29B-2359C2FDFB46}"/>
                  </a:ext>
                </a:extLst>
              </p:cNvPr>
              <p:cNvSpPr/>
              <p:nvPr/>
            </p:nvSpPr>
            <p:spPr>
              <a:xfrm>
                <a:off x="3011757" y="1864814"/>
                <a:ext cx="467960" cy="45719"/>
              </a:xfrm>
              <a:prstGeom prst="roundRect">
                <a:avLst>
                  <a:gd fmla="val 50000" name="adj"/>
                </a:avLst>
              </a:prstGeom>
              <a:gradFill>
                <a:gsLst>
                  <a:gs pos="0">
                    <a:schemeClr val="bg1">
                      <a:lumMod val="75000"/>
                    </a:schemeClr>
                  </a:gs>
                  <a:gs pos="50000">
                    <a:schemeClr val="bg1">
                      <a:lumMod val="95000"/>
                    </a:schemeClr>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200000"/>
                  </a:lnSpc>
                </a:pPr>
                <a:endParaRPr altLang="en-US" lang="zh-CN">
                  <a:cs typeface="+mn-ea"/>
                  <a:sym typeface="+mn-lt"/>
                </a:endParaRPr>
              </a:p>
            </p:txBody>
          </p:sp>
        </p:grpSp>
        <p:sp>
          <p:nvSpPr>
            <p:cNvPr id="64" name="TextBox 76">
              <a:extLst>
                <a:ext uri="{FF2B5EF4-FFF2-40B4-BE49-F238E27FC236}">
                  <a16:creationId xmlns:a16="http://schemas.microsoft.com/office/drawing/2014/main" id="{443ABE90-2DCF-42C7-9DE1-31C3A6F94CB8}"/>
                </a:ext>
              </a:extLst>
            </p:cNvPr>
            <p:cNvSpPr txBox="1"/>
            <p:nvPr/>
          </p:nvSpPr>
          <p:spPr>
            <a:xfrm>
              <a:off x="1865411" y="1703075"/>
              <a:ext cx="660794" cy="822960"/>
            </a:xfrm>
            <a:prstGeom prst="rect">
              <a:avLst/>
            </a:prstGeom>
            <a:noFill/>
          </p:spPr>
          <p:txBody>
            <a:bodyPr rtlCol="0" wrap="square">
              <a:spAutoFit/>
            </a:bodyPr>
            <a:lstStyle/>
            <a:p>
              <a:pPr algn="ctr">
                <a:lnSpc>
                  <a:spcPct val="200000"/>
                </a:lnSpc>
              </a:pPr>
              <a:r>
                <a:rPr altLang="zh-CN" b="1" lang="en-US" sz="2400">
                  <a:solidFill>
                    <a:schemeClr val="bg1"/>
                  </a:solidFill>
                  <a:cs typeface="+mn-ea"/>
                  <a:sym typeface="+mn-lt"/>
                </a:rPr>
                <a:t>04</a:t>
              </a:r>
            </a:p>
          </p:txBody>
        </p:sp>
        <p:sp>
          <p:nvSpPr>
            <p:cNvPr id="65" name="Rectangle 42">
              <a:extLst>
                <a:ext uri="{FF2B5EF4-FFF2-40B4-BE49-F238E27FC236}">
                  <a16:creationId xmlns:a16="http://schemas.microsoft.com/office/drawing/2014/main" id="{F457E8A9-985D-4C21-BB19-5C4757D2B111}"/>
                </a:ext>
              </a:extLst>
            </p:cNvPr>
            <p:cNvSpPr/>
            <p:nvPr/>
          </p:nvSpPr>
          <p:spPr>
            <a:xfrm flipH="1">
              <a:off x="941501" y="3422934"/>
              <a:ext cx="1960186" cy="342245"/>
            </a:xfrm>
            <a:prstGeom prst="rect">
              <a:avLst/>
            </a:prstGeom>
            <a:noFill/>
            <a:ln algn="ctr" cap="flat" cmpd="sng" w="12700">
              <a:noFill/>
              <a:prstDash val="solid"/>
            </a:ln>
            <a:effectLst/>
          </p:spPr>
          <p:txBody>
            <a:bodyPr anchor="t" bIns="0" lIns="91440" rIns="91440" rtlCol="0" tIns="0"/>
            <a:lstStyle/>
            <a:p>
              <a:pPr algn="ctr">
                <a:lnSpc>
                  <a:spcPct val="200000"/>
                </a:lnSpc>
              </a:pPr>
              <a:r>
                <a:rPr altLang="en-US" b="1" lang="zh-CN" sz="1600">
                  <a:solidFill>
                    <a:schemeClr val="tx1">
                      <a:lumMod val="75000"/>
                      <a:lumOff val="25000"/>
                    </a:schemeClr>
                  </a:solidFill>
                  <a:cs typeface="+mn-ea"/>
                  <a:sym typeface="+mn-lt"/>
                </a:rPr>
                <a:t>点击此处添加文本</a:t>
              </a:r>
            </a:p>
          </p:txBody>
        </p:sp>
        <p:sp>
          <p:nvSpPr>
            <p:cNvPr id="66" name="Rectangle 42">
              <a:extLst>
                <a:ext uri="{FF2B5EF4-FFF2-40B4-BE49-F238E27FC236}">
                  <a16:creationId xmlns:a16="http://schemas.microsoft.com/office/drawing/2014/main" id="{0F3487FE-520B-4415-885C-14CE682C806E}"/>
                </a:ext>
              </a:extLst>
            </p:cNvPr>
            <p:cNvSpPr/>
            <p:nvPr/>
          </p:nvSpPr>
          <p:spPr>
            <a:xfrm flipH="1">
              <a:off x="941501" y="3885803"/>
              <a:ext cx="1960186" cy="1703437"/>
            </a:xfrm>
            <a:prstGeom prst="rect">
              <a:avLst/>
            </a:prstGeom>
            <a:noFill/>
            <a:ln algn="ctr" cap="flat" cmpd="sng" w="12700">
              <a:noFill/>
              <a:prstDash val="solid"/>
            </a:ln>
            <a:effectLst/>
          </p:spPr>
          <p:txBody>
            <a:bodyPr anchor="t" bIns="0" lIns="91440" rIns="91440" rtlCol="0" tIns="0"/>
            <a:lstStyle/>
            <a:p>
              <a:pPr>
                <a:lnSpc>
                  <a:spcPct val="200000"/>
                </a:lnSpc>
              </a:pPr>
              <a:r>
                <a:rPr altLang="en-US" lang="zh-CN" sz="1200">
                  <a:solidFill>
                    <a:schemeClr val="tx1">
                      <a:lumMod val="75000"/>
                      <a:lumOff val="25000"/>
                    </a:schemeClr>
                  </a:solidFill>
                  <a:cs typeface="+mn-ea"/>
                  <a:sym typeface="+mn-lt"/>
                </a:rPr>
                <a:t>用户可以在投影仪或者计算机上进行演示也可以将演示文稿打印出来制作成胶片用户以在投影仪</a:t>
              </a:r>
            </a:p>
          </p:txBody>
        </p:sp>
      </p:grpSp>
      <p:sp>
        <p:nvSpPr>
          <p:cNvPr id="74" name="圆角矩形 38">
            <a:extLst>
              <a:ext uri="{FF2B5EF4-FFF2-40B4-BE49-F238E27FC236}">
                <a16:creationId xmlns:a16="http://schemas.microsoft.com/office/drawing/2014/main" id="{20CBE1CF-EC2E-4F3B-93F4-FB341924590F}"/>
              </a:ext>
            </a:extLst>
          </p:cNvPr>
          <p:cNvSpPr/>
          <p:nvPr/>
        </p:nvSpPr>
        <p:spPr>
          <a:xfrm rot="572624">
            <a:off x="195140" y="191809"/>
            <a:ext cx="755690" cy="744790"/>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65B7C"/>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9" name="椭圆 78">
            <a:extLst>
              <a:ext uri="{FF2B5EF4-FFF2-40B4-BE49-F238E27FC236}">
                <a16:creationId xmlns:a16="http://schemas.microsoft.com/office/drawing/2014/main" id="{BFB512C3-C7CF-407D-BA2C-0736600F161D}"/>
              </a:ext>
            </a:extLst>
          </p:cNvPr>
          <p:cNvSpPr/>
          <p:nvPr/>
        </p:nvSpPr>
        <p:spPr>
          <a:xfrm>
            <a:off x="11734017" y="646680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0" name="椭圆 79">
            <a:extLst>
              <a:ext uri="{FF2B5EF4-FFF2-40B4-BE49-F238E27FC236}">
                <a16:creationId xmlns:a16="http://schemas.microsoft.com/office/drawing/2014/main" id="{A880993A-10B9-4DB6-9A8F-31E8C6CE8AEA}"/>
              </a:ext>
            </a:extLst>
          </p:cNvPr>
          <p:cNvSpPr/>
          <p:nvPr/>
        </p:nvSpPr>
        <p:spPr>
          <a:xfrm>
            <a:off x="11364799" y="646680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1" name="椭圆 80">
            <a:extLst>
              <a:ext uri="{FF2B5EF4-FFF2-40B4-BE49-F238E27FC236}">
                <a16:creationId xmlns:a16="http://schemas.microsoft.com/office/drawing/2014/main" id="{4046B9B2-F602-4FAA-BF30-48AFB770B041}"/>
              </a:ext>
            </a:extLst>
          </p:cNvPr>
          <p:cNvSpPr/>
          <p:nvPr/>
        </p:nvSpPr>
        <p:spPr>
          <a:xfrm>
            <a:off x="10995581" y="646680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2" name="椭圆 81">
            <a:extLst>
              <a:ext uri="{FF2B5EF4-FFF2-40B4-BE49-F238E27FC236}">
                <a16:creationId xmlns:a16="http://schemas.microsoft.com/office/drawing/2014/main" id="{DF47EA6E-2A06-4B80-ADE3-C84139172F62}"/>
              </a:ext>
            </a:extLst>
          </p:cNvPr>
          <p:cNvSpPr/>
          <p:nvPr/>
        </p:nvSpPr>
        <p:spPr>
          <a:xfrm>
            <a:off x="10626363" y="646680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3" name="椭圆 82">
            <a:extLst>
              <a:ext uri="{FF2B5EF4-FFF2-40B4-BE49-F238E27FC236}">
                <a16:creationId xmlns:a16="http://schemas.microsoft.com/office/drawing/2014/main" id="{C2612CEE-8BFE-4D9E-ACFF-35CFCCC3180B}"/>
              </a:ext>
            </a:extLst>
          </p:cNvPr>
          <p:cNvSpPr/>
          <p:nvPr/>
        </p:nvSpPr>
        <p:spPr>
          <a:xfrm>
            <a:off x="10257451" y="646680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 name="文本框 1"/>
          <p:cNvSpPr txBox="1"/>
          <p:nvPr/>
        </p:nvSpPr>
        <p:spPr>
          <a:xfrm>
            <a:off x="6746022" y="301841"/>
            <a:ext cx="3241357" cy="640080"/>
          </a:xfrm>
          <a:prstGeom prst="rect">
            <a:avLst/>
          </a:prstGeom>
          <a:noFill/>
        </p:spPr>
        <p:txBody>
          <a:bodyPr rtlCol="0" wrap="square">
            <a:spAutoFit/>
          </a:bodyPr>
          <a:lstStyle/>
          <a:p>
            <a:r>
              <a:rPr altLang="zh-CN" lang="en-US">
                <a:solidFill>
                  <a:srgbClr val="365B7C"/>
                </a:solidFill>
              </a:rPr>
              <a:t>https://www.youyedoc.com/</a:t>
            </a:r>
          </a:p>
        </p:txBody>
      </p:sp>
    </p:spTree>
    <p:extLst>
      <p:ext uri="{BB962C8B-B14F-4D97-AF65-F5344CB8AC3E}">
        <p14:creationId val="9692538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4"/>
                                        </p:tgtEl>
                                        <p:attrNameLst>
                                          <p:attrName>style.visibility</p:attrName>
                                        </p:attrNameLst>
                                      </p:cBhvr>
                                      <p:to>
                                        <p:strVal val="visible"/>
                                      </p:to>
                                    </p:set>
                                    <p:anim calcmode="lin" valueType="num">
                                      <p:cBhvr additive="base">
                                        <p:cTn dur="500" fill="hold" id="7"/>
                                        <p:tgtEl>
                                          <p:spTgt spid="74"/>
                                        </p:tgtEl>
                                        <p:attrNameLst>
                                          <p:attrName>ppt_x</p:attrName>
                                        </p:attrNameLst>
                                      </p:cBhvr>
                                      <p:tavLst>
                                        <p:tav tm="0">
                                          <p:val>
                                            <p:strVal val="0-#ppt_w/2"/>
                                          </p:val>
                                        </p:tav>
                                        <p:tav tm="100000">
                                          <p:val>
                                            <p:strVal val="#ppt_x"/>
                                          </p:val>
                                        </p:tav>
                                      </p:tavLst>
                                    </p:anim>
                                    <p:anim calcmode="lin" valueType="num">
                                      <p:cBhvr additive="base">
                                        <p:cTn dur="500" fill="hold" id="8"/>
                                        <p:tgtEl>
                                          <p:spTgt spid="7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79"/>
                                        </p:tgtEl>
                                        <p:attrNameLst>
                                          <p:attrName>style.visibility</p:attrName>
                                        </p:attrNameLst>
                                      </p:cBhvr>
                                      <p:to>
                                        <p:strVal val="visible"/>
                                      </p:to>
                                    </p:set>
                                    <p:anim calcmode="lin" valueType="num">
                                      <p:cBhvr additive="base">
                                        <p:cTn dur="500" fill="hold" id="11"/>
                                        <p:tgtEl>
                                          <p:spTgt spid="79"/>
                                        </p:tgtEl>
                                        <p:attrNameLst>
                                          <p:attrName>ppt_x</p:attrName>
                                        </p:attrNameLst>
                                      </p:cBhvr>
                                      <p:tavLst>
                                        <p:tav tm="0">
                                          <p:val>
                                            <p:strVal val="1+#ppt_w/2"/>
                                          </p:val>
                                        </p:tav>
                                        <p:tav tm="100000">
                                          <p:val>
                                            <p:strVal val="#ppt_x"/>
                                          </p:val>
                                        </p:tav>
                                      </p:tavLst>
                                    </p:anim>
                                    <p:anim calcmode="lin" valueType="num">
                                      <p:cBhvr additive="base">
                                        <p:cTn dur="500" fill="hold" id="12"/>
                                        <p:tgtEl>
                                          <p:spTgt spid="7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80"/>
                                        </p:tgtEl>
                                        <p:attrNameLst>
                                          <p:attrName>style.visibility</p:attrName>
                                        </p:attrNameLst>
                                      </p:cBhvr>
                                      <p:to>
                                        <p:strVal val="visible"/>
                                      </p:to>
                                    </p:set>
                                    <p:anim calcmode="lin" valueType="num">
                                      <p:cBhvr additive="base">
                                        <p:cTn dur="500" fill="hold" id="15"/>
                                        <p:tgtEl>
                                          <p:spTgt spid="80"/>
                                        </p:tgtEl>
                                        <p:attrNameLst>
                                          <p:attrName>ppt_x</p:attrName>
                                        </p:attrNameLst>
                                      </p:cBhvr>
                                      <p:tavLst>
                                        <p:tav tm="0">
                                          <p:val>
                                            <p:strVal val="1+#ppt_w/2"/>
                                          </p:val>
                                        </p:tav>
                                        <p:tav tm="100000">
                                          <p:val>
                                            <p:strVal val="#ppt_x"/>
                                          </p:val>
                                        </p:tav>
                                      </p:tavLst>
                                    </p:anim>
                                    <p:anim calcmode="lin" valueType="num">
                                      <p:cBhvr additive="base">
                                        <p:cTn dur="500" fill="hold" id="16"/>
                                        <p:tgtEl>
                                          <p:spTgt spid="80"/>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81"/>
                                        </p:tgtEl>
                                        <p:attrNameLst>
                                          <p:attrName>style.visibility</p:attrName>
                                        </p:attrNameLst>
                                      </p:cBhvr>
                                      <p:to>
                                        <p:strVal val="visible"/>
                                      </p:to>
                                    </p:set>
                                    <p:anim calcmode="lin" valueType="num">
                                      <p:cBhvr additive="base">
                                        <p:cTn dur="500" fill="hold" id="19"/>
                                        <p:tgtEl>
                                          <p:spTgt spid="81"/>
                                        </p:tgtEl>
                                        <p:attrNameLst>
                                          <p:attrName>ppt_x</p:attrName>
                                        </p:attrNameLst>
                                      </p:cBhvr>
                                      <p:tavLst>
                                        <p:tav tm="0">
                                          <p:val>
                                            <p:strVal val="1+#ppt_w/2"/>
                                          </p:val>
                                        </p:tav>
                                        <p:tav tm="100000">
                                          <p:val>
                                            <p:strVal val="#ppt_x"/>
                                          </p:val>
                                        </p:tav>
                                      </p:tavLst>
                                    </p:anim>
                                    <p:anim calcmode="lin" valueType="num">
                                      <p:cBhvr additive="base">
                                        <p:cTn dur="500" fill="hold" id="20"/>
                                        <p:tgtEl>
                                          <p:spTgt spid="81"/>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82"/>
                                        </p:tgtEl>
                                        <p:attrNameLst>
                                          <p:attrName>style.visibility</p:attrName>
                                        </p:attrNameLst>
                                      </p:cBhvr>
                                      <p:to>
                                        <p:strVal val="visible"/>
                                      </p:to>
                                    </p:set>
                                    <p:anim calcmode="lin" valueType="num">
                                      <p:cBhvr additive="base">
                                        <p:cTn dur="500" fill="hold" id="23"/>
                                        <p:tgtEl>
                                          <p:spTgt spid="82"/>
                                        </p:tgtEl>
                                        <p:attrNameLst>
                                          <p:attrName>ppt_x</p:attrName>
                                        </p:attrNameLst>
                                      </p:cBhvr>
                                      <p:tavLst>
                                        <p:tav tm="0">
                                          <p:val>
                                            <p:strVal val="1+#ppt_w/2"/>
                                          </p:val>
                                        </p:tav>
                                        <p:tav tm="100000">
                                          <p:val>
                                            <p:strVal val="#ppt_x"/>
                                          </p:val>
                                        </p:tav>
                                      </p:tavLst>
                                    </p:anim>
                                    <p:anim calcmode="lin" valueType="num">
                                      <p:cBhvr additive="base">
                                        <p:cTn dur="500" fill="hold" id="24"/>
                                        <p:tgtEl>
                                          <p:spTgt spid="82"/>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83"/>
                                        </p:tgtEl>
                                        <p:attrNameLst>
                                          <p:attrName>style.visibility</p:attrName>
                                        </p:attrNameLst>
                                      </p:cBhvr>
                                      <p:to>
                                        <p:strVal val="visible"/>
                                      </p:to>
                                    </p:set>
                                    <p:anim calcmode="lin" valueType="num">
                                      <p:cBhvr additive="base">
                                        <p:cTn dur="500" fill="hold" id="27"/>
                                        <p:tgtEl>
                                          <p:spTgt spid="83"/>
                                        </p:tgtEl>
                                        <p:attrNameLst>
                                          <p:attrName>ppt_x</p:attrName>
                                        </p:attrNameLst>
                                      </p:cBhvr>
                                      <p:tavLst>
                                        <p:tav tm="0">
                                          <p:val>
                                            <p:strVal val="1+#ppt_w/2"/>
                                          </p:val>
                                        </p:tav>
                                        <p:tav tm="100000">
                                          <p:val>
                                            <p:strVal val="#ppt_x"/>
                                          </p:val>
                                        </p:tav>
                                      </p:tavLst>
                                    </p:anim>
                                    <p:anim calcmode="lin" valueType="num">
                                      <p:cBhvr additive="base">
                                        <p:cTn dur="500" fill="hold" id="28"/>
                                        <p:tgtEl>
                                          <p:spTgt spid="83"/>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8">
                                  <p:stCondLst>
                                    <p:cond delay="0"/>
                                  </p:stCondLst>
                                  <p:iterate type="lt">
                                    <p:tmPct val="10000"/>
                                  </p:iterate>
                                  <p:childTnLst>
                                    <p:set>
                                      <p:cBhvr>
                                        <p:cTn dur="1" fill="hold" id="31">
                                          <p:stCondLst>
                                            <p:cond delay="0"/>
                                          </p:stCondLst>
                                        </p:cTn>
                                        <p:tgtEl>
                                          <p:spTgt spid="15"/>
                                        </p:tgtEl>
                                        <p:attrNameLst>
                                          <p:attrName>style.visibility</p:attrName>
                                        </p:attrNameLst>
                                      </p:cBhvr>
                                      <p:to>
                                        <p:strVal val="visible"/>
                                      </p:to>
                                    </p:set>
                                    <p:anim calcmode="lin" valueType="num">
                                      <p:cBhvr additive="base">
                                        <p:cTn dur="500" id="32"/>
                                        <p:tgtEl>
                                          <p:spTgt spid="15"/>
                                        </p:tgtEl>
                                        <p:attrNameLst>
                                          <p:attrName>ppt_x</p:attrName>
                                        </p:attrNameLst>
                                      </p:cBhvr>
                                      <p:tavLst>
                                        <p:tav tm="0">
                                          <p:val>
                                            <p:strVal val="#ppt_x-#ppt_w*1.125000"/>
                                          </p:val>
                                        </p:tav>
                                        <p:tav tm="100000">
                                          <p:val>
                                            <p:strVal val="#ppt_x"/>
                                          </p:val>
                                        </p:tav>
                                      </p:tavLst>
                                    </p:anim>
                                    <p:animEffect filter="wipe(right)" transition="in">
                                      <p:cBhvr>
                                        <p:cTn dur="500" id="33"/>
                                        <p:tgtEl>
                                          <p:spTgt spid="15"/>
                                        </p:tgtEl>
                                      </p:cBhvr>
                                    </p:animEffect>
                                  </p:childTnLst>
                                </p:cTn>
                              </p:par>
                            </p:childTnLst>
                          </p:cTn>
                        </p:par>
                        <p:par>
                          <p:cTn fill="hold" id="34" nodeType="afterGroup">
                            <p:stCondLst>
                              <p:cond delay="1000"/>
                            </p:stCondLst>
                            <p:childTnLst>
                              <p:par>
                                <p:cTn decel="44000" fill="hold" id="35" nodeType="afterEffect" presetClass="entr" presetID="2" presetSubtype="4">
                                  <p:stCondLst>
                                    <p:cond delay="0"/>
                                  </p:stCondLst>
                                  <p:childTnLst>
                                    <p:set>
                                      <p:cBhvr>
                                        <p:cTn dur="1" fill="hold" id="36">
                                          <p:stCondLst>
                                            <p:cond delay="0"/>
                                          </p:stCondLst>
                                        </p:cTn>
                                        <p:tgtEl>
                                          <p:spTgt spid="45"/>
                                        </p:tgtEl>
                                        <p:attrNameLst>
                                          <p:attrName>style.visibility</p:attrName>
                                        </p:attrNameLst>
                                      </p:cBhvr>
                                      <p:to>
                                        <p:strVal val="visible"/>
                                      </p:to>
                                    </p:set>
                                    <p:anim calcmode="lin" valueType="num">
                                      <p:cBhvr additive="base">
                                        <p:cTn dur="750" fill="hold" id="37"/>
                                        <p:tgtEl>
                                          <p:spTgt spid="45"/>
                                        </p:tgtEl>
                                        <p:attrNameLst>
                                          <p:attrName>ppt_x</p:attrName>
                                        </p:attrNameLst>
                                      </p:cBhvr>
                                      <p:tavLst>
                                        <p:tav tm="0">
                                          <p:val>
                                            <p:strVal val="#ppt_x"/>
                                          </p:val>
                                        </p:tav>
                                        <p:tav tm="100000">
                                          <p:val>
                                            <p:strVal val="#ppt_x"/>
                                          </p:val>
                                        </p:tav>
                                      </p:tavLst>
                                    </p:anim>
                                    <p:anim calcmode="lin" valueType="num">
                                      <p:cBhvr additive="base">
                                        <p:cTn dur="750" fill="hold" id="38"/>
                                        <p:tgtEl>
                                          <p:spTgt spid="45"/>
                                        </p:tgtEl>
                                        <p:attrNameLst>
                                          <p:attrName>ppt_y</p:attrName>
                                        </p:attrNameLst>
                                      </p:cBhvr>
                                      <p:tavLst>
                                        <p:tav tm="0">
                                          <p:val>
                                            <p:strVal val="1+#ppt_h/2"/>
                                          </p:val>
                                        </p:tav>
                                        <p:tav tm="100000">
                                          <p:val>
                                            <p:strVal val="#ppt_y"/>
                                          </p:val>
                                        </p:tav>
                                      </p:tavLst>
                                    </p:anim>
                                  </p:childTnLst>
                                </p:cTn>
                              </p:par>
                              <p:par>
                                <p:cTn decel="44000" fill="hold" id="39" nodeType="withEffect" presetClass="entr" presetID="2" presetSubtype="4">
                                  <p:stCondLst>
                                    <p:cond delay="250"/>
                                  </p:stCondLst>
                                  <p:childTnLst>
                                    <p:set>
                                      <p:cBhvr>
                                        <p:cTn dur="1" fill="hold" id="40">
                                          <p:stCondLst>
                                            <p:cond delay="0"/>
                                          </p:stCondLst>
                                        </p:cTn>
                                        <p:tgtEl>
                                          <p:spTgt spid="31"/>
                                        </p:tgtEl>
                                        <p:attrNameLst>
                                          <p:attrName>style.visibility</p:attrName>
                                        </p:attrNameLst>
                                      </p:cBhvr>
                                      <p:to>
                                        <p:strVal val="visible"/>
                                      </p:to>
                                    </p:set>
                                    <p:anim calcmode="lin" valueType="num">
                                      <p:cBhvr additive="base">
                                        <p:cTn dur="750" fill="hold" id="41"/>
                                        <p:tgtEl>
                                          <p:spTgt spid="31"/>
                                        </p:tgtEl>
                                        <p:attrNameLst>
                                          <p:attrName>ppt_x</p:attrName>
                                        </p:attrNameLst>
                                      </p:cBhvr>
                                      <p:tavLst>
                                        <p:tav tm="0">
                                          <p:val>
                                            <p:strVal val="#ppt_x"/>
                                          </p:val>
                                        </p:tav>
                                        <p:tav tm="100000">
                                          <p:val>
                                            <p:strVal val="#ppt_x"/>
                                          </p:val>
                                        </p:tav>
                                      </p:tavLst>
                                    </p:anim>
                                    <p:anim calcmode="lin" valueType="num">
                                      <p:cBhvr additive="base">
                                        <p:cTn dur="750" fill="hold" id="42"/>
                                        <p:tgtEl>
                                          <p:spTgt spid="31"/>
                                        </p:tgtEl>
                                        <p:attrNameLst>
                                          <p:attrName>ppt_y</p:attrName>
                                        </p:attrNameLst>
                                      </p:cBhvr>
                                      <p:tavLst>
                                        <p:tav tm="0">
                                          <p:val>
                                            <p:strVal val="1+#ppt_h/2"/>
                                          </p:val>
                                        </p:tav>
                                        <p:tav tm="100000">
                                          <p:val>
                                            <p:strVal val="#ppt_y"/>
                                          </p:val>
                                        </p:tav>
                                      </p:tavLst>
                                    </p:anim>
                                  </p:childTnLst>
                                </p:cTn>
                              </p:par>
                              <p:par>
                                <p:cTn decel="44000" fill="hold" id="43" nodeType="withEffect" presetClass="entr" presetID="2" presetSubtype="4">
                                  <p:stCondLst>
                                    <p:cond delay="500"/>
                                  </p:stCondLst>
                                  <p:childTnLst>
                                    <p:set>
                                      <p:cBhvr>
                                        <p:cTn dur="1" fill="hold" id="44">
                                          <p:stCondLst>
                                            <p:cond delay="0"/>
                                          </p:stCondLst>
                                        </p:cTn>
                                        <p:tgtEl>
                                          <p:spTgt spid="17"/>
                                        </p:tgtEl>
                                        <p:attrNameLst>
                                          <p:attrName>style.visibility</p:attrName>
                                        </p:attrNameLst>
                                      </p:cBhvr>
                                      <p:to>
                                        <p:strVal val="visible"/>
                                      </p:to>
                                    </p:set>
                                    <p:anim calcmode="lin" valueType="num">
                                      <p:cBhvr additive="base">
                                        <p:cTn dur="750" fill="hold" id="45"/>
                                        <p:tgtEl>
                                          <p:spTgt spid="17"/>
                                        </p:tgtEl>
                                        <p:attrNameLst>
                                          <p:attrName>ppt_x</p:attrName>
                                        </p:attrNameLst>
                                      </p:cBhvr>
                                      <p:tavLst>
                                        <p:tav tm="0">
                                          <p:val>
                                            <p:strVal val="#ppt_x"/>
                                          </p:val>
                                        </p:tav>
                                        <p:tav tm="100000">
                                          <p:val>
                                            <p:strVal val="#ppt_x"/>
                                          </p:val>
                                        </p:tav>
                                      </p:tavLst>
                                    </p:anim>
                                    <p:anim calcmode="lin" valueType="num">
                                      <p:cBhvr additive="base">
                                        <p:cTn dur="750" fill="hold" id="46"/>
                                        <p:tgtEl>
                                          <p:spTgt spid="17"/>
                                        </p:tgtEl>
                                        <p:attrNameLst>
                                          <p:attrName>ppt_y</p:attrName>
                                        </p:attrNameLst>
                                      </p:cBhvr>
                                      <p:tavLst>
                                        <p:tav tm="0">
                                          <p:val>
                                            <p:strVal val="1+#ppt_h/2"/>
                                          </p:val>
                                        </p:tav>
                                        <p:tav tm="100000">
                                          <p:val>
                                            <p:strVal val="#ppt_y"/>
                                          </p:val>
                                        </p:tav>
                                      </p:tavLst>
                                    </p:anim>
                                  </p:childTnLst>
                                </p:cTn>
                              </p:par>
                              <p:par>
                                <p:cTn decel="44000" fill="hold" id="47" nodeType="withEffect" presetClass="entr" presetID="2" presetSubtype="4">
                                  <p:stCondLst>
                                    <p:cond delay="500"/>
                                  </p:stCondLst>
                                  <p:childTnLst>
                                    <p:set>
                                      <p:cBhvr>
                                        <p:cTn dur="1" fill="hold" id="48">
                                          <p:stCondLst>
                                            <p:cond delay="0"/>
                                          </p:stCondLst>
                                        </p:cTn>
                                        <p:tgtEl>
                                          <p:spTgt spid="59"/>
                                        </p:tgtEl>
                                        <p:attrNameLst>
                                          <p:attrName>style.visibility</p:attrName>
                                        </p:attrNameLst>
                                      </p:cBhvr>
                                      <p:to>
                                        <p:strVal val="visible"/>
                                      </p:to>
                                    </p:set>
                                    <p:anim calcmode="lin" valueType="num">
                                      <p:cBhvr additive="base">
                                        <p:cTn dur="750" fill="hold" id="49"/>
                                        <p:tgtEl>
                                          <p:spTgt spid="59"/>
                                        </p:tgtEl>
                                        <p:attrNameLst>
                                          <p:attrName>ppt_x</p:attrName>
                                        </p:attrNameLst>
                                      </p:cBhvr>
                                      <p:tavLst>
                                        <p:tav tm="0">
                                          <p:val>
                                            <p:strVal val="#ppt_x"/>
                                          </p:val>
                                        </p:tav>
                                        <p:tav tm="100000">
                                          <p:val>
                                            <p:strVal val="#ppt_x"/>
                                          </p:val>
                                        </p:tav>
                                      </p:tavLst>
                                    </p:anim>
                                    <p:anim calcmode="lin" valueType="num">
                                      <p:cBhvr additive="base">
                                        <p:cTn dur="750" fill="hold" id="50"/>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74"/>
      <p:bldP grpId="0" spid="79"/>
      <p:bldP grpId="0" spid="80"/>
      <p:bldP grpId="0" spid="81"/>
      <p:bldP grpId="0" spid="82"/>
      <p:bldP grpId="0" spid="8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TextBox 24"/>
          <p:cNvSpPr txBox="1"/>
          <p:nvPr/>
        </p:nvSpPr>
        <p:spPr>
          <a:xfrm>
            <a:off x="10940998" y="6038204"/>
            <a:ext cx="1224136" cy="142240"/>
          </a:xfrm>
          <a:prstGeom prst="rect">
            <a:avLst/>
          </a:prstGeom>
          <a:noFill/>
        </p:spPr>
        <p:txBody>
          <a:bodyPr rtlCol="0" wrap="square">
            <a:spAutoFit/>
          </a:bodyPr>
          <a:lstStyle/>
          <a:p>
            <a:pPr defTabSz="914400" eaLnBrk="1" fontAlgn="auto" hangingPunct="1" indent="0" latinLnBrk="0" lvl="0" marL="0" marR="0">
              <a:lnSpc>
                <a:spcPct val="200000"/>
              </a:lnSpc>
              <a:spcBef>
                <a:spcPct val="0"/>
              </a:spcBef>
              <a:spcAft>
                <a:spcPct val="0"/>
              </a:spcAft>
              <a:buClrTx/>
              <a:buSzTx/>
              <a:buFontTx/>
              <a:buNone/>
              <a:defRPr/>
            </a:pPr>
            <a:r>
              <a:rPr altLang="zh-CN" b="0" baseline="0" cap="none" i="0" kern="0" kumimoji="0" lang="en-US" noProof="0" normalizeH="0" smtClean="0" spc="0" strike="noStrike" sz="100" u="none">
                <a:ln>
                  <a:noFill/>
                </a:ln>
                <a:solidFill>
                  <a:srgbClr val="355979"/>
                </a:solidFill>
                <a:effectLst/>
                <a:uLnTx/>
                <a:uFillTx/>
              </a:rPr>
              <a:t>PPT下载 http://www.1ppt.com/xiazai/</a:t>
            </a:r>
          </a:p>
        </p:txBody>
      </p:sp>
      <p:sp>
        <p:nvSpPr>
          <p:cNvPr id="13" name="矩形 12">
            <a:extLst>
              <a:ext uri="{FF2B5EF4-FFF2-40B4-BE49-F238E27FC236}">
                <a16:creationId xmlns:a16="http://schemas.microsoft.com/office/drawing/2014/main" id="{FC516A9C-B9C8-4EEF-BEFF-6D338568B9D5}"/>
              </a:ext>
            </a:extLst>
          </p:cNvPr>
          <p:cNvSpPr/>
          <p:nvPr/>
        </p:nvSpPr>
        <p:spPr>
          <a:xfrm>
            <a:off x="0" y="1026120"/>
            <a:ext cx="12192000" cy="527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4" name="圆角矩形 7">
            <a:extLst>
              <a:ext uri="{FF2B5EF4-FFF2-40B4-BE49-F238E27FC236}">
                <a16:creationId xmlns:a16="http://schemas.microsoft.com/office/drawing/2014/main" id="{DD41E55D-A355-4D3D-A2AF-26CAF92A4B59}"/>
              </a:ext>
            </a:extLst>
          </p:cNvPr>
          <p:cNvSpPr/>
          <p:nvPr/>
        </p:nvSpPr>
        <p:spPr>
          <a:xfrm>
            <a:off x="0" y="0"/>
            <a:ext cx="12192000" cy="1026120"/>
          </a:xfrm>
          <a:prstGeom prst="roundRect">
            <a:avLst>
              <a:gd fmla="val 0" name="adj"/>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5" name="文本框 14">
            <a:extLst>
              <a:ext uri="{FF2B5EF4-FFF2-40B4-BE49-F238E27FC236}">
                <a16:creationId xmlns:a16="http://schemas.microsoft.com/office/drawing/2014/main" id="{240C3102-523C-4A4B-8C2E-185A31618154}"/>
              </a:ext>
            </a:extLst>
          </p:cNvPr>
          <p:cNvSpPr txBox="1"/>
          <p:nvPr/>
        </p:nvSpPr>
        <p:spPr>
          <a:xfrm>
            <a:off x="1160398" y="133400"/>
            <a:ext cx="2570480" cy="762000"/>
          </a:xfrm>
          <a:prstGeom prst="rect">
            <a:avLst/>
          </a:prstGeom>
          <a:noFill/>
        </p:spPr>
        <p:txBody>
          <a:bodyPr rtlCol="0" wrap="none">
            <a:spAutoFit/>
          </a:bodyPr>
          <a:lstStyle/>
          <a:p>
            <a:r>
              <a:rPr altLang="en-US" b="1" lang="zh-CN" spc="300" sz="4400">
                <a:solidFill>
                  <a:srgbClr val="FEFEFE"/>
                </a:solidFill>
                <a:effectLst>
                  <a:outerShdw algn="tl" blurRad="38100" dir="2700000" dist="38100">
                    <a:srgbClr val="000000">
                      <a:alpha val="43137"/>
                    </a:srgbClr>
                  </a:outerShdw>
                </a:effectLst>
                <a:cs typeface="+mn-ea"/>
                <a:sym typeface="+mn-lt"/>
              </a:rPr>
              <a:t>兴趣爱好</a:t>
            </a:r>
          </a:p>
        </p:txBody>
      </p:sp>
      <p:sp>
        <p:nvSpPr>
          <p:cNvPr id="74" name="圆角矩形 38">
            <a:extLst>
              <a:ext uri="{FF2B5EF4-FFF2-40B4-BE49-F238E27FC236}">
                <a16:creationId xmlns:a16="http://schemas.microsoft.com/office/drawing/2014/main" id="{20CBE1CF-EC2E-4F3B-93F4-FB341924590F}"/>
              </a:ext>
            </a:extLst>
          </p:cNvPr>
          <p:cNvSpPr/>
          <p:nvPr/>
        </p:nvSpPr>
        <p:spPr>
          <a:xfrm rot="572624">
            <a:off x="195140" y="191809"/>
            <a:ext cx="755690" cy="744790"/>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65B7C"/>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3" name="椭圆 72">
            <a:extLst>
              <a:ext uri="{FF2B5EF4-FFF2-40B4-BE49-F238E27FC236}">
                <a16:creationId xmlns:a16="http://schemas.microsoft.com/office/drawing/2014/main" id="{C86095AD-E520-4894-943B-78BA4133F0EA}"/>
              </a:ext>
            </a:extLst>
          </p:cNvPr>
          <p:cNvSpPr/>
          <p:nvPr/>
        </p:nvSpPr>
        <p:spPr>
          <a:xfrm>
            <a:off x="11734017" y="646680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9" name="椭圆 78">
            <a:extLst>
              <a:ext uri="{FF2B5EF4-FFF2-40B4-BE49-F238E27FC236}">
                <a16:creationId xmlns:a16="http://schemas.microsoft.com/office/drawing/2014/main" id="{D6A986C8-64B3-4813-98AF-A1377F5CD2DA}"/>
              </a:ext>
            </a:extLst>
          </p:cNvPr>
          <p:cNvSpPr/>
          <p:nvPr/>
        </p:nvSpPr>
        <p:spPr>
          <a:xfrm>
            <a:off x="11364799" y="646680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0" name="椭圆 79">
            <a:extLst>
              <a:ext uri="{FF2B5EF4-FFF2-40B4-BE49-F238E27FC236}">
                <a16:creationId xmlns:a16="http://schemas.microsoft.com/office/drawing/2014/main" id="{9301B912-8E96-491C-84AC-CC342B0971AB}"/>
              </a:ext>
            </a:extLst>
          </p:cNvPr>
          <p:cNvSpPr/>
          <p:nvPr/>
        </p:nvSpPr>
        <p:spPr>
          <a:xfrm>
            <a:off x="10995581" y="646680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1" name="椭圆 80">
            <a:extLst>
              <a:ext uri="{FF2B5EF4-FFF2-40B4-BE49-F238E27FC236}">
                <a16:creationId xmlns:a16="http://schemas.microsoft.com/office/drawing/2014/main" id="{4E7DA186-BE2B-45FD-A4E8-52C015D02242}"/>
              </a:ext>
            </a:extLst>
          </p:cNvPr>
          <p:cNvSpPr/>
          <p:nvPr/>
        </p:nvSpPr>
        <p:spPr>
          <a:xfrm>
            <a:off x="10626363" y="646680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2" name="椭圆 81">
            <a:extLst>
              <a:ext uri="{FF2B5EF4-FFF2-40B4-BE49-F238E27FC236}">
                <a16:creationId xmlns:a16="http://schemas.microsoft.com/office/drawing/2014/main" id="{92CE8FDF-6CDF-48EA-BD5F-377262C7BC4D}"/>
              </a:ext>
            </a:extLst>
          </p:cNvPr>
          <p:cNvSpPr/>
          <p:nvPr/>
        </p:nvSpPr>
        <p:spPr>
          <a:xfrm>
            <a:off x="10257451" y="646680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3" name="矩形 82">
            <a:extLst>
              <a:ext uri="{FF2B5EF4-FFF2-40B4-BE49-F238E27FC236}">
                <a16:creationId xmlns:a16="http://schemas.microsoft.com/office/drawing/2014/main" id="{650ACD26-1303-4305-AB77-BCD62B00F81C}"/>
              </a:ext>
            </a:extLst>
          </p:cNvPr>
          <p:cNvSpPr/>
          <p:nvPr/>
        </p:nvSpPr>
        <p:spPr>
          <a:xfrm>
            <a:off x="1069670" y="1859440"/>
            <a:ext cx="2898258" cy="3606345"/>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4" name="矩形 83">
            <a:extLst>
              <a:ext uri="{FF2B5EF4-FFF2-40B4-BE49-F238E27FC236}">
                <a16:creationId xmlns:a16="http://schemas.microsoft.com/office/drawing/2014/main" id="{B816F123-6606-46BB-990E-0583ED50EE5A}"/>
              </a:ext>
            </a:extLst>
          </p:cNvPr>
          <p:cNvSpPr/>
          <p:nvPr/>
        </p:nvSpPr>
        <p:spPr>
          <a:xfrm>
            <a:off x="4068511" y="1859439"/>
            <a:ext cx="2313209" cy="1757952"/>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5" name="矩形 84">
            <a:extLst>
              <a:ext uri="{FF2B5EF4-FFF2-40B4-BE49-F238E27FC236}">
                <a16:creationId xmlns:a16="http://schemas.microsoft.com/office/drawing/2014/main" id="{41F553C9-8E87-441B-A09B-5DCF0FF90084}"/>
              </a:ext>
            </a:extLst>
          </p:cNvPr>
          <p:cNvSpPr/>
          <p:nvPr/>
        </p:nvSpPr>
        <p:spPr>
          <a:xfrm>
            <a:off x="6474970" y="3707833"/>
            <a:ext cx="2313209" cy="1757952"/>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6" name="矩形 85">
            <a:extLst>
              <a:ext uri="{FF2B5EF4-FFF2-40B4-BE49-F238E27FC236}">
                <a16:creationId xmlns:a16="http://schemas.microsoft.com/office/drawing/2014/main" id="{25DD9717-0FE1-44E8-B68E-EB1C605BD1C6}"/>
              </a:ext>
            </a:extLst>
          </p:cNvPr>
          <p:cNvSpPr/>
          <p:nvPr/>
        </p:nvSpPr>
        <p:spPr>
          <a:xfrm>
            <a:off x="8881429" y="1859439"/>
            <a:ext cx="2313209" cy="1757952"/>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7" name="组合 86">
            <a:extLst>
              <a:ext uri="{FF2B5EF4-FFF2-40B4-BE49-F238E27FC236}">
                <a16:creationId xmlns:a16="http://schemas.microsoft.com/office/drawing/2014/main" id="{A74ECCCA-B7DE-4A90-BC1B-7C2CE08A6B49}"/>
              </a:ext>
            </a:extLst>
          </p:cNvPr>
          <p:cNvGrpSpPr/>
          <p:nvPr/>
        </p:nvGrpSpPr>
        <p:grpSpPr>
          <a:xfrm>
            <a:off x="4068511" y="3707833"/>
            <a:ext cx="2313209" cy="1757952"/>
            <a:chOff x="4074822" y="4204801"/>
            <a:chExt cx="2313209" cy="1757952"/>
          </a:xfrm>
        </p:grpSpPr>
        <p:sp>
          <p:nvSpPr>
            <p:cNvPr id="88" name="矩形 87">
              <a:extLst>
                <a:ext uri="{FF2B5EF4-FFF2-40B4-BE49-F238E27FC236}">
                  <a16:creationId xmlns:a16="http://schemas.microsoft.com/office/drawing/2014/main" id="{E2667909-B782-4370-B9D2-C16B7805D8BC}"/>
                </a:ext>
              </a:extLst>
            </p:cNvPr>
            <p:cNvSpPr/>
            <p:nvPr/>
          </p:nvSpPr>
          <p:spPr>
            <a:xfrm>
              <a:off x="4074822" y="4204801"/>
              <a:ext cx="2313209" cy="1757952"/>
            </a:xfrm>
            <a:prstGeom prst="rect">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9" name="文本框 88">
              <a:extLst>
                <a:ext uri="{FF2B5EF4-FFF2-40B4-BE49-F238E27FC236}">
                  <a16:creationId xmlns:a16="http://schemas.microsoft.com/office/drawing/2014/main" id="{32AFAEC0-A725-4469-9874-DEC19E041418}"/>
                </a:ext>
              </a:extLst>
            </p:cNvPr>
            <p:cNvSpPr txBox="1"/>
            <p:nvPr/>
          </p:nvSpPr>
          <p:spPr>
            <a:xfrm>
              <a:off x="4214676" y="4457030"/>
              <a:ext cx="2023623" cy="1188720"/>
            </a:xfrm>
            <a:prstGeom prst="rect">
              <a:avLst/>
            </a:prstGeom>
            <a:noFill/>
            <a:effectLst/>
          </p:spPr>
          <p:txBody>
            <a:bodyPr rtlCol="0" wrap="square">
              <a:spAutoFit/>
            </a:bodyPr>
            <a:lstStyle/>
            <a:p>
              <a:pPr lvl="0">
                <a:lnSpc>
                  <a:spcPct val="150000"/>
                </a:lnSpc>
              </a:pPr>
              <a:r>
                <a:rPr altLang="en-US" lang="zh-CN" sz="1200">
                  <a:solidFill>
                    <a:srgbClr val="FFFFFF"/>
                  </a:solidFill>
                  <a:cs typeface="+mn-ea"/>
                  <a:sym typeface="+mn-lt"/>
                </a:rPr>
                <a:t>用户可以在投影仪或者计算机上进行演示也可以将演示文稿打印出来制作成胶片用户以在投影仪</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0" name="组合 89">
            <a:extLst>
              <a:ext uri="{FF2B5EF4-FFF2-40B4-BE49-F238E27FC236}">
                <a16:creationId xmlns:a16="http://schemas.microsoft.com/office/drawing/2014/main" id="{241811E3-40B9-44EC-9D61-09AC4C0FC191}"/>
              </a:ext>
            </a:extLst>
          </p:cNvPr>
          <p:cNvGrpSpPr/>
          <p:nvPr/>
        </p:nvGrpSpPr>
        <p:grpSpPr>
          <a:xfrm>
            <a:off x="6474970" y="1859439"/>
            <a:ext cx="2313209" cy="1757952"/>
            <a:chOff x="6481281" y="2356407"/>
            <a:chExt cx="2313209" cy="1757952"/>
          </a:xfrm>
        </p:grpSpPr>
        <p:sp>
          <p:nvSpPr>
            <p:cNvPr id="91" name="矩形 90">
              <a:extLst>
                <a:ext uri="{FF2B5EF4-FFF2-40B4-BE49-F238E27FC236}">
                  <a16:creationId xmlns:a16="http://schemas.microsoft.com/office/drawing/2014/main" id="{D669DA20-8FBE-4D54-BF9E-E5D7F7E9733C}"/>
                </a:ext>
              </a:extLst>
            </p:cNvPr>
            <p:cNvSpPr/>
            <p:nvPr/>
          </p:nvSpPr>
          <p:spPr>
            <a:xfrm>
              <a:off x="6481281" y="2356407"/>
              <a:ext cx="2313209" cy="1757952"/>
            </a:xfrm>
            <a:prstGeom prst="rect">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2" name="文本框 91">
              <a:extLst>
                <a:ext uri="{FF2B5EF4-FFF2-40B4-BE49-F238E27FC236}">
                  <a16:creationId xmlns:a16="http://schemas.microsoft.com/office/drawing/2014/main" id="{B069D47E-42A6-4617-9423-A5EEA33518F8}"/>
                </a:ext>
              </a:extLst>
            </p:cNvPr>
            <p:cNvSpPr txBox="1"/>
            <p:nvPr/>
          </p:nvSpPr>
          <p:spPr>
            <a:xfrm>
              <a:off x="6609648" y="2632794"/>
              <a:ext cx="2056476" cy="1188720"/>
            </a:xfrm>
            <a:prstGeom prst="rect">
              <a:avLst/>
            </a:prstGeom>
            <a:noFill/>
            <a:effectLst/>
          </p:spPr>
          <p:txBody>
            <a:bodyPr rtlCol="0" wrap="square">
              <a:spAutoFit/>
            </a:bodyPr>
            <a:lstStyle/>
            <a:p>
              <a:pPr>
                <a:lnSpc>
                  <a:spcPct val="150000"/>
                </a:lnSpc>
              </a:pPr>
              <a:r>
                <a:rPr altLang="en-US" lang="zh-CN" sz="1200">
                  <a:solidFill>
                    <a:srgbClr val="FFFFFF"/>
                  </a:solidFill>
                  <a:cs typeface="+mn-ea"/>
                  <a:sym typeface="+mn-lt"/>
                </a:rPr>
                <a:t>用户可以在投影仪或者计算机上进行演示也可以将演示文稿打印出来制作成胶片用户以在投影仪</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3" name="组合 92">
            <a:extLst>
              <a:ext uri="{FF2B5EF4-FFF2-40B4-BE49-F238E27FC236}">
                <a16:creationId xmlns:a16="http://schemas.microsoft.com/office/drawing/2014/main" id="{AB3151D1-1CFB-4964-9E03-89A70F60866A}"/>
              </a:ext>
            </a:extLst>
          </p:cNvPr>
          <p:cNvGrpSpPr/>
          <p:nvPr/>
        </p:nvGrpSpPr>
        <p:grpSpPr>
          <a:xfrm>
            <a:off x="8881429" y="3707833"/>
            <a:ext cx="2313209" cy="1757952"/>
            <a:chOff x="8887740" y="4204801"/>
            <a:chExt cx="2313209" cy="1757952"/>
          </a:xfrm>
        </p:grpSpPr>
        <p:sp>
          <p:nvSpPr>
            <p:cNvPr id="94" name="矩形 93">
              <a:extLst>
                <a:ext uri="{FF2B5EF4-FFF2-40B4-BE49-F238E27FC236}">
                  <a16:creationId xmlns:a16="http://schemas.microsoft.com/office/drawing/2014/main" id="{3EBD0C57-928B-46EF-B83C-185E87D0151E}"/>
                </a:ext>
              </a:extLst>
            </p:cNvPr>
            <p:cNvSpPr/>
            <p:nvPr/>
          </p:nvSpPr>
          <p:spPr>
            <a:xfrm>
              <a:off x="8887740" y="4204801"/>
              <a:ext cx="2313209" cy="1757952"/>
            </a:xfrm>
            <a:prstGeom prst="rect">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5" name="文本框 94">
              <a:extLst>
                <a:ext uri="{FF2B5EF4-FFF2-40B4-BE49-F238E27FC236}">
                  <a16:creationId xmlns:a16="http://schemas.microsoft.com/office/drawing/2014/main" id="{B1388979-C611-4338-A49A-C9BAEB979105}"/>
                </a:ext>
              </a:extLst>
            </p:cNvPr>
            <p:cNvSpPr txBox="1"/>
            <p:nvPr/>
          </p:nvSpPr>
          <p:spPr>
            <a:xfrm>
              <a:off x="9009284" y="4499228"/>
              <a:ext cx="2119356" cy="1188720"/>
            </a:xfrm>
            <a:prstGeom prst="rect">
              <a:avLst/>
            </a:prstGeom>
            <a:noFill/>
            <a:effectLst/>
          </p:spPr>
          <p:txBody>
            <a:bodyPr rtlCol="0" wrap="square">
              <a:spAutoFit/>
            </a:bodyPr>
            <a:lstStyle/>
            <a:p>
              <a:pPr lvl="0">
                <a:lnSpc>
                  <a:spcPct val="150000"/>
                </a:lnSpc>
              </a:pPr>
              <a:r>
                <a:rPr altLang="en-US" lang="zh-CN" sz="1200">
                  <a:solidFill>
                    <a:srgbClr val="FFFFFF"/>
                  </a:solidFill>
                  <a:cs typeface="+mn-ea"/>
                  <a:sym typeface="+mn-lt"/>
                </a:rPr>
                <a:t>用户可以在投影仪或者计算机上进行演示也可以将演示文稿打印出来制作成胶片用户以在投影仪</a:t>
              </a:r>
            </a:p>
          </p:txBody>
        </p:sp>
      </p:grpSp>
    </p:spTree>
    <p:extLst>
      <p:ext uri="{BB962C8B-B14F-4D97-AF65-F5344CB8AC3E}">
        <p14:creationId val="48348526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4"/>
                                        </p:tgtEl>
                                        <p:attrNameLst>
                                          <p:attrName>style.visibility</p:attrName>
                                        </p:attrNameLst>
                                      </p:cBhvr>
                                      <p:to>
                                        <p:strVal val="visible"/>
                                      </p:to>
                                    </p:set>
                                    <p:anim calcmode="lin" valueType="num">
                                      <p:cBhvr additive="base">
                                        <p:cTn dur="500" fill="hold" id="7"/>
                                        <p:tgtEl>
                                          <p:spTgt spid="74"/>
                                        </p:tgtEl>
                                        <p:attrNameLst>
                                          <p:attrName>ppt_x</p:attrName>
                                        </p:attrNameLst>
                                      </p:cBhvr>
                                      <p:tavLst>
                                        <p:tav tm="0">
                                          <p:val>
                                            <p:strVal val="0-#ppt_w/2"/>
                                          </p:val>
                                        </p:tav>
                                        <p:tav tm="100000">
                                          <p:val>
                                            <p:strVal val="#ppt_x"/>
                                          </p:val>
                                        </p:tav>
                                      </p:tavLst>
                                    </p:anim>
                                    <p:anim calcmode="lin" valueType="num">
                                      <p:cBhvr additive="base">
                                        <p:cTn dur="500" fill="hold" id="8"/>
                                        <p:tgtEl>
                                          <p:spTgt spid="7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73"/>
                                        </p:tgtEl>
                                        <p:attrNameLst>
                                          <p:attrName>style.visibility</p:attrName>
                                        </p:attrNameLst>
                                      </p:cBhvr>
                                      <p:to>
                                        <p:strVal val="visible"/>
                                      </p:to>
                                    </p:set>
                                    <p:anim calcmode="lin" valueType="num">
                                      <p:cBhvr additive="base">
                                        <p:cTn dur="500" fill="hold" id="11"/>
                                        <p:tgtEl>
                                          <p:spTgt spid="73"/>
                                        </p:tgtEl>
                                        <p:attrNameLst>
                                          <p:attrName>ppt_x</p:attrName>
                                        </p:attrNameLst>
                                      </p:cBhvr>
                                      <p:tavLst>
                                        <p:tav tm="0">
                                          <p:val>
                                            <p:strVal val="1+#ppt_w/2"/>
                                          </p:val>
                                        </p:tav>
                                        <p:tav tm="100000">
                                          <p:val>
                                            <p:strVal val="#ppt_x"/>
                                          </p:val>
                                        </p:tav>
                                      </p:tavLst>
                                    </p:anim>
                                    <p:anim calcmode="lin" valueType="num">
                                      <p:cBhvr additive="base">
                                        <p:cTn dur="500" fill="hold" id="12"/>
                                        <p:tgtEl>
                                          <p:spTgt spid="7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79"/>
                                        </p:tgtEl>
                                        <p:attrNameLst>
                                          <p:attrName>style.visibility</p:attrName>
                                        </p:attrNameLst>
                                      </p:cBhvr>
                                      <p:to>
                                        <p:strVal val="visible"/>
                                      </p:to>
                                    </p:set>
                                    <p:anim calcmode="lin" valueType="num">
                                      <p:cBhvr additive="base">
                                        <p:cTn dur="500" fill="hold" id="15"/>
                                        <p:tgtEl>
                                          <p:spTgt spid="79"/>
                                        </p:tgtEl>
                                        <p:attrNameLst>
                                          <p:attrName>ppt_x</p:attrName>
                                        </p:attrNameLst>
                                      </p:cBhvr>
                                      <p:tavLst>
                                        <p:tav tm="0">
                                          <p:val>
                                            <p:strVal val="1+#ppt_w/2"/>
                                          </p:val>
                                        </p:tav>
                                        <p:tav tm="100000">
                                          <p:val>
                                            <p:strVal val="#ppt_x"/>
                                          </p:val>
                                        </p:tav>
                                      </p:tavLst>
                                    </p:anim>
                                    <p:anim calcmode="lin" valueType="num">
                                      <p:cBhvr additive="base">
                                        <p:cTn dur="500" fill="hold" id="16"/>
                                        <p:tgtEl>
                                          <p:spTgt spid="79"/>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80"/>
                                        </p:tgtEl>
                                        <p:attrNameLst>
                                          <p:attrName>style.visibility</p:attrName>
                                        </p:attrNameLst>
                                      </p:cBhvr>
                                      <p:to>
                                        <p:strVal val="visible"/>
                                      </p:to>
                                    </p:set>
                                    <p:anim calcmode="lin" valueType="num">
                                      <p:cBhvr additive="base">
                                        <p:cTn dur="500" fill="hold" id="19"/>
                                        <p:tgtEl>
                                          <p:spTgt spid="80"/>
                                        </p:tgtEl>
                                        <p:attrNameLst>
                                          <p:attrName>ppt_x</p:attrName>
                                        </p:attrNameLst>
                                      </p:cBhvr>
                                      <p:tavLst>
                                        <p:tav tm="0">
                                          <p:val>
                                            <p:strVal val="1+#ppt_w/2"/>
                                          </p:val>
                                        </p:tav>
                                        <p:tav tm="100000">
                                          <p:val>
                                            <p:strVal val="#ppt_x"/>
                                          </p:val>
                                        </p:tav>
                                      </p:tavLst>
                                    </p:anim>
                                    <p:anim calcmode="lin" valueType="num">
                                      <p:cBhvr additive="base">
                                        <p:cTn dur="500" fill="hold" id="20"/>
                                        <p:tgtEl>
                                          <p:spTgt spid="80"/>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81"/>
                                        </p:tgtEl>
                                        <p:attrNameLst>
                                          <p:attrName>style.visibility</p:attrName>
                                        </p:attrNameLst>
                                      </p:cBhvr>
                                      <p:to>
                                        <p:strVal val="visible"/>
                                      </p:to>
                                    </p:set>
                                    <p:anim calcmode="lin" valueType="num">
                                      <p:cBhvr additive="base">
                                        <p:cTn dur="500" fill="hold" id="23"/>
                                        <p:tgtEl>
                                          <p:spTgt spid="81"/>
                                        </p:tgtEl>
                                        <p:attrNameLst>
                                          <p:attrName>ppt_x</p:attrName>
                                        </p:attrNameLst>
                                      </p:cBhvr>
                                      <p:tavLst>
                                        <p:tav tm="0">
                                          <p:val>
                                            <p:strVal val="1+#ppt_w/2"/>
                                          </p:val>
                                        </p:tav>
                                        <p:tav tm="100000">
                                          <p:val>
                                            <p:strVal val="#ppt_x"/>
                                          </p:val>
                                        </p:tav>
                                      </p:tavLst>
                                    </p:anim>
                                    <p:anim calcmode="lin" valueType="num">
                                      <p:cBhvr additive="base">
                                        <p:cTn dur="500" fill="hold" id="24"/>
                                        <p:tgtEl>
                                          <p:spTgt spid="81"/>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82"/>
                                        </p:tgtEl>
                                        <p:attrNameLst>
                                          <p:attrName>style.visibility</p:attrName>
                                        </p:attrNameLst>
                                      </p:cBhvr>
                                      <p:to>
                                        <p:strVal val="visible"/>
                                      </p:to>
                                    </p:set>
                                    <p:anim calcmode="lin" valueType="num">
                                      <p:cBhvr additive="base">
                                        <p:cTn dur="500" fill="hold" id="27"/>
                                        <p:tgtEl>
                                          <p:spTgt spid="82"/>
                                        </p:tgtEl>
                                        <p:attrNameLst>
                                          <p:attrName>ppt_x</p:attrName>
                                        </p:attrNameLst>
                                      </p:cBhvr>
                                      <p:tavLst>
                                        <p:tav tm="0">
                                          <p:val>
                                            <p:strVal val="1+#ppt_w/2"/>
                                          </p:val>
                                        </p:tav>
                                        <p:tav tm="100000">
                                          <p:val>
                                            <p:strVal val="#ppt_x"/>
                                          </p:val>
                                        </p:tav>
                                      </p:tavLst>
                                    </p:anim>
                                    <p:anim calcmode="lin" valueType="num">
                                      <p:cBhvr additive="base">
                                        <p:cTn dur="500" fill="hold" id="28"/>
                                        <p:tgtEl>
                                          <p:spTgt spid="82"/>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8">
                                  <p:stCondLst>
                                    <p:cond delay="0"/>
                                  </p:stCondLst>
                                  <p:iterate type="lt">
                                    <p:tmPct val="10000"/>
                                  </p:iterate>
                                  <p:childTnLst>
                                    <p:set>
                                      <p:cBhvr>
                                        <p:cTn dur="1" fill="hold" id="31">
                                          <p:stCondLst>
                                            <p:cond delay="0"/>
                                          </p:stCondLst>
                                        </p:cTn>
                                        <p:tgtEl>
                                          <p:spTgt spid="15"/>
                                        </p:tgtEl>
                                        <p:attrNameLst>
                                          <p:attrName>style.visibility</p:attrName>
                                        </p:attrNameLst>
                                      </p:cBhvr>
                                      <p:to>
                                        <p:strVal val="visible"/>
                                      </p:to>
                                    </p:set>
                                    <p:anim calcmode="lin" valueType="num">
                                      <p:cBhvr additive="base">
                                        <p:cTn dur="500" id="32"/>
                                        <p:tgtEl>
                                          <p:spTgt spid="15"/>
                                        </p:tgtEl>
                                        <p:attrNameLst>
                                          <p:attrName>ppt_x</p:attrName>
                                        </p:attrNameLst>
                                      </p:cBhvr>
                                      <p:tavLst>
                                        <p:tav tm="0">
                                          <p:val>
                                            <p:strVal val="#ppt_x-#ppt_w*1.125000"/>
                                          </p:val>
                                        </p:tav>
                                        <p:tav tm="100000">
                                          <p:val>
                                            <p:strVal val="#ppt_x"/>
                                          </p:val>
                                        </p:tav>
                                      </p:tavLst>
                                    </p:anim>
                                    <p:animEffect filter="wipe(right)" transition="in">
                                      <p:cBhvr>
                                        <p:cTn dur="500" id="33"/>
                                        <p:tgtEl>
                                          <p:spTgt spid="15"/>
                                        </p:tgtEl>
                                      </p:cBhvr>
                                    </p:animEffect>
                                  </p:childTnLst>
                                </p:cTn>
                              </p:par>
                            </p:childTnLst>
                          </p:cTn>
                        </p:par>
                        <p:par>
                          <p:cTn fill="hold" id="34" nodeType="afterGroup">
                            <p:stCondLst>
                              <p:cond delay="1000"/>
                            </p:stCondLst>
                            <p:childTnLst>
                              <p:par>
                                <p:cTn fill="hold" grpId="0" id="35" nodeType="afterEffect" presetClass="entr" presetID="14" presetSubtype="10">
                                  <p:stCondLst>
                                    <p:cond delay="0"/>
                                  </p:stCondLst>
                                  <p:childTnLst>
                                    <p:set>
                                      <p:cBhvr>
                                        <p:cTn dur="1" fill="hold" id="36">
                                          <p:stCondLst>
                                            <p:cond delay="0"/>
                                          </p:stCondLst>
                                        </p:cTn>
                                        <p:tgtEl>
                                          <p:spTgt spid="83"/>
                                        </p:tgtEl>
                                        <p:attrNameLst>
                                          <p:attrName>style.visibility</p:attrName>
                                        </p:attrNameLst>
                                      </p:cBhvr>
                                      <p:to>
                                        <p:strVal val="visible"/>
                                      </p:to>
                                    </p:set>
                                    <p:animEffect filter="randombar(horizontal)" transition="in">
                                      <p:cBhvr>
                                        <p:cTn dur="500" id="37"/>
                                        <p:tgtEl>
                                          <p:spTgt spid="83"/>
                                        </p:tgtEl>
                                      </p:cBhvr>
                                    </p:animEffect>
                                  </p:childTnLst>
                                </p:cTn>
                              </p:par>
                            </p:childTnLst>
                          </p:cTn>
                        </p:par>
                        <p:par>
                          <p:cTn fill="hold" id="38" nodeType="afterGroup">
                            <p:stCondLst>
                              <p:cond delay="1500"/>
                            </p:stCondLst>
                            <p:childTnLst>
                              <p:par>
                                <p:cTn decel="44000" fill="hold" grpId="0" id="39" nodeType="afterEffect" presetClass="entr" presetID="2" presetSubtype="1">
                                  <p:stCondLst>
                                    <p:cond delay="0"/>
                                  </p:stCondLst>
                                  <p:childTnLst>
                                    <p:set>
                                      <p:cBhvr>
                                        <p:cTn dur="1" fill="hold" id="40">
                                          <p:stCondLst>
                                            <p:cond delay="0"/>
                                          </p:stCondLst>
                                        </p:cTn>
                                        <p:tgtEl>
                                          <p:spTgt spid="84"/>
                                        </p:tgtEl>
                                        <p:attrNameLst>
                                          <p:attrName>style.visibility</p:attrName>
                                        </p:attrNameLst>
                                      </p:cBhvr>
                                      <p:to>
                                        <p:strVal val="visible"/>
                                      </p:to>
                                    </p:set>
                                    <p:anim calcmode="lin" valueType="num">
                                      <p:cBhvr additive="base">
                                        <p:cTn dur="750" fill="hold" id="41"/>
                                        <p:tgtEl>
                                          <p:spTgt spid="84"/>
                                        </p:tgtEl>
                                        <p:attrNameLst>
                                          <p:attrName>ppt_x</p:attrName>
                                        </p:attrNameLst>
                                      </p:cBhvr>
                                      <p:tavLst>
                                        <p:tav tm="0">
                                          <p:val>
                                            <p:strVal val="#ppt_x"/>
                                          </p:val>
                                        </p:tav>
                                        <p:tav tm="100000">
                                          <p:val>
                                            <p:strVal val="#ppt_x"/>
                                          </p:val>
                                        </p:tav>
                                      </p:tavLst>
                                    </p:anim>
                                    <p:anim calcmode="lin" valueType="num">
                                      <p:cBhvr additive="base">
                                        <p:cTn dur="750" fill="hold" id="42"/>
                                        <p:tgtEl>
                                          <p:spTgt spid="84"/>
                                        </p:tgtEl>
                                        <p:attrNameLst>
                                          <p:attrName>ppt_y</p:attrName>
                                        </p:attrNameLst>
                                      </p:cBhvr>
                                      <p:tavLst>
                                        <p:tav tm="0">
                                          <p:val>
                                            <p:strVal val="0-#ppt_h/2"/>
                                          </p:val>
                                        </p:tav>
                                        <p:tav tm="100000">
                                          <p:val>
                                            <p:strVal val="#ppt_y"/>
                                          </p:val>
                                        </p:tav>
                                      </p:tavLst>
                                    </p:anim>
                                  </p:childTnLst>
                                </p:cTn>
                              </p:par>
                              <p:par>
                                <p:cTn decel="44000" fill="hold" grpId="0" id="43" nodeType="withEffect" presetClass="entr" presetID="2" presetSubtype="4">
                                  <p:stCondLst>
                                    <p:cond delay="0"/>
                                  </p:stCondLst>
                                  <p:childTnLst>
                                    <p:set>
                                      <p:cBhvr>
                                        <p:cTn dur="1" fill="hold" id="44">
                                          <p:stCondLst>
                                            <p:cond delay="0"/>
                                          </p:stCondLst>
                                        </p:cTn>
                                        <p:tgtEl>
                                          <p:spTgt spid="85"/>
                                        </p:tgtEl>
                                        <p:attrNameLst>
                                          <p:attrName>style.visibility</p:attrName>
                                        </p:attrNameLst>
                                      </p:cBhvr>
                                      <p:to>
                                        <p:strVal val="visible"/>
                                      </p:to>
                                    </p:set>
                                    <p:anim calcmode="lin" valueType="num">
                                      <p:cBhvr additive="base">
                                        <p:cTn dur="750" fill="hold" id="45"/>
                                        <p:tgtEl>
                                          <p:spTgt spid="85"/>
                                        </p:tgtEl>
                                        <p:attrNameLst>
                                          <p:attrName>ppt_x</p:attrName>
                                        </p:attrNameLst>
                                      </p:cBhvr>
                                      <p:tavLst>
                                        <p:tav tm="0">
                                          <p:val>
                                            <p:strVal val="#ppt_x"/>
                                          </p:val>
                                        </p:tav>
                                        <p:tav tm="100000">
                                          <p:val>
                                            <p:strVal val="#ppt_x"/>
                                          </p:val>
                                        </p:tav>
                                      </p:tavLst>
                                    </p:anim>
                                    <p:anim calcmode="lin" valueType="num">
                                      <p:cBhvr additive="base">
                                        <p:cTn dur="750" fill="hold" id="46"/>
                                        <p:tgtEl>
                                          <p:spTgt spid="85"/>
                                        </p:tgtEl>
                                        <p:attrNameLst>
                                          <p:attrName>ppt_y</p:attrName>
                                        </p:attrNameLst>
                                      </p:cBhvr>
                                      <p:tavLst>
                                        <p:tav tm="0">
                                          <p:val>
                                            <p:strVal val="1+#ppt_h/2"/>
                                          </p:val>
                                        </p:tav>
                                        <p:tav tm="100000">
                                          <p:val>
                                            <p:strVal val="#ppt_y"/>
                                          </p:val>
                                        </p:tav>
                                      </p:tavLst>
                                    </p:anim>
                                  </p:childTnLst>
                                </p:cTn>
                              </p:par>
                              <p:par>
                                <p:cTn decel="44000" fill="hold" grpId="0" id="47" nodeType="withEffect" presetClass="entr" presetID="2" presetSubtype="1">
                                  <p:stCondLst>
                                    <p:cond delay="0"/>
                                  </p:stCondLst>
                                  <p:childTnLst>
                                    <p:set>
                                      <p:cBhvr>
                                        <p:cTn dur="1" fill="hold" id="48">
                                          <p:stCondLst>
                                            <p:cond delay="0"/>
                                          </p:stCondLst>
                                        </p:cTn>
                                        <p:tgtEl>
                                          <p:spTgt spid="86"/>
                                        </p:tgtEl>
                                        <p:attrNameLst>
                                          <p:attrName>style.visibility</p:attrName>
                                        </p:attrNameLst>
                                      </p:cBhvr>
                                      <p:to>
                                        <p:strVal val="visible"/>
                                      </p:to>
                                    </p:set>
                                    <p:anim calcmode="lin" valueType="num">
                                      <p:cBhvr additive="base">
                                        <p:cTn dur="750" fill="hold" id="49"/>
                                        <p:tgtEl>
                                          <p:spTgt spid="86"/>
                                        </p:tgtEl>
                                        <p:attrNameLst>
                                          <p:attrName>ppt_x</p:attrName>
                                        </p:attrNameLst>
                                      </p:cBhvr>
                                      <p:tavLst>
                                        <p:tav tm="0">
                                          <p:val>
                                            <p:strVal val="#ppt_x"/>
                                          </p:val>
                                        </p:tav>
                                        <p:tav tm="100000">
                                          <p:val>
                                            <p:strVal val="#ppt_x"/>
                                          </p:val>
                                        </p:tav>
                                      </p:tavLst>
                                    </p:anim>
                                    <p:anim calcmode="lin" valueType="num">
                                      <p:cBhvr additive="base">
                                        <p:cTn dur="750" fill="hold" id="50"/>
                                        <p:tgtEl>
                                          <p:spTgt spid="86"/>
                                        </p:tgtEl>
                                        <p:attrNameLst>
                                          <p:attrName>ppt_y</p:attrName>
                                        </p:attrNameLst>
                                      </p:cBhvr>
                                      <p:tavLst>
                                        <p:tav tm="0">
                                          <p:val>
                                            <p:strVal val="0-#ppt_h/2"/>
                                          </p:val>
                                        </p:tav>
                                        <p:tav tm="100000">
                                          <p:val>
                                            <p:strVal val="#ppt_y"/>
                                          </p:val>
                                        </p:tav>
                                      </p:tavLst>
                                    </p:anim>
                                  </p:childTnLst>
                                </p:cTn>
                              </p:par>
                            </p:childTnLst>
                          </p:cTn>
                        </p:par>
                        <p:par>
                          <p:cTn fill="hold" id="51" nodeType="afterGroup">
                            <p:stCondLst>
                              <p:cond delay="2250"/>
                            </p:stCondLst>
                            <p:childTnLst>
                              <p:par>
                                <p:cTn decel="44000" fill="hold" id="52" nodeType="afterEffect" presetClass="entr" presetID="2" presetSubtype="4">
                                  <p:stCondLst>
                                    <p:cond delay="0"/>
                                  </p:stCondLst>
                                  <p:childTnLst>
                                    <p:set>
                                      <p:cBhvr>
                                        <p:cTn dur="1" fill="hold" id="53">
                                          <p:stCondLst>
                                            <p:cond delay="0"/>
                                          </p:stCondLst>
                                        </p:cTn>
                                        <p:tgtEl>
                                          <p:spTgt spid="87"/>
                                        </p:tgtEl>
                                        <p:attrNameLst>
                                          <p:attrName>style.visibility</p:attrName>
                                        </p:attrNameLst>
                                      </p:cBhvr>
                                      <p:to>
                                        <p:strVal val="visible"/>
                                      </p:to>
                                    </p:set>
                                    <p:anim calcmode="lin" valueType="num">
                                      <p:cBhvr additive="base">
                                        <p:cTn dur="750" fill="hold" id="54"/>
                                        <p:tgtEl>
                                          <p:spTgt spid="87"/>
                                        </p:tgtEl>
                                        <p:attrNameLst>
                                          <p:attrName>ppt_x</p:attrName>
                                        </p:attrNameLst>
                                      </p:cBhvr>
                                      <p:tavLst>
                                        <p:tav tm="0">
                                          <p:val>
                                            <p:strVal val="#ppt_x"/>
                                          </p:val>
                                        </p:tav>
                                        <p:tav tm="100000">
                                          <p:val>
                                            <p:strVal val="#ppt_x"/>
                                          </p:val>
                                        </p:tav>
                                      </p:tavLst>
                                    </p:anim>
                                    <p:anim calcmode="lin" valueType="num">
                                      <p:cBhvr additive="base">
                                        <p:cTn dur="750" fill="hold" id="55"/>
                                        <p:tgtEl>
                                          <p:spTgt spid="87"/>
                                        </p:tgtEl>
                                        <p:attrNameLst>
                                          <p:attrName>ppt_y</p:attrName>
                                        </p:attrNameLst>
                                      </p:cBhvr>
                                      <p:tavLst>
                                        <p:tav tm="0">
                                          <p:val>
                                            <p:strVal val="1+#ppt_h/2"/>
                                          </p:val>
                                        </p:tav>
                                        <p:tav tm="100000">
                                          <p:val>
                                            <p:strVal val="#ppt_y"/>
                                          </p:val>
                                        </p:tav>
                                      </p:tavLst>
                                    </p:anim>
                                  </p:childTnLst>
                                </p:cTn>
                              </p:par>
                              <p:par>
                                <p:cTn decel="44000" fill="hold" id="56" nodeType="withEffect" presetClass="entr" presetID="2" presetSubtype="1">
                                  <p:stCondLst>
                                    <p:cond delay="0"/>
                                  </p:stCondLst>
                                  <p:childTnLst>
                                    <p:set>
                                      <p:cBhvr>
                                        <p:cTn dur="1" fill="hold" id="57">
                                          <p:stCondLst>
                                            <p:cond delay="0"/>
                                          </p:stCondLst>
                                        </p:cTn>
                                        <p:tgtEl>
                                          <p:spTgt spid="90"/>
                                        </p:tgtEl>
                                        <p:attrNameLst>
                                          <p:attrName>style.visibility</p:attrName>
                                        </p:attrNameLst>
                                      </p:cBhvr>
                                      <p:to>
                                        <p:strVal val="visible"/>
                                      </p:to>
                                    </p:set>
                                    <p:anim calcmode="lin" valueType="num">
                                      <p:cBhvr additive="base">
                                        <p:cTn dur="750" fill="hold" id="58"/>
                                        <p:tgtEl>
                                          <p:spTgt spid="90"/>
                                        </p:tgtEl>
                                        <p:attrNameLst>
                                          <p:attrName>ppt_x</p:attrName>
                                        </p:attrNameLst>
                                      </p:cBhvr>
                                      <p:tavLst>
                                        <p:tav tm="0">
                                          <p:val>
                                            <p:strVal val="#ppt_x"/>
                                          </p:val>
                                        </p:tav>
                                        <p:tav tm="100000">
                                          <p:val>
                                            <p:strVal val="#ppt_x"/>
                                          </p:val>
                                        </p:tav>
                                      </p:tavLst>
                                    </p:anim>
                                    <p:anim calcmode="lin" valueType="num">
                                      <p:cBhvr additive="base">
                                        <p:cTn dur="750" fill="hold" id="59"/>
                                        <p:tgtEl>
                                          <p:spTgt spid="90"/>
                                        </p:tgtEl>
                                        <p:attrNameLst>
                                          <p:attrName>ppt_y</p:attrName>
                                        </p:attrNameLst>
                                      </p:cBhvr>
                                      <p:tavLst>
                                        <p:tav tm="0">
                                          <p:val>
                                            <p:strVal val="0-#ppt_h/2"/>
                                          </p:val>
                                        </p:tav>
                                        <p:tav tm="100000">
                                          <p:val>
                                            <p:strVal val="#ppt_y"/>
                                          </p:val>
                                        </p:tav>
                                      </p:tavLst>
                                    </p:anim>
                                  </p:childTnLst>
                                </p:cTn>
                              </p:par>
                              <p:par>
                                <p:cTn decel="44000" fill="hold" id="60" nodeType="withEffect" presetClass="entr" presetID="2" presetSubtype="4">
                                  <p:stCondLst>
                                    <p:cond delay="0"/>
                                  </p:stCondLst>
                                  <p:childTnLst>
                                    <p:set>
                                      <p:cBhvr>
                                        <p:cTn dur="1" fill="hold" id="61">
                                          <p:stCondLst>
                                            <p:cond delay="0"/>
                                          </p:stCondLst>
                                        </p:cTn>
                                        <p:tgtEl>
                                          <p:spTgt spid="93"/>
                                        </p:tgtEl>
                                        <p:attrNameLst>
                                          <p:attrName>style.visibility</p:attrName>
                                        </p:attrNameLst>
                                      </p:cBhvr>
                                      <p:to>
                                        <p:strVal val="visible"/>
                                      </p:to>
                                    </p:set>
                                    <p:anim calcmode="lin" valueType="num">
                                      <p:cBhvr additive="base">
                                        <p:cTn dur="750" fill="hold" id="62"/>
                                        <p:tgtEl>
                                          <p:spTgt spid="93"/>
                                        </p:tgtEl>
                                        <p:attrNameLst>
                                          <p:attrName>ppt_x</p:attrName>
                                        </p:attrNameLst>
                                      </p:cBhvr>
                                      <p:tavLst>
                                        <p:tav tm="0">
                                          <p:val>
                                            <p:strVal val="#ppt_x"/>
                                          </p:val>
                                        </p:tav>
                                        <p:tav tm="100000">
                                          <p:val>
                                            <p:strVal val="#ppt_x"/>
                                          </p:val>
                                        </p:tav>
                                      </p:tavLst>
                                    </p:anim>
                                    <p:anim calcmode="lin" valueType="num">
                                      <p:cBhvr additive="base">
                                        <p:cTn dur="750" fill="hold" id="63"/>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74"/>
      <p:bldP grpId="0" spid="73"/>
      <p:bldP grpId="0" spid="79"/>
      <p:bldP grpId="0" spid="80"/>
      <p:bldP grpId="0" spid="81"/>
      <p:bldP grpId="0" spid="82"/>
      <p:bldP grpId="0" spid="83"/>
      <p:bldP grpId="0" spid="84"/>
      <p:bldP grpId="0" spid="85"/>
      <p:bldP grpId="0" spid="8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596A7E7E-BE14-43E3-B931-A9C8FB413E39}"/>
              </a:ext>
            </a:extLst>
          </p:cNvPr>
          <p:cNvSpPr/>
          <p:nvPr/>
        </p:nvSpPr>
        <p:spPr>
          <a:xfrm>
            <a:off x="0" y="1026120"/>
            <a:ext cx="12192000" cy="527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 name="圆角矩形 7">
            <a:extLst>
              <a:ext uri="{FF2B5EF4-FFF2-40B4-BE49-F238E27FC236}">
                <a16:creationId xmlns:a16="http://schemas.microsoft.com/office/drawing/2014/main" id="{427515B8-5F07-4474-BD9E-82FCFA183A53}"/>
              </a:ext>
            </a:extLst>
          </p:cNvPr>
          <p:cNvSpPr/>
          <p:nvPr/>
        </p:nvSpPr>
        <p:spPr>
          <a:xfrm>
            <a:off x="0" y="0"/>
            <a:ext cx="12192000" cy="1026120"/>
          </a:xfrm>
          <a:prstGeom prst="roundRect">
            <a:avLst>
              <a:gd fmla="val 0" name="adj"/>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 name="文本框 3">
            <a:extLst>
              <a:ext uri="{FF2B5EF4-FFF2-40B4-BE49-F238E27FC236}">
                <a16:creationId xmlns:a16="http://schemas.microsoft.com/office/drawing/2014/main" id="{5065B14B-0DCB-4F93-88B2-96C141808D9E}"/>
              </a:ext>
            </a:extLst>
          </p:cNvPr>
          <p:cNvSpPr txBox="1"/>
          <p:nvPr/>
        </p:nvSpPr>
        <p:spPr>
          <a:xfrm>
            <a:off x="1160398" y="133400"/>
            <a:ext cx="2570480" cy="762000"/>
          </a:xfrm>
          <a:prstGeom prst="rect">
            <a:avLst/>
          </a:prstGeom>
          <a:noFill/>
        </p:spPr>
        <p:txBody>
          <a:bodyPr rtlCol="0" wrap="none">
            <a:spAutoFit/>
          </a:bodyPr>
          <a:lstStyle/>
          <a:p>
            <a:r>
              <a:rPr altLang="en-US" b="1" lang="zh-CN" spc="300" sz="4400">
                <a:solidFill>
                  <a:srgbClr val="FEFEFE"/>
                </a:solidFill>
                <a:effectLst>
                  <a:outerShdw algn="tl" blurRad="38100" dir="2700000" dist="38100">
                    <a:srgbClr val="000000">
                      <a:alpha val="43137"/>
                    </a:srgbClr>
                  </a:outerShdw>
                </a:effectLst>
                <a:cs typeface="+mn-ea"/>
                <a:sym typeface="+mn-lt"/>
              </a:rPr>
              <a:t>性格分析</a:t>
            </a:r>
          </a:p>
        </p:txBody>
      </p:sp>
      <p:sp>
        <p:nvSpPr>
          <p:cNvPr id="5" name="圆角矩形 38">
            <a:extLst>
              <a:ext uri="{FF2B5EF4-FFF2-40B4-BE49-F238E27FC236}">
                <a16:creationId xmlns:a16="http://schemas.microsoft.com/office/drawing/2014/main" id="{C68838E2-2A6E-448E-BD4F-1F4624EAAD85}"/>
              </a:ext>
            </a:extLst>
          </p:cNvPr>
          <p:cNvSpPr/>
          <p:nvPr/>
        </p:nvSpPr>
        <p:spPr>
          <a:xfrm rot="572624">
            <a:off x="195140" y="191809"/>
            <a:ext cx="755690" cy="744790"/>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65B7C"/>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 name="椭圆 5">
            <a:extLst>
              <a:ext uri="{FF2B5EF4-FFF2-40B4-BE49-F238E27FC236}">
                <a16:creationId xmlns:a16="http://schemas.microsoft.com/office/drawing/2014/main" id="{E89EC83F-874C-45F9-B0D3-0EE554138786}"/>
              </a:ext>
            </a:extLst>
          </p:cNvPr>
          <p:cNvSpPr/>
          <p:nvPr/>
        </p:nvSpPr>
        <p:spPr>
          <a:xfrm>
            <a:off x="11734017" y="646680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 name="椭圆 6">
            <a:extLst>
              <a:ext uri="{FF2B5EF4-FFF2-40B4-BE49-F238E27FC236}">
                <a16:creationId xmlns:a16="http://schemas.microsoft.com/office/drawing/2014/main" id="{220FBCDA-E1DD-439D-B7C1-9510528B681E}"/>
              </a:ext>
            </a:extLst>
          </p:cNvPr>
          <p:cNvSpPr/>
          <p:nvPr/>
        </p:nvSpPr>
        <p:spPr>
          <a:xfrm>
            <a:off x="11364799" y="646680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 name="椭圆 7">
            <a:extLst>
              <a:ext uri="{FF2B5EF4-FFF2-40B4-BE49-F238E27FC236}">
                <a16:creationId xmlns:a16="http://schemas.microsoft.com/office/drawing/2014/main" id="{D21F3F9B-498B-4257-B728-1F0CF1C12983}"/>
              </a:ext>
            </a:extLst>
          </p:cNvPr>
          <p:cNvSpPr/>
          <p:nvPr/>
        </p:nvSpPr>
        <p:spPr>
          <a:xfrm>
            <a:off x="10995581" y="646680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 name="椭圆 8">
            <a:extLst>
              <a:ext uri="{FF2B5EF4-FFF2-40B4-BE49-F238E27FC236}">
                <a16:creationId xmlns:a16="http://schemas.microsoft.com/office/drawing/2014/main" id="{B5F9ACEC-95F0-4C5B-A14F-A0C4B05806EA}"/>
              </a:ext>
            </a:extLst>
          </p:cNvPr>
          <p:cNvSpPr/>
          <p:nvPr/>
        </p:nvSpPr>
        <p:spPr>
          <a:xfrm>
            <a:off x="10626363" y="646680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0" name="椭圆 9">
            <a:extLst>
              <a:ext uri="{FF2B5EF4-FFF2-40B4-BE49-F238E27FC236}">
                <a16:creationId xmlns:a16="http://schemas.microsoft.com/office/drawing/2014/main" id="{E7629EF8-F37B-4068-836F-ECE4B680DC4B}"/>
              </a:ext>
            </a:extLst>
          </p:cNvPr>
          <p:cNvSpPr/>
          <p:nvPr/>
        </p:nvSpPr>
        <p:spPr>
          <a:xfrm>
            <a:off x="10257451" y="646680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11" name="图片 10">
            <a:extLst>
              <a:ext uri="{FF2B5EF4-FFF2-40B4-BE49-F238E27FC236}">
                <a16:creationId xmlns:a16="http://schemas.microsoft.com/office/drawing/2014/main" id="{4CCDFDDC-EDBE-4AFF-B982-FA34ADE9A5F0}"/>
              </a:ext>
            </a:extLst>
          </p:cNvPr>
          <p:cNvPicPr>
            <a:picLocks noChangeAspect="1"/>
          </p:cNvPicPr>
          <p:nvPr/>
        </p:nvPicPr>
        <p:blipFill>
          <a:blip r:embed="rId3">
            <a:extLst>
              <a:ext uri="{BEBA8EAE-BF5A-486C-A8C5-ECC9F3942E4B}">
                <a14:imgProps>
                  <a14:imgLayer xmlns:d3p1="http://schemas.openxmlformats.org/officeDocument/2006/relationships" d3p1:embed="">
                    <a14:imgEffect>
                      <a14:backgroundRemoval b="97091" l="9855" r="89984" t="2242">
                        <a14:foregroundMark x1="50565" x2="51292" y1="9030" y2="56000"/>
                        <a14:foregroundMark x1="53231" x2="53958" y1="22606" y2="37152"/>
                        <a14:foregroundMark x1="48384" x2="46204" y1="25455" y2="39758"/>
                        <a14:foregroundMark x1="47819" x2="49273" y1="17212" y2="18727"/>
                        <a14:foregroundMark x1="55170" x2="55170" y1="13697" y2="13697"/>
                        <a14:foregroundMark x1="55897" x2="55493" y1="12364" y2="14303"/>
                        <a14:foregroundMark x1="55089" x2="55008" y1="14667" y2="15879"/>
                        <a14:backgroundMark x1="32310" x2="32310" y1="34182" y2="34182"/>
                        <a14:backgroundMark x1="55008" x2="54927" y1="14848" y2="15879"/>
                        <a14:backgroundMark x1="55008" x2="55897" y1="14788" y2="14242"/>
                        <a14:backgroundMark x1="55008" x2="55654" y1="15818" y2="16182"/>
                        <a14:backgroundMark x1="54847" x2="54685" y1="14424" y2="14667"/>
                        <a14:backgroundMark x1="55897" x2="55331" y1="13515" y2="14485"/>
                        <a14:backgroundMark x1="55170" x2="55331" y1="14727" y2="16303"/>
                        <a14:backgroundMark x1="54766" x2="54685" y1="14727" y2="15818"/>
                      </a14:backgroundRemoval>
                    </a14:imgEffect>
                  </a14:imgLayer>
                </a14:imgProps>
              </a:ext>
              <a:ext uri="{28A0092B-C50C-407E-A947-70E740481C1C}">
                <a14:useLocalDpi val="0"/>
              </a:ext>
            </a:extLst>
          </a:blip>
          <a:stretch>
            <a:fillRect/>
          </a:stretch>
        </p:blipFill>
        <p:spPr>
          <a:xfrm>
            <a:off x="468582" y="1352087"/>
            <a:ext cx="3710979" cy="4947018"/>
          </a:xfrm>
          <a:prstGeom prst="rect">
            <a:avLst/>
          </a:prstGeom>
          <a:effectLst>
            <a:outerShdw algn="br" dir="2700000" dist="101600" rotWithShape="0">
              <a:prstClr val="black">
                <a:alpha val="10000"/>
              </a:prstClr>
            </a:outerShdw>
          </a:effectLst>
        </p:spPr>
      </p:pic>
      <p:cxnSp>
        <p:nvCxnSpPr>
          <p:cNvPr id="12" name="直接连接符 11">
            <a:extLst>
              <a:ext uri="{FF2B5EF4-FFF2-40B4-BE49-F238E27FC236}">
                <a16:creationId xmlns:a16="http://schemas.microsoft.com/office/drawing/2014/main" id="{B948AD82-6EE7-4275-B700-A8BB47CFF16C}"/>
              </a:ext>
            </a:extLst>
          </p:cNvPr>
          <p:cNvCxnSpPr/>
          <p:nvPr/>
        </p:nvCxnSpPr>
        <p:spPr>
          <a:xfrm>
            <a:off x="3809832" y="1770486"/>
            <a:ext cx="1328161" cy="0"/>
          </a:xfrm>
          <a:prstGeom prst="line">
            <a:avLst/>
          </a:prstGeom>
          <a:ln w="9525">
            <a:solidFill>
              <a:schemeClr val="bg1">
                <a:lumMod val="50000"/>
              </a:schemeClr>
            </a:solidFill>
            <a:prstDash val="solid"/>
            <a:tailEnd len="sm" type="oval" w="sm"/>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9729AC8F-4A7E-491B-90AD-6072AB27D9F8}"/>
              </a:ext>
            </a:extLst>
          </p:cNvPr>
          <p:cNvGrpSpPr/>
          <p:nvPr/>
        </p:nvGrpSpPr>
        <p:grpSpPr>
          <a:xfrm>
            <a:off x="5211074" y="1427246"/>
            <a:ext cx="5279687" cy="864096"/>
            <a:chOff x="2288094" y="1321493"/>
            <a:chExt cx="1371968" cy="864096"/>
          </a:xfrm>
        </p:grpSpPr>
        <p:sp>
          <p:nvSpPr>
            <p:cNvPr id="14" name="矩形 13">
              <a:extLst>
                <a:ext uri="{FF2B5EF4-FFF2-40B4-BE49-F238E27FC236}">
                  <a16:creationId xmlns:a16="http://schemas.microsoft.com/office/drawing/2014/main" id="{8C80BD61-4871-411A-9F49-AA18B88014A4}"/>
                </a:ext>
              </a:extLst>
            </p:cNvPr>
            <p:cNvSpPr/>
            <p:nvPr/>
          </p:nvSpPr>
          <p:spPr>
            <a:xfrm>
              <a:off x="2288094" y="1321493"/>
              <a:ext cx="285137" cy="365760"/>
            </a:xfrm>
            <a:prstGeom prst="rect">
              <a:avLst/>
            </a:prstGeom>
          </p:spPr>
          <p:txBody>
            <a:bodyPr wrap="none">
              <a:spAutoFit/>
            </a:bodyPr>
            <a:lstStyle/>
            <a:p>
              <a:r>
                <a:rPr altLang="en-US" b="1" lang="zh-CN">
                  <a:solidFill>
                    <a:schemeClr val="tx1">
                      <a:lumMod val="75000"/>
                      <a:lumOff val="25000"/>
                    </a:schemeClr>
                  </a:solidFill>
                  <a:cs typeface="+mn-ea"/>
                  <a:sym typeface="+mn-lt"/>
                </a:rPr>
                <a:t>沉着冷静</a:t>
              </a:r>
            </a:p>
          </p:txBody>
        </p:sp>
        <p:sp>
          <p:nvSpPr>
            <p:cNvPr id="15" name="矩形 14">
              <a:extLst>
                <a:ext uri="{FF2B5EF4-FFF2-40B4-BE49-F238E27FC236}">
                  <a16:creationId xmlns:a16="http://schemas.microsoft.com/office/drawing/2014/main" id="{00DFA5EB-BFF9-4FCE-BD1C-0CEB93FE409B}"/>
                </a:ext>
              </a:extLst>
            </p:cNvPr>
            <p:cNvSpPr/>
            <p:nvPr/>
          </p:nvSpPr>
          <p:spPr>
            <a:xfrm>
              <a:off x="2288094" y="1664899"/>
              <a:ext cx="1371968" cy="518160"/>
            </a:xfrm>
            <a:prstGeom prst="rect">
              <a:avLst/>
            </a:prstGeom>
          </p:spPr>
          <p:txBody>
            <a:bodyPr anchor="ctr" wrap="square">
              <a:spAutoFit/>
            </a:bodyPr>
            <a:lstStyle/>
            <a:p>
              <a:r>
                <a:rPr altLang="en-US" lang="zh-CN" sz="1400">
                  <a:solidFill>
                    <a:srgbClr val="000000">
                      <a:lumMod val="85000"/>
                      <a:lumOff val="15000"/>
                    </a:srgbClr>
                  </a:solidFill>
                  <a:cs typeface="+mn-ea"/>
                  <a:sym typeface="+mn-lt"/>
                </a:rPr>
                <a:t>用户可以在投影仪或者计算机上进行演示也可以将演示文稿打印出来制作成胶片用户以在投影仪</a:t>
              </a:r>
            </a:p>
          </p:txBody>
        </p:sp>
      </p:grpSp>
      <p:cxnSp>
        <p:nvCxnSpPr>
          <p:cNvPr id="16" name="直接连接符 15">
            <a:extLst>
              <a:ext uri="{FF2B5EF4-FFF2-40B4-BE49-F238E27FC236}">
                <a16:creationId xmlns:a16="http://schemas.microsoft.com/office/drawing/2014/main" id="{A9D2D8F5-688A-4263-8B98-3078DC8BCAAE}"/>
              </a:ext>
            </a:extLst>
          </p:cNvPr>
          <p:cNvCxnSpPr/>
          <p:nvPr/>
        </p:nvCxnSpPr>
        <p:spPr>
          <a:xfrm>
            <a:off x="4507002" y="2922614"/>
            <a:ext cx="635350" cy="0"/>
          </a:xfrm>
          <a:prstGeom prst="line">
            <a:avLst/>
          </a:prstGeom>
          <a:ln w="9525">
            <a:solidFill>
              <a:schemeClr val="bg1">
                <a:lumMod val="50000"/>
              </a:schemeClr>
            </a:solidFill>
            <a:prstDash val="solid"/>
            <a:tailEnd len="sm" type="oval" w="sm"/>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7C9D865D-8C3E-4499-87B1-99B9BBBEA130}"/>
              </a:ext>
            </a:extLst>
          </p:cNvPr>
          <p:cNvGrpSpPr/>
          <p:nvPr/>
        </p:nvGrpSpPr>
        <p:grpSpPr>
          <a:xfrm>
            <a:off x="5215433" y="2579374"/>
            <a:ext cx="5279687" cy="864096"/>
            <a:chOff x="2288094" y="1321493"/>
            <a:chExt cx="1371968" cy="864096"/>
          </a:xfrm>
        </p:grpSpPr>
        <p:sp>
          <p:nvSpPr>
            <p:cNvPr id="18" name="矩形 17">
              <a:extLst>
                <a:ext uri="{FF2B5EF4-FFF2-40B4-BE49-F238E27FC236}">
                  <a16:creationId xmlns:a16="http://schemas.microsoft.com/office/drawing/2014/main" id="{3D3EB669-E283-45C8-A182-22272809EB77}"/>
                </a:ext>
              </a:extLst>
            </p:cNvPr>
            <p:cNvSpPr/>
            <p:nvPr/>
          </p:nvSpPr>
          <p:spPr>
            <a:xfrm>
              <a:off x="2288094" y="1321493"/>
              <a:ext cx="285137" cy="365760"/>
            </a:xfrm>
            <a:prstGeom prst="rect">
              <a:avLst/>
            </a:prstGeom>
          </p:spPr>
          <p:txBody>
            <a:bodyPr wrap="none">
              <a:spAutoFit/>
            </a:bodyPr>
            <a:lstStyle/>
            <a:p>
              <a:r>
                <a:rPr altLang="en-US" b="1" lang="zh-CN">
                  <a:solidFill>
                    <a:schemeClr val="tx1">
                      <a:lumMod val="75000"/>
                      <a:lumOff val="25000"/>
                    </a:schemeClr>
                  </a:solidFill>
                  <a:cs typeface="+mn-ea"/>
                  <a:sym typeface="+mn-lt"/>
                </a:rPr>
                <a:t>热爱思考</a:t>
              </a:r>
            </a:p>
          </p:txBody>
        </p:sp>
        <p:sp>
          <p:nvSpPr>
            <p:cNvPr id="19" name="矩形 18">
              <a:extLst>
                <a:ext uri="{FF2B5EF4-FFF2-40B4-BE49-F238E27FC236}">
                  <a16:creationId xmlns:a16="http://schemas.microsoft.com/office/drawing/2014/main" id="{765EB12C-28F5-46FD-B494-6274F1FBCEC0}"/>
                </a:ext>
              </a:extLst>
            </p:cNvPr>
            <p:cNvSpPr/>
            <p:nvPr/>
          </p:nvSpPr>
          <p:spPr>
            <a:xfrm>
              <a:off x="2288094" y="1664899"/>
              <a:ext cx="1371968" cy="518160"/>
            </a:xfrm>
            <a:prstGeom prst="rect">
              <a:avLst/>
            </a:prstGeom>
          </p:spPr>
          <p:txBody>
            <a:bodyPr anchor="ctr" wrap="square">
              <a:spAutoFit/>
            </a:bodyPr>
            <a:lstStyle/>
            <a:p>
              <a:r>
                <a:rPr altLang="en-US" lang="zh-CN" sz="1400">
                  <a:solidFill>
                    <a:srgbClr val="000000">
                      <a:lumMod val="85000"/>
                      <a:lumOff val="15000"/>
                    </a:srgbClr>
                  </a:solidFill>
                  <a:cs typeface="+mn-ea"/>
                  <a:sym typeface="+mn-lt"/>
                </a:rPr>
                <a:t>用户可以在投影仪或者计算机上进行演示也可以将演示文稿打印出来制作成胶片用户以在投影仪</a:t>
              </a:r>
            </a:p>
          </p:txBody>
        </p:sp>
      </p:grpSp>
      <p:cxnSp>
        <p:nvCxnSpPr>
          <p:cNvPr id="20" name="直接连接符 19">
            <a:extLst>
              <a:ext uri="{FF2B5EF4-FFF2-40B4-BE49-F238E27FC236}">
                <a16:creationId xmlns:a16="http://schemas.microsoft.com/office/drawing/2014/main" id="{52039120-2A31-4DA4-A2E4-9946B6B858FF}"/>
              </a:ext>
            </a:extLst>
          </p:cNvPr>
          <p:cNvCxnSpPr/>
          <p:nvPr/>
        </p:nvCxnSpPr>
        <p:spPr>
          <a:xfrm>
            <a:off x="3842922" y="4074742"/>
            <a:ext cx="1328161" cy="0"/>
          </a:xfrm>
          <a:prstGeom prst="line">
            <a:avLst/>
          </a:prstGeom>
          <a:ln w="9525">
            <a:solidFill>
              <a:schemeClr val="bg1">
                <a:lumMod val="50000"/>
              </a:schemeClr>
            </a:solidFill>
            <a:prstDash val="solid"/>
            <a:tailEnd len="sm" type="oval" w="sm"/>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8525AA77-0EE5-4882-9951-9DECA9132EAB}"/>
              </a:ext>
            </a:extLst>
          </p:cNvPr>
          <p:cNvGrpSpPr/>
          <p:nvPr/>
        </p:nvGrpSpPr>
        <p:grpSpPr>
          <a:xfrm>
            <a:off x="5244164" y="3731502"/>
            <a:ext cx="5279687" cy="864096"/>
            <a:chOff x="2288094" y="1321493"/>
            <a:chExt cx="1371968" cy="864096"/>
          </a:xfrm>
        </p:grpSpPr>
        <p:sp>
          <p:nvSpPr>
            <p:cNvPr id="22" name="矩形 21">
              <a:extLst>
                <a:ext uri="{FF2B5EF4-FFF2-40B4-BE49-F238E27FC236}">
                  <a16:creationId xmlns:a16="http://schemas.microsoft.com/office/drawing/2014/main" id="{92B3123F-5EB1-4880-9A7C-15F1BD2BD6BD}"/>
                </a:ext>
              </a:extLst>
            </p:cNvPr>
            <p:cNvSpPr/>
            <p:nvPr/>
          </p:nvSpPr>
          <p:spPr>
            <a:xfrm>
              <a:off x="2288094" y="1321493"/>
              <a:ext cx="285137" cy="365760"/>
            </a:xfrm>
            <a:prstGeom prst="rect">
              <a:avLst/>
            </a:prstGeom>
          </p:spPr>
          <p:txBody>
            <a:bodyPr wrap="none">
              <a:spAutoFit/>
            </a:bodyPr>
            <a:lstStyle/>
            <a:p>
              <a:r>
                <a:rPr altLang="en-US" b="1" lang="zh-CN">
                  <a:solidFill>
                    <a:schemeClr val="tx1">
                      <a:lumMod val="75000"/>
                      <a:lumOff val="25000"/>
                    </a:schemeClr>
                  </a:solidFill>
                  <a:cs typeface="+mn-ea"/>
                  <a:sym typeface="+mn-lt"/>
                </a:rPr>
                <a:t>优柔寡断</a:t>
              </a:r>
            </a:p>
          </p:txBody>
        </p:sp>
        <p:sp>
          <p:nvSpPr>
            <p:cNvPr id="23" name="矩形 22">
              <a:extLst>
                <a:ext uri="{FF2B5EF4-FFF2-40B4-BE49-F238E27FC236}">
                  <a16:creationId xmlns:a16="http://schemas.microsoft.com/office/drawing/2014/main" id="{E30C7BF5-3358-4C31-8015-0F76EFDB0B30}"/>
                </a:ext>
              </a:extLst>
            </p:cNvPr>
            <p:cNvSpPr/>
            <p:nvPr/>
          </p:nvSpPr>
          <p:spPr>
            <a:xfrm>
              <a:off x="2288094" y="1664899"/>
              <a:ext cx="1371968" cy="518160"/>
            </a:xfrm>
            <a:prstGeom prst="rect">
              <a:avLst/>
            </a:prstGeom>
          </p:spPr>
          <p:txBody>
            <a:bodyPr anchor="ctr" wrap="square">
              <a:spAutoFit/>
            </a:bodyPr>
            <a:lstStyle/>
            <a:p>
              <a:r>
                <a:rPr altLang="en-US" lang="zh-CN" sz="1400">
                  <a:solidFill>
                    <a:srgbClr val="000000">
                      <a:lumMod val="85000"/>
                      <a:lumOff val="15000"/>
                    </a:srgbClr>
                  </a:solidFill>
                  <a:cs typeface="+mn-ea"/>
                  <a:sym typeface="+mn-lt"/>
                </a:rPr>
                <a:t>用户可以在投影仪或者计算机上进行演示也可以将演示文稿打印出来制作成胶片用户以在投影仪</a:t>
              </a:r>
            </a:p>
          </p:txBody>
        </p:sp>
      </p:grpSp>
      <p:cxnSp>
        <p:nvCxnSpPr>
          <p:cNvPr id="24" name="直接连接符 23">
            <a:extLst>
              <a:ext uri="{FF2B5EF4-FFF2-40B4-BE49-F238E27FC236}">
                <a16:creationId xmlns:a16="http://schemas.microsoft.com/office/drawing/2014/main" id="{6537B520-7667-4664-8A02-9A3331313FE0}"/>
              </a:ext>
            </a:extLst>
          </p:cNvPr>
          <p:cNvCxnSpPr/>
          <p:nvPr/>
        </p:nvCxnSpPr>
        <p:spPr>
          <a:xfrm>
            <a:off x="3842922" y="5298878"/>
            <a:ext cx="1328161" cy="0"/>
          </a:xfrm>
          <a:prstGeom prst="line">
            <a:avLst/>
          </a:prstGeom>
          <a:ln w="9525">
            <a:solidFill>
              <a:schemeClr val="bg1">
                <a:lumMod val="50000"/>
              </a:schemeClr>
            </a:solidFill>
            <a:prstDash val="solid"/>
            <a:tailEnd len="sm" type="oval" w="sm"/>
          </a:ln>
        </p:spPr>
        <p:style>
          <a:lnRef idx="1">
            <a:schemeClr val="accent1"/>
          </a:lnRef>
          <a:fillRef idx="0">
            <a:schemeClr val="accent1"/>
          </a:fillRef>
          <a:effectRef idx="0">
            <a:schemeClr val="accent1"/>
          </a:effectRef>
          <a:fontRef idx="minor">
            <a:schemeClr val="tx1"/>
          </a:fontRef>
        </p:style>
      </p:cxnSp>
      <p:grpSp>
        <p:nvGrpSpPr>
          <p:cNvPr id="25" name="组合 24">
            <a:extLst>
              <a:ext uri="{FF2B5EF4-FFF2-40B4-BE49-F238E27FC236}">
                <a16:creationId xmlns:a16="http://schemas.microsoft.com/office/drawing/2014/main" id="{7E9C8EF0-0AFE-49F3-B97C-0138BB991E0B}"/>
              </a:ext>
            </a:extLst>
          </p:cNvPr>
          <p:cNvGrpSpPr/>
          <p:nvPr/>
        </p:nvGrpSpPr>
        <p:grpSpPr>
          <a:xfrm>
            <a:off x="5244164" y="4955638"/>
            <a:ext cx="5279687" cy="864096"/>
            <a:chOff x="2288094" y="1321493"/>
            <a:chExt cx="1371968" cy="864096"/>
          </a:xfrm>
        </p:grpSpPr>
        <p:sp>
          <p:nvSpPr>
            <p:cNvPr id="26" name="矩形 25">
              <a:extLst>
                <a:ext uri="{FF2B5EF4-FFF2-40B4-BE49-F238E27FC236}">
                  <a16:creationId xmlns:a16="http://schemas.microsoft.com/office/drawing/2014/main" id="{798431D7-181D-44BE-AFD4-9AA865E61A43}"/>
                </a:ext>
              </a:extLst>
            </p:cNvPr>
            <p:cNvSpPr/>
            <p:nvPr/>
          </p:nvSpPr>
          <p:spPr>
            <a:xfrm>
              <a:off x="2288094" y="1321493"/>
              <a:ext cx="285137" cy="365760"/>
            </a:xfrm>
            <a:prstGeom prst="rect">
              <a:avLst/>
            </a:prstGeom>
          </p:spPr>
          <p:txBody>
            <a:bodyPr wrap="none">
              <a:spAutoFit/>
            </a:bodyPr>
            <a:lstStyle/>
            <a:p>
              <a:r>
                <a:rPr altLang="en-US" b="1" lang="zh-CN">
                  <a:solidFill>
                    <a:schemeClr val="tx1">
                      <a:lumMod val="75000"/>
                      <a:lumOff val="25000"/>
                    </a:schemeClr>
                  </a:solidFill>
                  <a:cs typeface="+mn-ea"/>
                  <a:sym typeface="+mn-lt"/>
                </a:rPr>
                <a:t>感情用事</a:t>
              </a:r>
            </a:p>
          </p:txBody>
        </p:sp>
        <p:sp>
          <p:nvSpPr>
            <p:cNvPr id="27" name="矩形 26">
              <a:extLst>
                <a:ext uri="{FF2B5EF4-FFF2-40B4-BE49-F238E27FC236}">
                  <a16:creationId xmlns:a16="http://schemas.microsoft.com/office/drawing/2014/main" id="{C30B2AE2-7C1F-41BC-9B92-37CDFCDCAFEC}"/>
                </a:ext>
              </a:extLst>
            </p:cNvPr>
            <p:cNvSpPr/>
            <p:nvPr/>
          </p:nvSpPr>
          <p:spPr>
            <a:xfrm>
              <a:off x="2288094" y="1664899"/>
              <a:ext cx="1371968" cy="518160"/>
            </a:xfrm>
            <a:prstGeom prst="rect">
              <a:avLst/>
            </a:prstGeom>
          </p:spPr>
          <p:txBody>
            <a:bodyPr anchor="ctr" wrap="square">
              <a:spAutoFit/>
            </a:bodyPr>
            <a:lstStyle/>
            <a:p>
              <a:r>
                <a:rPr altLang="en-US" lang="zh-CN" sz="1400">
                  <a:solidFill>
                    <a:srgbClr val="000000">
                      <a:lumMod val="85000"/>
                      <a:lumOff val="15000"/>
                    </a:srgbClr>
                  </a:solidFill>
                  <a:cs typeface="+mn-ea"/>
                  <a:sym typeface="+mn-lt"/>
                </a:rPr>
                <a:t>用户可以在投影仪或者计算机上进行演示也可以将演示文稿打印出来制作成胶片用户以在投影仪</a:t>
              </a:r>
            </a:p>
          </p:txBody>
        </p:sp>
      </p:grpSp>
    </p:spTree>
    <p:extLst>
      <p:ext uri="{BB962C8B-B14F-4D97-AF65-F5344CB8AC3E}">
        <p14:creationId val="201548757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1+#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8">
                                  <p:stCondLst>
                                    <p:cond delay="0"/>
                                  </p:stCondLst>
                                  <p:iterate type="lt">
                                    <p:tmPct val="10000"/>
                                  </p:iterate>
                                  <p:childTnLst>
                                    <p:set>
                                      <p:cBhvr>
                                        <p:cTn dur="1" fill="hold" id="31">
                                          <p:stCondLst>
                                            <p:cond delay="0"/>
                                          </p:stCondLst>
                                        </p:cTn>
                                        <p:tgtEl>
                                          <p:spTgt spid="4"/>
                                        </p:tgtEl>
                                        <p:attrNameLst>
                                          <p:attrName>style.visibility</p:attrName>
                                        </p:attrNameLst>
                                      </p:cBhvr>
                                      <p:to>
                                        <p:strVal val="visible"/>
                                      </p:to>
                                    </p:set>
                                    <p:anim calcmode="lin" valueType="num">
                                      <p:cBhvr additive="base">
                                        <p:cTn dur="500" id="32"/>
                                        <p:tgtEl>
                                          <p:spTgt spid="4"/>
                                        </p:tgtEl>
                                        <p:attrNameLst>
                                          <p:attrName>ppt_x</p:attrName>
                                        </p:attrNameLst>
                                      </p:cBhvr>
                                      <p:tavLst>
                                        <p:tav tm="0">
                                          <p:val>
                                            <p:strVal val="#ppt_x-#ppt_w*1.125000"/>
                                          </p:val>
                                        </p:tav>
                                        <p:tav tm="100000">
                                          <p:val>
                                            <p:strVal val="#ppt_x"/>
                                          </p:val>
                                        </p:tav>
                                      </p:tavLst>
                                    </p:anim>
                                    <p:animEffect filter="wipe(right)" transition="in">
                                      <p:cBhvr>
                                        <p:cTn dur="500" id="33"/>
                                        <p:tgtEl>
                                          <p:spTgt spid="4"/>
                                        </p:tgtEl>
                                      </p:cBhvr>
                                    </p:animEffect>
                                  </p:childTnLst>
                                </p:cTn>
                              </p:par>
                            </p:childTnLst>
                          </p:cTn>
                        </p:par>
                        <p:par>
                          <p:cTn fill="hold" id="34" nodeType="afterGroup">
                            <p:stCondLst>
                              <p:cond delay="1000"/>
                            </p:stCondLst>
                            <p:childTnLst>
                              <p:par>
                                <p:cTn fill="hold" id="35" nodeType="afterEffect" presetClass="entr" presetID="37" presetSubtype="0">
                                  <p:stCondLst>
                                    <p:cond delay="0"/>
                                  </p:stCondLst>
                                  <p:childTnLst>
                                    <p:set>
                                      <p:cBhvr>
                                        <p:cTn dur="1" fill="hold" id="36">
                                          <p:stCondLst>
                                            <p:cond delay="0"/>
                                          </p:stCondLst>
                                        </p:cTn>
                                        <p:tgtEl>
                                          <p:spTgt spid="11"/>
                                        </p:tgtEl>
                                        <p:attrNameLst>
                                          <p:attrName>style.visibility</p:attrName>
                                        </p:attrNameLst>
                                      </p:cBhvr>
                                      <p:to>
                                        <p:strVal val="visible"/>
                                      </p:to>
                                    </p:set>
                                    <p:animEffect filter="fade" transition="in">
                                      <p:cBhvr>
                                        <p:cTn dur="1000" id="37"/>
                                        <p:tgtEl>
                                          <p:spTgt spid="11"/>
                                        </p:tgtEl>
                                      </p:cBhvr>
                                    </p:animEffect>
                                    <p:anim calcmode="lin" valueType="num">
                                      <p:cBhvr>
                                        <p:cTn dur="1000" fill="hold" id="38"/>
                                        <p:tgtEl>
                                          <p:spTgt spid="11"/>
                                        </p:tgtEl>
                                        <p:attrNameLst>
                                          <p:attrName>ppt_x</p:attrName>
                                        </p:attrNameLst>
                                      </p:cBhvr>
                                      <p:tavLst>
                                        <p:tav tm="0">
                                          <p:val>
                                            <p:strVal val="#ppt_x"/>
                                          </p:val>
                                        </p:tav>
                                        <p:tav tm="100000">
                                          <p:val>
                                            <p:strVal val="#ppt_x"/>
                                          </p:val>
                                        </p:tav>
                                      </p:tavLst>
                                    </p:anim>
                                    <p:anim calcmode="lin" valueType="num">
                                      <p:cBhvr>
                                        <p:cTn decel="100000" dur="900" fill="hold" id="39"/>
                                        <p:tgtEl>
                                          <p:spTgt spid="11"/>
                                        </p:tgtEl>
                                        <p:attrNameLst>
                                          <p:attrName>ppt_y</p:attrName>
                                        </p:attrNameLst>
                                      </p:cBhvr>
                                      <p:tavLst>
                                        <p:tav tm="0">
                                          <p:val>
                                            <p:strVal val="#ppt_y+1"/>
                                          </p:val>
                                        </p:tav>
                                        <p:tav tm="100000">
                                          <p:val>
                                            <p:strVal val="#ppt_y-.03"/>
                                          </p:val>
                                        </p:tav>
                                      </p:tavLst>
                                    </p:anim>
                                    <p:anim calcmode="lin" valueType="num">
                                      <p:cBhvr>
                                        <p:cTn accel="100000" dur="100" fill="hold" id="40">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fill="hold" id="41" nodeType="afterGroup">
                            <p:stCondLst>
                              <p:cond delay="2000"/>
                            </p:stCondLst>
                            <p:childTnLst>
                              <p:par>
                                <p:cTn fill="hold" id="42" nodeType="afterEffect" presetClass="entr" presetID="22" presetSubtype="8">
                                  <p:stCondLst>
                                    <p:cond delay="0"/>
                                  </p:stCondLst>
                                  <p:childTnLst>
                                    <p:set>
                                      <p:cBhvr>
                                        <p:cTn dur="1" fill="hold" id="43">
                                          <p:stCondLst>
                                            <p:cond delay="0"/>
                                          </p:stCondLst>
                                        </p:cTn>
                                        <p:tgtEl>
                                          <p:spTgt spid="12"/>
                                        </p:tgtEl>
                                        <p:attrNameLst>
                                          <p:attrName>style.visibility</p:attrName>
                                        </p:attrNameLst>
                                      </p:cBhvr>
                                      <p:to>
                                        <p:strVal val="visible"/>
                                      </p:to>
                                    </p:set>
                                    <p:animEffect filter="wipe(left)" transition="in">
                                      <p:cBhvr>
                                        <p:cTn dur="500" id="44"/>
                                        <p:tgtEl>
                                          <p:spTgt spid="12"/>
                                        </p:tgtEl>
                                      </p:cBhvr>
                                    </p:animEffect>
                                  </p:childTnLst>
                                </p:cTn>
                              </p:par>
                              <p:par>
                                <p:cTn fill="hold" id="45" nodeType="withEffect" presetClass="entr" presetID="2" presetSubtype="2">
                                  <p:stCondLst>
                                    <p:cond delay="750"/>
                                  </p:stCondLst>
                                  <p:childTnLst>
                                    <p:set>
                                      <p:cBhvr>
                                        <p:cTn dur="1" fill="hold" id="46">
                                          <p:stCondLst>
                                            <p:cond delay="0"/>
                                          </p:stCondLst>
                                        </p:cTn>
                                        <p:tgtEl>
                                          <p:spTgt spid="13"/>
                                        </p:tgtEl>
                                        <p:attrNameLst>
                                          <p:attrName>style.visibility</p:attrName>
                                        </p:attrNameLst>
                                      </p:cBhvr>
                                      <p:to>
                                        <p:strVal val="visible"/>
                                      </p:to>
                                    </p:set>
                                    <p:anim calcmode="lin" valueType="num">
                                      <p:cBhvr additive="base">
                                        <p:cTn dur="500" fill="hold" id="47"/>
                                        <p:tgtEl>
                                          <p:spTgt spid="13"/>
                                        </p:tgtEl>
                                        <p:attrNameLst>
                                          <p:attrName>ppt_x</p:attrName>
                                        </p:attrNameLst>
                                      </p:cBhvr>
                                      <p:tavLst>
                                        <p:tav tm="0">
                                          <p:val>
                                            <p:strVal val="1+#ppt_w/2"/>
                                          </p:val>
                                        </p:tav>
                                        <p:tav tm="100000">
                                          <p:val>
                                            <p:strVal val="#ppt_x"/>
                                          </p:val>
                                        </p:tav>
                                      </p:tavLst>
                                    </p:anim>
                                    <p:anim calcmode="lin" valueType="num">
                                      <p:cBhvr additive="base">
                                        <p:cTn dur="500" fill="hold" id="48"/>
                                        <p:tgtEl>
                                          <p:spTgt spid="13"/>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3250"/>
                            </p:stCondLst>
                            <p:childTnLst>
                              <p:par>
                                <p:cTn fill="hold" id="50" nodeType="afterEffect" presetClass="entr" presetID="22" presetSubtype="8">
                                  <p:stCondLst>
                                    <p:cond delay="0"/>
                                  </p:stCondLst>
                                  <p:childTnLst>
                                    <p:set>
                                      <p:cBhvr>
                                        <p:cTn dur="1" fill="hold" id="51">
                                          <p:stCondLst>
                                            <p:cond delay="0"/>
                                          </p:stCondLst>
                                        </p:cTn>
                                        <p:tgtEl>
                                          <p:spTgt spid="16"/>
                                        </p:tgtEl>
                                        <p:attrNameLst>
                                          <p:attrName>style.visibility</p:attrName>
                                        </p:attrNameLst>
                                      </p:cBhvr>
                                      <p:to>
                                        <p:strVal val="visible"/>
                                      </p:to>
                                    </p:set>
                                    <p:animEffect filter="wipe(left)" transition="in">
                                      <p:cBhvr>
                                        <p:cTn dur="500" id="52"/>
                                        <p:tgtEl>
                                          <p:spTgt spid="16"/>
                                        </p:tgtEl>
                                      </p:cBhvr>
                                    </p:animEffect>
                                  </p:childTnLst>
                                </p:cTn>
                              </p:par>
                              <p:par>
                                <p:cTn fill="hold" id="53" nodeType="withEffect" presetClass="entr" presetID="2" presetSubtype="2">
                                  <p:stCondLst>
                                    <p:cond delay="750"/>
                                  </p:stCondLst>
                                  <p:childTnLst>
                                    <p:set>
                                      <p:cBhvr>
                                        <p:cTn dur="1" fill="hold" id="54">
                                          <p:stCondLst>
                                            <p:cond delay="0"/>
                                          </p:stCondLst>
                                        </p:cTn>
                                        <p:tgtEl>
                                          <p:spTgt spid="17"/>
                                        </p:tgtEl>
                                        <p:attrNameLst>
                                          <p:attrName>style.visibility</p:attrName>
                                        </p:attrNameLst>
                                      </p:cBhvr>
                                      <p:to>
                                        <p:strVal val="visible"/>
                                      </p:to>
                                    </p:set>
                                    <p:anim calcmode="lin" valueType="num">
                                      <p:cBhvr additive="base">
                                        <p:cTn dur="500" fill="hold" id="55"/>
                                        <p:tgtEl>
                                          <p:spTgt spid="17"/>
                                        </p:tgtEl>
                                        <p:attrNameLst>
                                          <p:attrName>ppt_x</p:attrName>
                                        </p:attrNameLst>
                                      </p:cBhvr>
                                      <p:tavLst>
                                        <p:tav tm="0">
                                          <p:val>
                                            <p:strVal val="1+#ppt_w/2"/>
                                          </p:val>
                                        </p:tav>
                                        <p:tav tm="100000">
                                          <p:val>
                                            <p:strVal val="#ppt_x"/>
                                          </p:val>
                                        </p:tav>
                                      </p:tavLst>
                                    </p:anim>
                                    <p:anim calcmode="lin" valueType="num">
                                      <p:cBhvr additive="base">
                                        <p:cTn dur="500" fill="hold" id="56"/>
                                        <p:tgtEl>
                                          <p:spTgt spid="17"/>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4500"/>
                            </p:stCondLst>
                            <p:childTnLst>
                              <p:par>
                                <p:cTn fill="hold" id="58" nodeType="afterEffect" presetClass="entr" presetID="22" presetSubtype="8">
                                  <p:stCondLst>
                                    <p:cond delay="0"/>
                                  </p:stCondLst>
                                  <p:childTnLst>
                                    <p:set>
                                      <p:cBhvr>
                                        <p:cTn dur="1" fill="hold" id="59">
                                          <p:stCondLst>
                                            <p:cond delay="0"/>
                                          </p:stCondLst>
                                        </p:cTn>
                                        <p:tgtEl>
                                          <p:spTgt spid="20"/>
                                        </p:tgtEl>
                                        <p:attrNameLst>
                                          <p:attrName>style.visibility</p:attrName>
                                        </p:attrNameLst>
                                      </p:cBhvr>
                                      <p:to>
                                        <p:strVal val="visible"/>
                                      </p:to>
                                    </p:set>
                                    <p:animEffect filter="wipe(left)" transition="in">
                                      <p:cBhvr>
                                        <p:cTn dur="500" id="60"/>
                                        <p:tgtEl>
                                          <p:spTgt spid="20"/>
                                        </p:tgtEl>
                                      </p:cBhvr>
                                    </p:animEffect>
                                  </p:childTnLst>
                                </p:cTn>
                              </p:par>
                              <p:par>
                                <p:cTn fill="hold" id="61" nodeType="withEffect" presetClass="entr" presetID="2" presetSubtype="2">
                                  <p:stCondLst>
                                    <p:cond delay="750"/>
                                  </p:stCondLst>
                                  <p:childTnLst>
                                    <p:set>
                                      <p:cBhvr>
                                        <p:cTn dur="1" fill="hold" id="62">
                                          <p:stCondLst>
                                            <p:cond delay="0"/>
                                          </p:stCondLst>
                                        </p:cTn>
                                        <p:tgtEl>
                                          <p:spTgt spid="21"/>
                                        </p:tgtEl>
                                        <p:attrNameLst>
                                          <p:attrName>style.visibility</p:attrName>
                                        </p:attrNameLst>
                                      </p:cBhvr>
                                      <p:to>
                                        <p:strVal val="visible"/>
                                      </p:to>
                                    </p:set>
                                    <p:anim calcmode="lin" valueType="num">
                                      <p:cBhvr additive="base">
                                        <p:cTn dur="500" fill="hold" id="63"/>
                                        <p:tgtEl>
                                          <p:spTgt spid="21"/>
                                        </p:tgtEl>
                                        <p:attrNameLst>
                                          <p:attrName>ppt_x</p:attrName>
                                        </p:attrNameLst>
                                      </p:cBhvr>
                                      <p:tavLst>
                                        <p:tav tm="0">
                                          <p:val>
                                            <p:strVal val="1+#ppt_w/2"/>
                                          </p:val>
                                        </p:tav>
                                        <p:tav tm="100000">
                                          <p:val>
                                            <p:strVal val="#ppt_x"/>
                                          </p:val>
                                        </p:tav>
                                      </p:tavLst>
                                    </p:anim>
                                    <p:anim calcmode="lin" valueType="num">
                                      <p:cBhvr additive="base">
                                        <p:cTn dur="500" fill="hold" id="64"/>
                                        <p:tgtEl>
                                          <p:spTgt spid="21"/>
                                        </p:tgtEl>
                                        <p:attrNameLst>
                                          <p:attrName>ppt_y</p:attrName>
                                        </p:attrNameLst>
                                      </p:cBhvr>
                                      <p:tavLst>
                                        <p:tav tm="0">
                                          <p:val>
                                            <p:strVal val="#ppt_y"/>
                                          </p:val>
                                        </p:tav>
                                        <p:tav tm="100000">
                                          <p:val>
                                            <p:strVal val="#ppt_y"/>
                                          </p:val>
                                        </p:tav>
                                      </p:tavLst>
                                    </p:anim>
                                  </p:childTnLst>
                                </p:cTn>
                              </p:par>
                            </p:childTnLst>
                          </p:cTn>
                        </p:par>
                        <p:par>
                          <p:cTn fill="hold" id="65" nodeType="afterGroup">
                            <p:stCondLst>
                              <p:cond delay="5750"/>
                            </p:stCondLst>
                            <p:childTnLst>
                              <p:par>
                                <p:cTn fill="hold" id="66" nodeType="afterEffect" presetClass="entr" presetID="22" presetSubtype="8">
                                  <p:stCondLst>
                                    <p:cond delay="0"/>
                                  </p:stCondLst>
                                  <p:childTnLst>
                                    <p:set>
                                      <p:cBhvr>
                                        <p:cTn dur="1" fill="hold" id="67">
                                          <p:stCondLst>
                                            <p:cond delay="0"/>
                                          </p:stCondLst>
                                        </p:cTn>
                                        <p:tgtEl>
                                          <p:spTgt spid="24"/>
                                        </p:tgtEl>
                                        <p:attrNameLst>
                                          <p:attrName>style.visibility</p:attrName>
                                        </p:attrNameLst>
                                      </p:cBhvr>
                                      <p:to>
                                        <p:strVal val="visible"/>
                                      </p:to>
                                    </p:set>
                                    <p:animEffect filter="wipe(left)" transition="in">
                                      <p:cBhvr>
                                        <p:cTn dur="500" id="68"/>
                                        <p:tgtEl>
                                          <p:spTgt spid="24"/>
                                        </p:tgtEl>
                                      </p:cBhvr>
                                    </p:animEffect>
                                  </p:childTnLst>
                                </p:cTn>
                              </p:par>
                              <p:par>
                                <p:cTn fill="hold" id="69" nodeType="withEffect" presetClass="entr" presetID="2" presetSubtype="2">
                                  <p:stCondLst>
                                    <p:cond delay="750"/>
                                  </p:stCondLst>
                                  <p:childTnLst>
                                    <p:set>
                                      <p:cBhvr>
                                        <p:cTn dur="1" fill="hold" id="70">
                                          <p:stCondLst>
                                            <p:cond delay="0"/>
                                          </p:stCondLst>
                                        </p:cTn>
                                        <p:tgtEl>
                                          <p:spTgt spid="25"/>
                                        </p:tgtEl>
                                        <p:attrNameLst>
                                          <p:attrName>style.visibility</p:attrName>
                                        </p:attrNameLst>
                                      </p:cBhvr>
                                      <p:to>
                                        <p:strVal val="visible"/>
                                      </p:to>
                                    </p:set>
                                    <p:anim calcmode="lin" valueType="num">
                                      <p:cBhvr additive="base">
                                        <p:cTn dur="500" fill="hold" id="71"/>
                                        <p:tgtEl>
                                          <p:spTgt spid="25"/>
                                        </p:tgtEl>
                                        <p:attrNameLst>
                                          <p:attrName>ppt_x</p:attrName>
                                        </p:attrNameLst>
                                      </p:cBhvr>
                                      <p:tavLst>
                                        <p:tav tm="0">
                                          <p:val>
                                            <p:strVal val="1+#ppt_w/2"/>
                                          </p:val>
                                        </p:tav>
                                        <p:tav tm="100000">
                                          <p:val>
                                            <p:strVal val="#ppt_x"/>
                                          </p:val>
                                        </p:tav>
                                      </p:tavLst>
                                    </p:anim>
                                    <p:anim calcmode="lin" valueType="num">
                                      <p:cBhvr additive="base">
                                        <p:cTn dur="500" fill="hold" id="72"/>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596A7E7E-BE14-43E3-B931-A9C8FB413E39}"/>
              </a:ext>
            </a:extLst>
          </p:cNvPr>
          <p:cNvSpPr/>
          <p:nvPr/>
        </p:nvSpPr>
        <p:spPr>
          <a:xfrm>
            <a:off x="0" y="1026120"/>
            <a:ext cx="12192000" cy="527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 name="圆角矩形 7">
            <a:extLst>
              <a:ext uri="{FF2B5EF4-FFF2-40B4-BE49-F238E27FC236}">
                <a16:creationId xmlns:a16="http://schemas.microsoft.com/office/drawing/2014/main" id="{427515B8-5F07-4474-BD9E-82FCFA183A53}"/>
              </a:ext>
            </a:extLst>
          </p:cNvPr>
          <p:cNvSpPr/>
          <p:nvPr/>
        </p:nvSpPr>
        <p:spPr>
          <a:xfrm>
            <a:off x="0" y="0"/>
            <a:ext cx="12192000" cy="1026120"/>
          </a:xfrm>
          <a:prstGeom prst="roundRect">
            <a:avLst>
              <a:gd fmla="val 0" name="adj"/>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 name="文本框 3">
            <a:extLst>
              <a:ext uri="{FF2B5EF4-FFF2-40B4-BE49-F238E27FC236}">
                <a16:creationId xmlns:a16="http://schemas.microsoft.com/office/drawing/2014/main" id="{5065B14B-0DCB-4F93-88B2-96C141808D9E}"/>
              </a:ext>
            </a:extLst>
          </p:cNvPr>
          <p:cNvSpPr txBox="1"/>
          <p:nvPr/>
        </p:nvSpPr>
        <p:spPr>
          <a:xfrm>
            <a:off x="1160398" y="133400"/>
            <a:ext cx="2570480" cy="762000"/>
          </a:xfrm>
          <a:prstGeom prst="rect">
            <a:avLst/>
          </a:prstGeom>
          <a:noFill/>
        </p:spPr>
        <p:txBody>
          <a:bodyPr rtlCol="0" wrap="none">
            <a:spAutoFit/>
          </a:bodyPr>
          <a:lstStyle/>
          <a:p>
            <a:r>
              <a:rPr altLang="en-US" b="1" lang="zh-CN" spc="300" sz="4400">
                <a:solidFill>
                  <a:srgbClr val="FEFEFE"/>
                </a:solidFill>
                <a:effectLst>
                  <a:outerShdw algn="tl" blurRad="38100" dir="2700000" dist="38100">
                    <a:srgbClr val="000000">
                      <a:alpha val="43137"/>
                    </a:srgbClr>
                  </a:outerShdw>
                </a:effectLst>
                <a:cs typeface="+mn-ea"/>
                <a:sym typeface="+mn-lt"/>
              </a:rPr>
              <a:t>职业兴趣</a:t>
            </a:r>
          </a:p>
        </p:txBody>
      </p:sp>
      <p:sp>
        <p:nvSpPr>
          <p:cNvPr id="5" name="圆角矩形 38">
            <a:extLst>
              <a:ext uri="{FF2B5EF4-FFF2-40B4-BE49-F238E27FC236}">
                <a16:creationId xmlns:a16="http://schemas.microsoft.com/office/drawing/2014/main" id="{C68838E2-2A6E-448E-BD4F-1F4624EAAD85}"/>
              </a:ext>
            </a:extLst>
          </p:cNvPr>
          <p:cNvSpPr/>
          <p:nvPr/>
        </p:nvSpPr>
        <p:spPr>
          <a:xfrm rot="572624">
            <a:off x="195140" y="191809"/>
            <a:ext cx="755690" cy="744790"/>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65B7C"/>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 name="椭圆 5">
            <a:extLst>
              <a:ext uri="{FF2B5EF4-FFF2-40B4-BE49-F238E27FC236}">
                <a16:creationId xmlns:a16="http://schemas.microsoft.com/office/drawing/2014/main" id="{E89EC83F-874C-45F9-B0D3-0EE554138786}"/>
              </a:ext>
            </a:extLst>
          </p:cNvPr>
          <p:cNvSpPr/>
          <p:nvPr/>
        </p:nvSpPr>
        <p:spPr>
          <a:xfrm>
            <a:off x="11734017" y="646680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 name="椭圆 6">
            <a:extLst>
              <a:ext uri="{FF2B5EF4-FFF2-40B4-BE49-F238E27FC236}">
                <a16:creationId xmlns:a16="http://schemas.microsoft.com/office/drawing/2014/main" id="{220FBCDA-E1DD-439D-B7C1-9510528B681E}"/>
              </a:ext>
            </a:extLst>
          </p:cNvPr>
          <p:cNvSpPr/>
          <p:nvPr/>
        </p:nvSpPr>
        <p:spPr>
          <a:xfrm>
            <a:off x="11364799" y="646680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 name="椭圆 7">
            <a:extLst>
              <a:ext uri="{FF2B5EF4-FFF2-40B4-BE49-F238E27FC236}">
                <a16:creationId xmlns:a16="http://schemas.microsoft.com/office/drawing/2014/main" id="{D21F3F9B-498B-4257-B728-1F0CF1C12983}"/>
              </a:ext>
            </a:extLst>
          </p:cNvPr>
          <p:cNvSpPr/>
          <p:nvPr/>
        </p:nvSpPr>
        <p:spPr>
          <a:xfrm>
            <a:off x="10995581" y="646680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 name="椭圆 8">
            <a:extLst>
              <a:ext uri="{FF2B5EF4-FFF2-40B4-BE49-F238E27FC236}">
                <a16:creationId xmlns:a16="http://schemas.microsoft.com/office/drawing/2014/main" id="{B5F9ACEC-95F0-4C5B-A14F-A0C4B05806EA}"/>
              </a:ext>
            </a:extLst>
          </p:cNvPr>
          <p:cNvSpPr/>
          <p:nvPr/>
        </p:nvSpPr>
        <p:spPr>
          <a:xfrm>
            <a:off x="10626363" y="646680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0" name="椭圆 9">
            <a:extLst>
              <a:ext uri="{FF2B5EF4-FFF2-40B4-BE49-F238E27FC236}">
                <a16:creationId xmlns:a16="http://schemas.microsoft.com/office/drawing/2014/main" id="{E7629EF8-F37B-4068-836F-ECE4B680DC4B}"/>
              </a:ext>
            </a:extLst>
          </p:cNvPr>
          <p:cNvSpPr/>
          <p:nvPr/>
        </p:nvSpPr>
        <p:spPr>
          <a:xfrm>
            <a:off x="10257451" y="646680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1" name="椭圆 10">
            <a:extLst>
              <a:ext uri="{FF2B5EF4-FFF2-40B4-BE49-F238E27FC236}">
                <a16:creationId xmlns:a16="http://schemas.microsoft.com/office/drawing/2014/main" id="{F98BE53D-A804-4486-BA16-4AFD137B0B03}"/>
              </a:ext>
            </a:extLst>
          </p:cNvPr>
          <p:cNvSpPr/>
          <p:nvPr/>
        </p:nvSpPr>
        <p:spPr>
          <a:xfrm>
            <a:off x="9285821" y="3152241"/>
            <a:ext cx="1415634" cy="1415634"/>
          </a:xfrm>
          <a:prstGeom prst="ellipse">
            <a:avLst/>
          </a:prstGeom>
          <a:blipFill>
            <a:blip r:embed="rId3"/>
            <a:stretch>
              <a:fillRect/>
            </a:stretch>
          </a:blipFill>
          <a:ln w="88900">
            <a:solidFill>
              <a:srgbClr val="F8AD94"/>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2" name="椭圆 11">
            <a:extLst>
              <a:ext uri="{FF2B5EF4-FFF2-40B4-BE49-F238E27FC236}">
                <a16:creationId xmlns:a16="http://schemas.microsoft.com/office/drawing/2014/main" id="{60EB1455-CF85-4AB3-A2E0-8CE10C68EAA2}"/>
              </a:ext>
            </a:extLst>
          </p:cNvPr>
          <p:cNvSpPr/>
          <p:nvPr/>
        </p:nvSpPr>
        <p:spPr>
          <a:xfrm>
            <a:off x="1446149" y="3152241"/>
            <a:ext cx="1415634" cy="1415634"/>
          </a:xfrm>
          <a:prstGeom prst="ellipse">
            <a:avLst/>
          </a:prstGeom>
          <a:blipFill>
            <a:blip r:embed="rId4"/>
            <a:stretch>
              <a:fillRect/>
            </a:stretch>
          </a:blipFill>
          <a:ln w="88900">
            <a:solidFill>
              <a:srgbClr val="365B7C"/>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3" name="椭圆 12">
            <a:extLst>
              <a:ext uri="{FF2B5EF4-FFF2-40B4-BE49-F238E27FC236}">
                <a16:creationId xmlns:a16="http://schemas.microsoft.com/office/drawing/2014/main" id="{18B6AE41-B67B-424F-B5BC-C1D011966092}"/>
              </a:ext>
            </a:extLst>
          </p:cNvPr>
          <p:cNvSpPr/>
          <p:nvPr/>
        </p:nvSpPr>
        <p:spPr>
          <a:xfrm>
            <a:off x="7376660" y="2241219"/>
            <a:ext cx="2126011" cy="2126011"/>
          </a:xfrm>
          <a:prstGeom prst="ellipse">
            <a:avLst/>
          </a:prstGeom>
          <a:blipFill>
            <a:blip r:embed="rId5"/>
            <a:stretch>
              <a:fillRect/>
            </a:stretch>
          </a:blipFill>
          <a:ln w="88900">
            <a:solidFill>
              <a:srgbClr val="F77983"/>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4" name="椭圆 13">
            <a:extLst>
              <a:ext uri="{FF2B5EF4-FFF2-40B4-BE49-F238E27FC236}">
                <a16:creationId xmlns:a16="http://schemas.microsoft.com/office/drawing/2014/main" id="{1A6EB30B-1F32-4A95-BA68-0EF2027B60A7}"/>
              </a:ext>
            </a:extLst>
          </p:cNvPr>
          <p:cNvSpPr/>
          <p:nvPr/>
        </p:nvSpPr>
        <p:spPr>
          <a:xfrm>
            <a:off x="2698357" y="2241219"/>
            <a:ext cx="2126011" cy="2126011"/>
          </a:xfrm>
          <a:prstGeom prst="ellipse">
            <a:avLst/>
          </a:prstGeom>
          <a:blipFill>
            <a:blip r:embed="rId6"/>
            <a:stretch>
              <a:fillRect/>
            </a:stretch>
          </a:blipFill>
          <a:ln w="88900">
            <a:solidFill>
              <a:srgbClr val="96648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5" name="椭圆 14">
            <a:extLst>
              <a:ext uri="{FF2B5EF4-FFF2-40B4-BE49-F238E27FC236}">
                <a16:creationId xmlns:a16="http://schemas.microsoft.com/office/drawing/2014/main" id="{5289B116-D820-415B-AC58-0E6F9F11E919}"/>
              </a:ext>
            </a:extLst>
          </p:cNvPr>
          <p:cNvSpPr/>
          <p:nvPr/>
        </p:nvSpPr>
        <p:spPr>
          <a:xfrm>
            <a:off x="4576128" y="1290514"/>
            <a:ext cx="2999313" cy="2999313"/>
          </a:xfrm>
          <a:prstGeom prst="ellipse">
            <a:avLst/>
          </a:prstGeom>
          <a:blipFill>
            <a:blip r:embed="rId7"/>
            <a:stretch>
              <a:fillRect/>
            </a:stretch>
          </a:blipFill>
          <a:ln w="88900">
            <a:solidFill>
              <a:srgbClr val="D06F83"/>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6" name="文本框 15">
            <a:extLst>
              <a:ext uri="{FF2B5EF4-FFF2-40B4-BE49-F238E27FC236}">
                <a16:creationId xmlns:a16="http://schemas.microsoft.com/office/drawing/2014/main" id="{AC81A04F-2FA0-4106-89B9-31CF93D2544E}"/>
              </a:ext>
            </a:extLst>
          </p:cNvPr>
          <p:cNvSpPr txBox="1"/>
          <p:nvPr/>
        </p:nvSpPr>
        <p:spPr>
          <a:xfrm>
            <a:off x="361684" y="4987404"/>
            <a:ext cx="2280401" cy="822960"/>
          </a:xfrm>
          <a:prstGeom prst="rect">
            <a:avLst/>
          </a:prstGeom>
          <a:noFill/>
          <a:effectLst/>
        </p:spPr>
        <p:txBody>
          <a:bodyPr rtlCol="0" wrap="square">
            <a:spAutoFit/>
          </a:bodyPr>
          <a:lstStyle/>
          <a:p>
            <a:r>
              <a:rPr altLang="en-US" lang="zh-CN" sz="1200">
                <a:solidFill>
                  <a:srgbClr val="000000">
                    <a:lumMod val="85000"/>
                    <a:lumOff val="15000"/>
                  </a:srgbClr>
                </a:solidFill>
                <a:cs typeface="+mn-ea"/>
                <a:sym typeface="+mn-lt"/>
              </a:rPr>
              <a:t>用户可以在投影仪或者计算机上进行演示也可以将演示文稿打印出来制作成胶片用户以在投影仪</a:t>
            </a: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7" name="文本框 16">
            <a:extLst>
              <a:ext uri="{FF2B5EF4-FFF2-40B4-BE49-F238E27FC236}">
                <a16:creationId xmlns:a16="http://schemas.microsoft.com/office/drawing/2014/main" id="{41E90866-4DBD-40D5-A889-DCAD45320578}"/>
              </a:ext>
            </a:extLst>
          </p:cNvPr>
          <p:cNvSpPr txBox="1"/>
          <p:nvPr/>
        </p:nvSpPr>
        <p:spPr>
          <a:xfrm>
            <a:off x="2669379" y="4804525"/>
            <a:ext cx="2280401" cy="822960"/>
          </a:xfrm>
          <a:prstGeom prst="rect">
            <a:avLst/>
          </a:prstGeom>
          <a:noFill/>
          <a:effectLst/>
        </p:spPr>
        <p:txBody>
          <a:bodyPr rtlCol="0" wrap="square">
            <a:spAutoFit/>
          </a:bodyPr>
          <a:lstStyle/>
          <a:p>
            <a:r>
              <a:rPr altLang="en-US" lang="zh-CN" sz="1200">
                <a:solidFill>
                  <a:srgbClr val="000000">
                    <a:lumMod val="85000"/>
                    <a:lumOff val="15000"/>
                  </a:srgbClr>
                </a:solidFill>
                <a:cs typeface="+mn-ea"/>
                <a:sym typeface="+mn-lt"/>
              </a:rPr>
              <a:t>用户可以在投影仪或者计算机上进行演示也可以将演示文稿打印出来制作成胶片用户以在投影仪</a:t>
            </a: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8" name="文本框 17">
            <a:extLst>
              <a:ext uri="{FF2B5EF4-FFF2-40B4-BE49-F238E27FC236}">
                <a16:creationId xmlns:a16="http://schemas.microsoft.com/office/drawing/2014/main" id="{27508393-DE91-485F-B35B-7FEB721CFCCE}"/>
              </a:ext>
            </a:extLst>
          </p:cNvPr>
          <p:cNvSpPr txBox="1"/>
          <p:nvPr/>
        </p:nvSpPr>
        <p:spPr>
          <a:xfrm>
            <a:off x="9592463" y="4987404"/>
            <a:ext cx="2280401" cy="822960"/>
          </a:xfrm>
          <a:prstGeom prst="rect">
            <a:avLst/>
          </a:prstGeom>
          <a:noFill/>
          <a:effectLst/>
        </p:spPr>
        <p:txBody>
          <a:bodyPr rtlCol="0" wrap="square">
            <a:spAutoFit/>
          </a:bodyPr>
          <a:lstStyle/>
          <a:p>
            <a:r>
              <a:rPr altLang="en-US" lang="zh-CN" sz="1200">
                <a:solidFill>
                  <a:srgbClr val="000000">
                    <a:lumMod val="85000"/>
                    <a:lumOff val="15000"/>
                  </a:srgbClr>
                </a:solidFill>
                <a:cs typeface="+mn-ea"/>
                <a:sym typeface="+mn-lt"/>
              </a:rPr>
              <a:t>用户可以在投影仪或者计算机上进行演示也可以将演示文稿打印出来制作成胶片用户以在投影仪</a:t>
            </a: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9" name="文本框 18">
            <a:extLst>
              <a:ext uri="{FF2B5EF4-FFF2-40B4-BE49-F238E27FC236}">
                <a16:creationId xmlns:a16="http://schemas.microsoft.com/office/drawing/2014/main" id="{8D2B9F38-EA57-4234-BFE4-34EC1A218652}"/>
              </a:ext>
            </a:extLst>
          </p:cNvPr>
          <p:cNvSpPr txBox="1"/>
          <p:nvPr/>
        </p:nvSpPr>
        <p:spPr>
          <a:xfrm>
            <a:off x="4977074" y="4537239"/>
            <a:ext cx="2280401" cy="822960"/>
          </a:xfrm>
          <a:prstGeom prst="rect">
            <a:avLst/>
          </a:prstGeom>
          <a:noFill/>
          <a:effectLst/>
        </p:spPr>
        <p:txBody>
          <a:bodyPr rtlCol="0" wrap="square">
            <a:spAutoFit/>
          </a:bodyPr>
          <a:lstStyle/>
          <a:p>
            <a:r>
              <a:rPr altLang="en-US" lang="zh-CN" sz="1200">
                <a:solidFill>
                  <a:srgbClr val="000000">
                    <a:lumMod val="85000"/>
                    <a:lumOff val="15000"/>
                  </a:srgbClr>
                </a:solidFill>
                <a:cs typeface="+mn-ea"/>
                <a:sym typeface="+mn-lt"/>
              </a:rPr>
              <a:t>用户可以在投影仪或者计算机上进行演示也可以将演示文稿打印出来制作成胶片用户以在投影仪</a:t>
            </a: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0" name="文本框 19">
            <a:extLst>
              <a:ext uri="{FF2B5EF4-FFF2-40B4-BE49-F238E27FC236}">
                <a16:creationId xmlns:a16="http://schemas.microsoft.com/office/drawing/2014/main" id="{225AD01F-0128-4CEA-8EF9-CE3C4538EA68}"/>
              </a:ext>
            </a:extLst>
          </p:cNvPr>
          <p:cNvSpPr txBox="1"/>
          <p:nvPr/>
        </p:nvSpPr>
        <p:spPr>
          <a:xfrm>
            <a:off x="7284769" y="4804525"/>
            <a:ext cx="2280401" cy="822960"/>
          </a:xfrm>
          <a:prstGeom prst="rect">
            <a:avLst/>
          </a:prstGeom>
          <a:noFill/>
          <a:effectLst/>
        </p:spPr>
        <p:txBody>
          <a:bodyPr rtlCol="0" wrap="square">
            <a:spAutoFit/>
          </a:bodyPr>
          <a:lstStyle/>
          <a:p>
            <a:r>
              <a:rPr altLang="en-US" lang="zh-CN" sz="1200">
                <a:solidFill>
                  <a:srgbClr val="000000">
                    <a:lumMod val="85000"/>
                    <a:lumOff val="15000"/>
                  </a:srgbClr>
                </a:solidFill>
                <a:cs typeface="+mn-ea"/>
                <a:sym typeface="+mn-lt"/>
              </a:rPr>
              <a:t>用户可以在投影仪或者计算机上进行演示也可以将演示文稿打印出来制作成胶片用户以在投影仪</a:t>
            </a:r>
          </a:p>
        </p:txBody>
      </p:sp>
    </p:spTree>
    <p:extLst>
      <p:ext uri="{BB962C8B-B14F-4D97-AF65-F5344CB8AC3E}">
        <p14:creationId val="105963677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1+#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8">
                                  <p:stCondLst>
                                    <p:cond delay="0"/>
                                  </p:stCondLst>
                                  <p:iterate type="lt">
                                    <p:tmPct val="10000"/>
                                  </p:iterate>
                                  <p:childTnLst>
                                    <p:set>
                                      <p:cBhvr>
                                        <p:cTn dur="1" fill="hold" id="31">
                                          <p:stCondLst>
                                            <p:cond delay="0"/>
                                          </p:stCondLst>
                                        </p:cTn>
                                        <p:tgtEl>
                                          <p:spTgt spid="4"/>
                                        </p:tgtEl>
                                        <p:attrNameLst>
                                          <p:attrName>style.visibility</p:attrName>
                                        </p:attrNameLst>
                                      </p:cBhvr>
                                      <p:to>
                                        <p:strVal val="visible"/>
                                      </p:to>
                                    </p:set>
                                    <p:anim calcmode="lin" valueType="num">
                                      <p:cBhvr additive="base">
                                        <p:cTn dur="500" id="32"/>
                                        <p:tgtEl>
                                          <p:spTgt spid="4"/>
                                        </p:tgtEl>
                                        <p:attrNameLst>
                                          <p:attrName>ppt_x</p:attrName>
                                        </p:attrNameLst>
                                      </p:cBhvr>
                                      <p:tavLst>
                                        <p:tav tm="0">
                                          <p:val>
                                            <p:strVal val="#ppt_x-#ppt_w*1.125000"/>
                                          </p:val>
                                        </p:tav>
                                        <p:tav tm="100000">
                                          <p:val>
                                            <p:strVal val="#ppt_x"/>
                                          </p:val>
                                        </p:tav>
                                      </p:tavLst>
                                    </p:anim>
                                    <p:animEffect filter="wipe(right)" transition="in">
                                      <p:cBhvr>
                                        <p:cTn dur="500" id="33"/>
                                        <p:tgtEl>
                                          <p:spTgt spid="4"/>
                                        </p:tgtEl>
                                      </p:cBhvr>
                                    </p:animEffect>
                                  </p:childTnLst>
                                </p:cTn>
                              </p:par>
                            </p:childTnLst>
                          </p:cTn>
                        </p:par>
                        <p:par>
                          <p:cTn fill="hold" id="34" nodeType="afterGroup">
                            <p:stCondLst>
                              <p:cond delay="1000"/>
                            </p:stCondLst>
                            <p:childTnLst>
                              <p:par>
                                <p:cTn decel="44000" fill="hold" grpId="0" id="35" nodeType="afterEffect" presetClass="entr" presetID="2" presetSubtype="4">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additive="base">
                                        <p:cTn dur="750" fill="hold" id="37"/>
                                        <p:tgtEl>
                                          <p:spTgt spid="12"/>
                                        </p:tgtEl>
                                        <p:attrNameLst>
                                          <p:attrName>ppt_x</p:attrName>
                                        </p:attrNameLst>
                                      </p:cBhvr>
                                      <p:tavLst>
                                        <p:tav tm="0">
                                          <p:val>
                                            <p:strVal val="#ppt_x"/>
                                          </p:val>
                                        </p:tav>
                                        <p:tav tm="100000">
                                          <p:val>
                                            <p:strVal val="#ppt_x"/>
                                          </p:val>
                                        </p:tav>
                                      </p:tavLst>
                                    </p:anim>
                                    <p:anim calcmode="lin" valueType="num">
                                      <p:cBhvr additive="base">
                                        <p:cTn dur="750" fill="hold" id="38"/>
                                        <p:tgtEl>
                                          <p:spTgt spid="12"/>
                                        </p:tgtEl>
                                        <p:attrNameLst>
                                          <p:attrName>ppt_y</p:attrName>
                                        </p:attrNameLst>
                                      </p:cBhvr>
                                      <p:tavLst>
                                        <p:tav tm="0">
                                          <p:val>
                                            <p:strVal val="1+#ppt_h/2"/>
                                          </p:val>
                                        </p:tav>
                                        <p:tav tm="100000">
                                          <p:val>
                                            <p:strVal val="#ppt_y"/>
                                          </p:val>
                                        </p:tav>
                                      </p:tavLst>
                                    </p:anim>
                                  </p:childTnLst>
                                </p:cTn>
                              </p:par>
                              <p:par>
                                <p:cTn decel="44000" fill="hold" grpId="0" id="39" nodeType="withEffect" presetClass="entr" presetID="2" presetSubtype="4">
                                  <p:stCondLst>
                                    <p:cond delay="250"/>
                                  </p:stCondLst>
                                  <p:childTnLst>
                                    <p:set>
                                      <p:cBhvr>
                                        <p:cTn dur="1" fill="hold" id="40">
                                          <p:stCondLst>
                                            <p:cond delay="0"/>
                                          </p:stCondLst>
                                        </p:cTn>
                                        <p:tgtEl>
                                          <p:spTgt spid="14"/>
                                        </p:tgtEl>
                                        <p:attrNameLst>
                                          <p:attrName>style.visibility</p:attrName>
                                        </p:attrNameLst>
                                      </p:cBhvr>
                                      <p:to>
                                        <p:strVal val="visible"/>
                                      </p:to>
                                    </p:set>
                                    <p:anim calcmode="lin" valueType="num">
                                      <p:cBhvr additive="base">
                                        <p:cTn dur="750" fill="hold" id="41"/>
                                        <p:tgtEl>
                                          <p:spTgt spid="14"/>
                                        </p:tgtEl>
                                        <p:attrNameLst>
                                          <p:attrName>ppt_x</p:attrName>
                                        </p:attrNameLst>
                                      </p:cBhvr>
                                      <p:tavLst>
                                        <p:tav tm="0">
                                          <p:val>
                                            <p:strVal val="#ppt_x"/>
                                          </p:val>
                                        </p:tav>
                                        <p:tav tm="100000">
                                          <p:val>
                                            <p:strVal val="#ppt_x"/>
                                          </p:val>
                                        </p:tav>
                                      </p:tavLst>
                                    </p:anim>
                                    <p:anim calcmode="lin" valueType="num">
                                      <p:cBhvr additive="base">
                                        <p:cTn dur="750" fill="hold" id="42"/>
                                        <p:tgtEl>
                                          <p:spTgt spid="14"/>
                                        </p:tgtEl>
                                        <p:attrNameLst>
                                          <p:attrName>ppt_y</p:attrName>
                                        </p:attrNameLst>
                                      </p:cBhvr>
                                      <p:tavLst>
                                        <p:tav tm="0">
                                          <p:val>
                                            <p:strVal val="1+#ppt_h/2"/>
                                          </p:val>
                                        </p:tav>
                                        <p:tav tm="100000">
                                          <p:val>
                                            <p:strVal val="#ppt_y"/>
                                          </p:val>
                                        </p:tav>
                                      </p:tavLst>
                                    </p:anim>
                                  </p:childTnLst>
                                </p:cTn>
                              </p:par>
                              <p:par>
                                <p:cTn decel="44000" fill="hold" grpId="0" id="43" nodeType="withEffect" presetClass="entr" presetID="2" presetSubtype="4">
                                  <p:stCondLst>
                                    <p:cond delay="500"/>
                                  </p:stCondLst>
                                  <p:childTnLst>
                                    <p:set>
                                      <p:cBhvr>
                                        <p:cTn dur="1" fill="hold" id="44">
                                          <p:stCondLst>
                                            <p:cond delay="0"/>
                                          </p:stCondLst>
                                        </p:cTn>
                                        <p:tgtEl>
                                          <p:spTgt spid="15"/>
                                        </p:tgtEl>
                                        <p:attrNameLst>
                                          <p:attrName>style.visibility</p:attrName>
                                        </p:attrNameLst>
                                      </p:cBhvr>
                                      <p:to>
                                        <p:strVal val="visible"/>
                                      </p:to>
                                    </p:set>
                                    <p:anim calcmode="lin" valueType="num">
                                      <p:cBhvr additive="base">
                                        <p:cTn dur="750" fill="hold" id="45"/>
                                        <p:tgtEl>
                                          <p:spTgt spid="15"/>
                                        </p:tgtEl>
                                        <p:attrNameLst>
                                          <p:attrName>ppt_x</p:attrName>
                                        </p:attrNameLst>
                                      </p:cBhvr>
                                      <p:tavLst>
                                        <p:tav tm="0">
                                          <p:val>
                                            <p:strVal val="#ppt_x"/>
                                          </p:val>
                                        </p:tav>
                                        <p:tav tm="100000">
                                          <p:val>
                                            <p:strVal val="#ppt_x"/>
                                          </p:val>
                                        </p:tav>
                                      </p:tavLst>
                                    </p:anim>
                                    <p:anim calcmode="lin" valueType="num">
                                      <p:cBhvr additive="base">
                                        <p:cTn dur="750" fill="hold" id="46"/>
                                        <p:tgtEl>
                                          <p:spTgt spid="15"/>
                                        </p:tgtEl>
                                        <p:attrNameLst>
                                          <p:attrName>ppt_y</p:attrName>
                                        </p:attrNameLst>
                                      </p:cBhvr>
                                      <p:tavLst>
                                        <p:tav tm="0">
                                          <p:val>
                                            <p:strVal val="1+#ppt_h/2"/>
                                          </p:val>
                                        </p:tav>
                                        <p:tav tm="100000">
                                          <p:val>
                                            <p:strVal val="#ppt_y"/>
                                          </p:val>
                                        </p:tav>
                                      </p:tavLst>
                                    </p:anim>
                                  </p:childTnLst>
                                </p:cTn>
                              </p:par>
                              <p:par>
                                <p:cTn decel="44000" fill="hold" grpId="0" id="47" nodeType="withEffect" presetClass="entr" presetID="2" presetSubtype="4">
                                  <p:stCondLst>
                                    <p:cond delay="750"/>
                                  </p:stCondLst>
                                  <p:childTnLst>
                                    <p:set>
                                      <p:cBhvr>
                                        <p:cTn dur="1" fill="hold" id="48">
                                          <p:stCondLst>
                                            <p:cond delay="0"/>
                                          </p:stCondLst>
                                        </p:cTn>
                                        <p:tgtEl>
                                          <p:spTgt spid="13"/>
                                        </p:tgtEl>
                                        <p:attrNameLst>
                                          <p:attrName>style.visibility</p:attrName>
                                        </p:attrNameLst>
                                      </p:cBhvr>
                                      <p:to>
                                        <p:strVal val="visible"/>
                                      </p:to>
                                    </p:set>
                                    <p:anim calcmode="lin" valueType="num">
                                      <p:cBhvr additive="base">
                                        <p:cTn dur="750" fill="hold" id="49"/>
                                        <p:tgtEl>
                                          <p:spTgt spid="13"/>
                                        </p:tgtEl>
                                        <p:attrNameLst>
                                          <p:attrName>ppt_x</p:attrName>
                                        </p:attrNameLst>
                                      </p:cBhvr>
                                      <p:tavLst>
                                        <p:tav tm="0">
                                          <p:val>
                                            <p:strVal val="#ppt_x"/>
                                          </p:val>
                                        </p:tav>
                                        <p:tav tm="100000">
                                          <p:val>
                                            <p:strVal val="#ppt_x"/>
                                          </p:val>
                                        </p:tav>
                                      </p:tavLst>
                                    </p:anim>
                                    <p:anim calcmode="lin" valueType="num">
                                      <p:cBhvr additive="base">
                                        <p:cTn dur="750" fill="hold" id="50"/>
                                        <p:tgtEl>
                                          <p:spTgt spid="13"/>
                                        </p:tgtEl>
                                        <p:attrNameLst>
                                          <p:attrName>ppt_y</p:attrName>
                                        </p:attrNameLst>
                                      </p:cBhvr>
                                      <p:tavLst>
                                        <p:tav tm="0">
                                          <p:val>
                                            <p:strVal val="1+#ppt_h/2"/>
                                          </p:val>
                                        </p:tav>
                                        <p:tav tm="100000">
                                          <p:val>
                                            <p:strVal val="#ppt_y"/>
                                          </p:val>
                                        </p:tav>
                                      </p:tavLst>
                                    </p:anim>
                                  </p:childTnLst>
                                </p:cTn>
                              </p:par>
                              <p:par>
                                <p:cTn decel="44000" fill="hold" grpId="0" id="51" nodeType="withEffect" presetClass="entr" presetID="2" presetSubtype="4">
                                  <p:stCondLst>
                                    <p:cond delay="1000"/>
                                  </p:stCondLst>
                                  <p:childTnLst>
                                    <p:set>
                                      <p:cBhvr>
                                        <p:cTn dur="1" fill="hold" id="52">
                                          <p:stCondLst>
                                            <p:cond delay="0"/>
                                          </p:stCondLst>
                                        </p:cTn>
                                        <p:tgtEl>
                                          <p:spTgt spid="11"/>
                                        </p:tgtEl>
                                        <p:attrNameLst>
                                          <p:attrName>style.visibility</p:attrName>
                                        </p:attrNameLst>
                                      </p:cBhvr>
                                      <p:to>
                                        <p:strVal val="visible"/>
                                      </p:to>
                                    </p:set>
                                    <p:anim calcmode="lin" valueType="num">
                                      <p:cBhvr additive="base">
                                        <p:cTn dur="750" fill="hold" id="53"/>
                                        <p:tgtEl>
                                          <p:spTgt spid="11"/>
                                        </p:tgtEl>
                                        <p:attrNameLst>
                                          <p:attrName>ppt_x</p:attrName>
                                        </p:attrNameLst>
                                      </p:cBhvr>
                                      <p:tavLst>
                                        <p:tav tm="0">
                                          <p:val>
                                            <p:strVal val="#ppt_x"/>
                                          </p:val>
                                        </p:tav>
                                        <p:tav tm="100000">
                                          <p:val>
                                            <p:strVal val="#ppt_x"/>
                                          </p:val>
                                        </p:tav>
                                      </p:tavLst>
                                    </p:anim>
                                    <p:anim calcmode="lin" valueType="num">
                                      <p:cBhvr additive="base">
                                        <p:cTn dur="750" fill="hold" id="54"/>
                                        <p:tgtEl>
                                          <p:spTgt spid="11"/>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2750"/>
                            </p:stCondLst>
                            <p:childTnLst>
                              <p:par>
                                <p:cTn fill="hold" grpId="0" id="56" nodeType="afterEffect" presetClass="entr" presetID="16" presetSubtype="37">
                                  <p:stCondLst>
                                    <p:cond delay="0"/>
                                  </p:stCondLst>
                                  <p:childTnLst>
                                    <p:set>
                                      <p:cBhvr>
                                        <p:cTn dur="1" fill="hold" id="57">
                                          <p:stCondLst>
                                            <p:cond delay="0"/>
                                          </p:stCondLst>
                                        </p:cTn>
                                        <p:tgtEl>
                                          <p:spTgt spid="16"/>
                                        </p:tgtEl>
                                        <p:attrNameLst>
                                          <p:attrName>style.visibility</p:attrName>
                                        </p:attrNameLst>
                                      </p:cBhvr>
                                      <p:to>
                                        <p:strVal val="visible"/>
                                      </p:to>
                                    </p:set>
                                    <p:animEffect filter="barn(outVertical)" transition="in">
                                      <p:cBhvr>
                                        <p:cTn dur="500" id="58"/>
                                        <p:tgtEl>
                                          <p:spTgt spid="16"/>
                                        </p:tgtEl>
                                      </p:cBhvr>
                                    </p:animEffect>
                                  </p:childTnLst>
                                </p:cTn>
                              </p:par>
                            </p:childTnLst>
                          </p:cTn>
                        </p:par>
                        <p:par>
                          <p:cTn fill="hold" id="59" nodeType="afterGroup">
                            <p:stCondLst>
                              <p:cond delay="3250"/>
                            </p:stCondLst>
                            <p:childTnLst>
                              <p:par>
                                <p:cTn fill="hold" grpId="0" id="60" nodeType="afterEffect" presetClass="entr" presetID="16" presetSubtype="37">
                                  <p:stCondLst>
                                    <p:cond delay="0"/>
                                  </p:stCondLst>
                                  <p:childTnLst>
                                    <p:set>
                                      <p:cBhvr>
                                        <p:cTn dur="1" fill="hold" id="61">
                                          <p:stCondLst>
                                            <p:cond delay="0"/>
                                          </p:stCondLst>
                                        </p:cTn>
                                        <p:tgtEl>
                                          <p:spTgt spid="17"/>
                                        </p:tgtEl>
                                        <p:attrNameLst>
                                          <p:attrName>style.visibility</p:attrName>
                                        </p:attrNameLst>
                                      </p:cBhvr>
                                      <p:to>
                                        <p:strVal val="visible"/>
                                      </p:to>
                                    </p:set>
                                    <p:animEffect filter="barn(outVertical)" transition="in">
                                      <p:cBhvr>
                                        <p:cTn dur="500" id="62"/>
                                        <p:tgtEl>
                                          <p:spTgt spid="17"/>
                                        </p:tgtEl>
                                      </p:cBhvr>
                                    </p:animEffect>
                                  </p:childTnLst>
                                </p:cTn>
                              </p:par>
                            </p:childTnLst>
                          </p:cTn>
                        </p:par>
                        <p:par>
                          <p:cTn fill="hold" id="63" nodeType="afterGroup">
                            <p:stCondLst>
                              <p:cond delay="3750"/>
                            </p:stCondLst>
                            <p:childTnLst>
                              <p:par>
                                <p:cTn fill="hold" grpId="0" id="64" nodeType="afterEffect" presetClass="entr" presetID="16" presetSubtype="37">
                                  <p:stCondLst>
                                    <p:cond delay="0"/>
                                  </p:stCondLst>
                                  <p:childTnLst>
                                    <p:set>
                                      <p:cBhvr>
                                        <p:cTn dur="1" fill="hold" id="65">
                                          <p:stCondLst>
                                            <p:cond delay="0"/>
                                          </p:stCondLst>
                                        </p:cTn>
                                        <p:tgtEl>
                                          <p:spTgt spid="18"/>
                                        </p:tgtEl>
                                        <p:attrNameLst>
                                          <p:attrName>style.visibility</p:attrName>
                                        </p:attrNameLst>
                                      </p:cBhvr>
                                      <p:to>
                                        <p:strVal val="visible"/>
                                      </p:to>
                                    </p:set>
                                    <p:animEffect filter="barn(outVertical)" transition="in">
                                      <p:cBhvr>
                                        <p:cTn dur="500" id="66"/>
                                        <p:tgtEl>
                                          <p:spTgt spid="18"/>
                                        </p:tgtEl>
                                      </p:cBhvr>
                                    </p:animEffect>
                                  </p:childTnLst>
                                </p:cTn>
                              </p:par>
                            </p:childTnLst>
                          </p:cTn>
                        </p:par>
                        <p:par>
                          <p:cTn fill="hold" id="67" nodeType="afterGroup">
                            <p:stCondLst>
                              <p:cond delay="4250"/>
                            </p:stCondLst>
                            <p:childTnLst>
                              <p:par>
                                <p:cTn fill="hold" grpId="0" id="68" nodeType="afterEffect" presetClass="entr" presetID="16" presetSubtype="37">
                                  <p:stCondLst>
                                    <p:cond delay="0"/>
                                  </p:stCondLst>
                                  <p:childTnLst>
                                    <p:set>
                                      <p:cBhvr>
                                        <p:cTn dur="1" fill="hold" id="69">
                                          <p:stCondLst>
                                            <p:cond delay="0"/>
                                          </p:stCondLst>
                                        </p:cTn>
                                        <p:tgtEl>
                                          <p:spTgt spid="19"/>
                                        </p:tgtEl>
                                        <p:attrNameLst>
                                          <p:attrName>style.visibility</p:attrName>
                                        </p:attrNameLst>
                                      </p:cBhvr>
                                      <p:to>
                                        <p:strVal val="visible"/>
                                      </p:to>
                                    </p:set>
                                    <p:animEffect filter="barn(outVertical)" transition="in">
                                      <p:cBhvr>
                                        <p:cTn dur="500" id="70"/>
                                        <p:tgtEl>
                                          <p:spTgt spid="19"/>
                                        </p:tgtEl>
                                      </p:cBhvr>
                                    </p:animEffect>
                                  </p:childTnLst>
                                </p:cTn>
                              </p:par>
                            </p:childTnLst>
                          </p:cTn>
                        </p:par>
                        <p:par>
                          <p:cTn fill="hold" id="71" nodeType="afterGroup">
                            <p:stCondLst>
                              <p:cond delay="4750"/>
                            </p:stCondLst>
                            <p:childTnLst>
                              <p:par>
                                <p:cTn fill="hold" grpId="0" id="72" nodeType="afterEffect" presetClass="entr" presetID="16" presetSubtype="37">
                                  <p:stCondLst>
                                    <p:cond delay="0"/>
                                  </p:stCondLst>
                                  <p:childTnLst>
                                    <p:set>
                                      <p:cBhvr>
                                        <p:cTn dur="1" fill="hold" id="73">
                                          <p:stCondLst>
                                            <p:cond delay="0"/>
                                          </p:stCondLst>
                                        </p:cTn>
                                        <p:tgtEl>
                                          <p:spTgt spid="20"/>
                                        </p:tgtEl>
                                        <p:attrNameLst>
                                          <p:attrName>style.visibility</p:attrName>
                                        </p:attrNameLst>
                                      </p:cBhvr>
                                      <p:to>
                                        <p:strVal val="visible"/>
                                      </p:to>
                                    </p:set>
                                    <p:animEffect filter="barn(outVertical)" transition="in">
                                      <p:cBhvr>
                                        <p:cTn dur="500" id="74"/>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596A7E7E-BE14-43E3-B931-A9C8FB413E39}"/>
              </a:ext>
            </a:extLst>
          </p:cNvPr>
          <p:cNvSpPr/>
          <p:nvPr/>
        </p:nvSpPr>
        <p:spPr>
          <a:xfrm>
            <a:off x="0" y="1026120"/>
            <a:ext cx="12192000" cy="527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 name="圆角矩形 7">
            <a:extLst>
              <a:ext uri="{FF2B5EF4-FFF2-40B4-BE49-F238E27FC236}">
                <a16:creationId xmlns:a16="http://schemas.microsoft.com/office/drawing/2014/main" id="{427515B8-5F07-4474-BD9E-82FCFA183A53}"/>
              </a:ext>
            </a:extLst>
          </p:cNvPr>
          <p:cNvSpPr/>
          <p:nvPr/>
        </p:nvSpPr>
        <p:spPr>
          <a:xfrm>
            <a:off x="0" y="0"/>
            <a:ext cx="12192000" cy="1026120"/>
          </a:xfrm>
          <a:prstGeom prst="roundRect">
            <a:avLst>
              <a:gd fmla="val 0" name="adj"/>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4" name="文本框 3">
            <a:extLst>
              <a:ext uri="{FF2B5EF4-FFF2-40B4-BE49-F238E27FC236}">
                <a16:creationId xmlns:a16="http://schemas.microsoft.com/office/drawing/2014/main" id="{5065B14B-0DCB-4F93-88B2-96C141808D9E}"/>
              </a:ext>
            </a:extLst>
          </p:cNvPr>
          <p:cNvSpPr txBox="1"/>
          <p:nvPr/>
        </p:nvSpPr>
        <p:spPr>
          <a:xfrm>
            <a:off x="1160398" y="133400"/>
            <a:ext cx="4958080" cy="762000"/>
          </a:xfrm>
          <a:prstGeom prst="rect">
            <a:avLst/>
          </a:prstGeom>
          <a:noFill/>
        </p:spPr>
        <p:txBody>
          <a:bodyPr rtlCol="0" wrap="none">
            <a:spAutoFit/>
          </a:bodyPr>
          <a:lstStyle/>
          <a:p>
            <a:r>
              <a:rPr altLang="en-US" b="1" lang="zh-CN" spc="300" sz="4400">
                <a:solidFill>
                  <a:srgbClr val="FEFEFE"/>
                </a:solidFill>
                <a:effectLst>
                  <a:outerShdw algn="tl" blurRad="38100" dir="2700000" dist="38100">
                    <a:srgbClr val="000000">
                      <a:alpha val="43137"/>
                    </a:srgbClr>
                  </a:outerShdw>
                </a:effectLst>
                <a:cs typeface="+mn-ea"/>
                <a:sym typeface="+mn-lt"/>
              </a:rPr>
              <a:t>自身兴趣职业发展</a:t>
            </a:r>
          </a:p>
        </p:txBody>
      </p:sp>
      <p:sp>
        <p:nvSpPr>
          <p:cNvPr id="5" name="圆角矩形 38">
            <a:extLst>
              <a:ext uri="{FF2B5EF4-FFF2-40B4-BE49-F238E27FC236}">
                <a16:creationId xmlns:a16="http://schemas.microsoft.com/office/drawing/2014/main" id="{C68838E2-2A6E-448E-BD4F-1F4624EAAD85}"/>
              </a:ext>
            </a:extLst>
          </p:cNvPr>
          <p:cNvSpPr/>
          <p:nvPr/>
        </p:nvSpPr>
        <p:spPr>
          <a:xfrm rot="572624">
            <a:off x="195140" y="191809"/>
            <a:ext cx="755690" cy="744790"/>
          </a:xfrm>
          <a:custGeom>
            <a:rect b="b" l="l" r="r" t="t"/>
            <a:pathLst>
              <a:path h="1532371" w="1554798">
                <a:moveTo>
                  <a:pt x="260464" y="73817"/>
                </a:moveTo>
                <a:cubicBezTo>
                  <a:pt x="306072" y="28209"/>
                  <a:pt x="369078" y="0"/>
                  <a:pt x="438674" y="0"/>
                </a:cubicBezTo>
                <a:lnTo>
                  <a:pt x="1302770" y="0"/>
                </a:lnTo>
                <a:cubicBezTo>
                  <a:pt x="1441961" y="0"/>
                  <a:pt x="1554798" y="112837"/>
                  <a:pt x="1554798" y="252028"/>
                </a:cubicBezTo>
                <a:lnTo>
                  <a:pt x="1554798" y="252029"/>
                </a:lnTo>
                <a:lnTo>
                  <a:pt x="1554798" y="1116125"/>
                </a:lnTo>
                <a:cubicBezTo>
                  <a:pt x="1554798" y="1255316"/>
                  <a:pt x="1441961" y="1368153"/>
                  <a:pt x="1302770" y="1368153"/>
                </a:cubicBezTo>
                <a:cubicBezTo>
                  <a:pt x="1163579" y="1368153"/>
                  <a:pt x="1050742" y="1255316"/>
                  <a:pt x="1050742" y="1116125"/>
                </a:cubicBezTo>
                <a:lnTo>
                  <a:pt x="1050742" y="860250"/>
                </a:lnTo>
                <a:cubicBezTo>
                  <a:pt x="1050311" y="861013"/>
                  <a:pt x="1049708" y="861600"/>
                  <a:pt x="1049101" y="862186"/>
                </a:cubicBezTo>
                <a:lnTo>
                  <a:pt x="426920" y="1461813"/>
                </a:lnTo>
                <a:cubicBezTo>
                  <a:pt x="326697" y="1558402"/>
                  <a:pt x="167149" y="1555457"/>
                  <a:pt x="70559" y="1455234"/>
                </a:cubicBezTo>
                <a:cubicBezTo>
                  <a:pt x="-26031" y="1355012"/>
                  <a:pt x="-23086" y="1195463"/>
                  <a:pt x="77137" y="1098874"/>
                </a:cubicBezTo>
                <a:lnTo>
                  <a:pt x="694328" y="504056"/>
                </a:lnTo>
                <a:lnTo>
                  <a:pt x="438674" y="504056"/>
                </a:lnTo>
                <a:cubicBezTo>
                  <a:pt x="299483" y="504056"/>
                  <a:pt x="186646" y="391219"/>
                  <a:pt x="186646" y="252028"/>
                </a:cubicBezTo>
                <a:cubicBezTo>
                  <a:pt x="186646" y="182432"/>
                  <a:pt x="214855" y="119426"/>
                  <a:pt x="260464" y="73817"/>
                </a:cubicBezTo>
                <a:close/>
              </a:path>
            </a:pathLst>
          </a:custGeom>
          <a:solidFill>
            <a:srgbClr val="365B7C"/>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6" name="椭圆 5">
            <a:extLst>
              <a:ext uri="{FF2B5EF4-FFF2-40B4-BE49-F238E27FC236}">
                <a16:creationId xmlns:a16="http://schemas.microsoft.com/office/drawing/2014/main" id="{E89EC83F-874C-45F9-B0D3-0EE554138786}"/>
              </a:ext>
            </a:extLst>
          </p:cNvPr>
          <p:cNvSpPr/>
          <p:nvPr/>
        </p:nvSpPr>
        <p:spPr>
          <a:xfrm>
            <a:off x="11734017" y="6466806"/>
            <a:ext cx="266706" cy="266706"/>
          </a:xfrm>
          <a:prstGeom prst="ellipse">
            <a:avLst/>
          </a:prstGeom>
          <a:solidFill>
            <a:srgbClr val="365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7" name="椭圆 6">
            <a:extLst>
              <a:ext uri="{FF2B5EF4-FFF2-40B4-BE49-F238E27FC236}">
                <a16:creationId xmlns:a16="http://schemas.microsoft.com/office/drawing/2014/main" id="{220FBCDA-E1DD-439D-B7C1-9510528B681E}"/>
              </a:ext>
            </a:extLst>
          </p:cNvPr>
          <p:cNvSpPr/>
          <p:nvPr/>
        </p:nvSpPr>
        <p:spPr>
          <a:xfrm>
            <a:off x="11364799" y="6466806"/>
            <a:ext cx="266706" cy="266706"/>
          </a:xfrm>
          <a:prstGeom prst="ellipse">
            <a:avLst/>
          </a:prstGeom>
          <a:solidFill>
            <a:srgbClr val="9664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8" name="椭圆 7">
            <a:extLst>
              <a:ext uri="{FF2B5EF4-FFF2-40B4-BE49-F238E27FC236}">
                <a16:creationId xmlns:a16="http://schemas.microsoft.com/office/drawing/2014/main" id="{D21F3F9B-498B-4257-B728-1F0CF1C12983}"/>
              </a:ext>
            </a:extLst>
          </p:cNvPr>
          <p:cNvSpPr/>
          <p:nvPr/>
        </p:nvSpPr>
        <p:spPr>
          <a:xfrm>
            <a:off x="10995581" y="6466806"/>
            <a:ext cx="266706" cy="266706"/>
          </a:xfrm>
          <a:prstGeom prst="ellipse">
            <a:avLst/>
          </a:prstGeom>
          <a:solidFill>
            <a:srgbClr val="D06F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9" name="椭圆 8">
            <a:extLst>
              <a:ext uri="{FF2B5EF4-FFF2-40B4-BE49-F238E27FC236}">
                <a16:creationId xmlns:a16="http://schemas.microsoft.com/office/drawing/2014/main" id="{B5F9ACEC-95F0-4C5B-A14F-A0C4B05806EA}"/>
              </a:ext>
            </a:extLst>
          </p:cNvPr>
          <p:cNvSpPr/>
          <p:nvPr/>
        </p:nvSpPr>
        <p:spPr>
          <a:xfrm>
            <a:off x="10626363" y="6466806"/>
            <a:ext cx="266706" cy="266706"/>
          </a:xfrm>
          <a:prstGeom prst="ellipse">
            <a:avLst/>
          </a:prstGeom>
          <a:solidFill>
            <a:srgbClr val="F779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10" name="椭圆 9">
            <a:extLst>
              <a:ext uri="{FF2B5EF4-FFF2-40B4-BE49-F238E27FC236}">
                <a16:creationId xmlns:a16="http://schemas.microsoft.com/office/drawing/2014/main" id="{E7629EF8-F37B-4068-836F-ECE4B680DC4B}"/>
              </a:ext>
            </a:extLst>
          </p:cNvPr>
          <p:cNvSpPr/>
          <p:nvPr/>
        </p:nvSpPr>
        <p:spPr>
          <a:xfrm>
            <a:off x="10257451" y="6466806"/>
            <a:ext cx="266400" cy="266400"/>
          </a:xfrm>
          <a:prstGeom prst="ellipse">
            <a:avLst/>
          </a:prstGeom>
          <a:solidFill>
            <a:srgbClr val="F8AD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27" name="组合 26">
            <a:extLst>
              <a:ext uri="{FF2B5EF4-FFF2-40B4-BE49-F238E27FC236}">
                <a16:creationId xmlns:a16="http://schemas.microsoft.com/office/drawing/2014/main" id="{DCB5BBD6-D499-4F05-A9BE-15C25C584122}"/>
              </a:ext>
            </a:extLst>
          </p:cNvPr>
          <p:cNvGrpSpPr/>
          <p:nvPr/>
        </p:nvGrpSpPr>
        <p:grpSpPr>
          <a:xfrm>
            <a:off x="7521395" y="1718396"/>
            <a:ext cx="2736056" cy="3888432"/>
            <a:chOff x="7471675" y="2170052"/>
            <a:chExt cx="2736056" cy="3888432"/>
          </a:xfrm>
        </p:grpSpPr>
        <p:sp>
          <p:nvSpPr>
            <p:cNvPr id="28" name="矩形 27">
              <a:extLst>
                <a:ext uri="{FF2B5EF4-FFF2-40B4-BE49-F238E27FC236}">
                  <a16:creationId xmlns:a16="http://schemas.microsoft.com/office/drawing/2014/main" id="{C41E59A1-4CD5-433D-9ED4-21D619C1694B}"/>
                </a:ext>
              </a:extLst>
            </p:cNvPr>
            <p:cNvSpPr/>
            <p:nvPr/>
          </p:nvSpPr>
          <p:spPr>
            <a:xfrm>
              <a:off x="7471675" y="2962140"/>
              <a:ext cx="2448520" cy="3096344"/>
            </a:xfrm>
            <a:prstGeom prst="rect">
              <a:avLst/>
            </a:prstGeom>
            <a:solidFill>
              <a:srgbClr val="EFEFEF"/>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五边形 5">
              <a:extLst>
                <a:ext uri="{FF2B5EF4-FFF2-40B4-BE49-F238E27FC236}">
                  <a16:creationId xmlns:a16="http://schemas.microsoft.com/office/drawing/2014/main" id="{F2071BA2-726E-428B-99B3-15428F6BE89D}"/>
                </a:ext>
              </a:extLst>
            </p:cNvPr>
            <p:cNvSpPr/>
            <p:nvPr/>
          </p:nvSpPr>
          <p:spPr>
            <a:xfrm>
              <a:off x="7471675" y="2170052"/>
              <a:ext cx="2736056" cy="576064"/>
            </a:xfrm>
            <a:custGeom>
              <a:rect b="b" l="l" r="r" t="t"/>
              <a:pathLst>
                <a:path h="576064" w="2736056">
                  <a:moveTo>
                    <a:pt x="0" y="0"/>
                  </a:moveTo>
                  <a:lnTo>
                    <a:pt x="2448024" y="0"/>
                  </a:lnTo>
                  <a:lnTo>
                    <a:pt x="2736056" y="288032"/>
                  </a:lnTo>
                  <a:lnTo>
                    <a:pt x="2448024" y="576064"/>
                  </a:lnTo>
                  <a:lnTo>
                    <a:pt x="0" y="576064"/>
                  </a:lnTo>
                  <a:lnTo>
                    <a:pt x="288032" y="288032"/>
                  </a:lnTo>
                  <a:close/>
                </a:path>
              </a:pathLst>
            </a:custGeom>
            <a:solidFill>
              <a:srgbClr val="F8AD94"/>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30" name="Picture 3">
              <a:extLst>
                <a:ext uri="{FF2B5EF4-FFF2-40B4-BE49-F238E27FC236}">
                  <a16:creationId xmlns:a16="http://schemas.microsoft.com/office/drawing/2014/main" id="{EF31B68E-3F2C-4876-A758-75E0BE9ED6E2}"/>
                </a:ext>
              </a:extLst>
            </p:cNvPr>
            <p:cNvPicPr>
              <a:picLocks noChangeArrowheads="1" noChangeAspect="1"/>
            </p:cNvPicPr>
            <p:nvPr/>
          </p:nvPicPr>
          <p:blipFill>
            <a:blip r:embed="rId3">
              <a:extLst>
                <a:ext uri="{28A0092B-C50C-407E-A947-70E740481C1C}">
                  <a14:useLocalDpi val="0"/>
                </a:ext>
              </a:extLst>
            </a:blip>
            <a:stretch>
              <a:fillRect/>
            </a:stretch>
          </p:blipFill>
          <p:spPr bwMode="auto">
            <a:xfrm>
              <a:off x="7589914" y="4472213"/>
              <a:ext cx="2212042" cy="1473255"/>
            </a:xfrm>
            <a:prstGeom prst="rect">
              <a:avLst/>
            </a:prstGeom>
            <a:noFill/>
            <a:extLst>
              <a:ext uri="{909E8E84-426E-40DD-AFC4-6F175D3DCCD1}">
                <a14:hiddenFill>
                  <a:solidFill>
                    <a:srgbClr val="FFFFFF"/>
                  </a:solidFill>
                </a14:hiddenFill>
              </a:ext>
            </a:extLst>
          </p:spPr>
        </p:pic>
        <p:sp>
          <p:nvSpPr>
            <p:cNvPr id="31" name="Rectangle 42">
              <a:extLst>
                <a:ext uri="{FF2B5EF4-FFF2-40B4-BE49-F238E27FC236}">
                  <a16:creationId xmlns:a16="http://schemas.microsoft.com/office/drawing/2014/main" id="{7CDBC41F-144B-49BE-9674-AAAFA96D5762}"/>
                </a:ext>
              </a:extLst>
            </p:cNvPr>
            <p:cNvSpPr/>
            <p:nvPr/>
          </p:nvSpPr>
          <p:spPr>
            <a:xfrm flipH="1">
              <a:off x="7587964" y="3250173"/>
              <a:ext cx="2304332" cy="815079"/>
            </a:xfrm>
            <a:prstGeom prst="rect">
              <a:avLst/>
            </a:prstGeom>
            <a:noFill/>
            <a:ln algn="ctr" cap="flat" cmpd="sng" w="12700">
              <a:noFill/>
              <a:prstDash val="solid"/>
            </a:ln>
            <a:effectLst/>
          </p:spPr>
          <p:txBody>
            <a:bodyPr anchor="t" bIns="0" lIns="91440" rIns="91440" rtlCol="0" tIns="0"/>
            <a:lstStyle/>
            <a:p>
              <a:r>
                <a:rPr altLang="en-US" lang="zh-CN" sz="1200">
                  <a:solidFill>
                    <a:srgbClr val="000000">
                      <a:lumMod val="85000"/>
                      <a:lumOff val="15000"/>
                    </a:srgbClr>
                  </a:solidFill>
                  <a:cs typeface="+mn-ea"/>
                  <a:sym typeface="+mn-lt"/>
                </a:rPr>
                <a:t>用户可以在投影仪或者计算机上进行演示也可以将演示文稿打印出来制作成胶片用户以在投影仪</a:t>
              </a:r>
            </a:p>
          </p:txBody>
        </p:sp>
        <p:sp>
          <p:nvSpPr>
            <p:cNvPr id="32" name="Rectangle 42">
              <a:extLst>
                <a:ext uri="{FF2B5EF4-FFF2-40B4-BE49-F238E27FC236}">
                  <a16:creationId xmlns:a16="http://schemas.microsoft.com/office/drawing/2014/main" id="{A2413B56-01E3-494F-B2F0-8DB77A747B61}"/>
                </a:ext>
              </a:extLst>
            </p:cNvPr>
            <p:cNvSpPr/>
            <p:nvPr/>
          </p:nvSpPr>
          <p:spPr>
            <a:xfrm flipH="1">
              <a:off x="7833968" y="2331473"/>
              <a:ext cx="2058328" cy="253222"/>
            </a:xfrm>
            <a:prstGeom prst="rect">
              <a:avLst/>
            </a:prstGeom>
            <a:noFill/>
            <a:ln algn="ctr" cap="flat" cmpd="sng" w="12700">
              <a:noFill/>
              <a:prstDash val="solid"/>
            </a:ln>
            <a:effectLst/>
          </p:spPr>
          <p:txBody>
            <a:bodyPr anchor="t" bIns="0" lIns="91440" rIns="91440" rtlCol="0" tIns="0"/>
            <a:lstStyle/>
            <a:p>
              <a:pPr algn="ctr"/>
              <a:r>
                <a:rPr altLang="en-US" b="1" lang="zh-CN" sz="2000">
                  <a:solidFill>
                    <a:schemeClr val="bg1"/>
                  </a:solidFill>
                  <a:cs typeface="+mn-ea"/>
                  <a:sym typeface="+mn-lt"/>
                </a:rPr>
                <a:t>其他因素</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3" name="组合 32">
            <a:extLst>
              <a:ext uri="{FF2B5EF4-FFF2-40B4-BE49-F238E27FC236}">
                <a16:creationId xmlns:a16="http://schemas.microsoft.com/office/drawing/2014/main" id="{E97C63DE-3290-429B-96E5-B9FBA89F8E08}"/>
              </a:ext>
            </a:extLst>
          </p:cNvPr>
          <p:cNvGrpSpPr/>
          <p:nvPr/>
        </p:nvGrpSpPr>
        <p:grpSpPr>
          <a:xfrm>
            <a:off x="4806175" y="1718396"/>
            <a:ext cx="2736056" cy="3888432"/>
            <a:chOff x="4756455" y="2170052"/>
            <a:chExt cx="2736056" cy="3888432"/>
          </a:xfrm>
        </p:grpSpPr>
        <p:sp>
          <p:nvSpPr>
            <p:cNvPr id="34" name="矩形 33">
              <a:extLst>
                <a:ext uri="{FF2B5EF4-FFF2-40B4-BE49-F238E27FC236}">
                  <a16:creationId xmlns:a16="http://schemas.microsoft.com/office/drawing/2014/main" id="{09D0D07D-FD62-4ED9-AD0C-2BAEEBD5A310}"/>
                </a:ext>
              </a:extLst>
            </p:cNvPr>
            <p:cNvSpPr/>
            <p:nvPr/>
          </p:nvSpPr>
          <p:spPr>
            <a:xfrm>
              <a:off x="4756455" y="2962140"/>
              <a:ext cx="2448520" cy="3096344"/>
            </a:xfrm>
            <a:prstGeom prst="rect">
              <a:avLst/>
            </a:prstGeom>
            <a:solidFill>
              <a:srgbClr val="EFEFEF"/>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5" name="五边形 5">
              <a:extLst>
                <a:ext uri="{FF2B5EF4-FFF2-40B4-BE49-F238E27FC236}">
                  <a16:creationId xmlns:a16="http://schemas.microsoft.com/office/drawing/2014/main" id="{8E64F72E-D388-48D8-83D7-014D98D0E430}"/>
                </a:ext>
              </a:extLst>
            </p:cNvPr>
            <p:cNvSpPr/>
            <p:nvPr/>
          </p:nvSpPr>
          <p:spPr>
            <a:xfrm>
              <a:off x="4756455" y="2170052"/>
              <a:ext cx="2736056" cy="576064"/>
            </a:xfrm>
            <a:custGeom>
              <a:rect b="b" l="l" r="r" t="t"/>
              <a:pathLst>
                <a:path h="576064" w="2736056">
                  <a:moveTo>
                    <a:pt x="0" y="0"/>
                  </a:moveTo>
                  <a:lnTo>
                    <a:pt x="2448024" y="0"/>
                  </a:lnTo>
                  <a:lnTo>
                    <a:pt x="2736056" y="288032"/>
                  </a:lnTo>
                  <a:lnTo>
                    <a:pt x="2448024" y="576064"/>
                  </a:lnTo>
                  <a:lnTo>
                    <a:pt x="0" y="576064"/>
                  </a:lnTo>
                  <a:lnTo>
                    <a:pt x="288032" y="288032"/>
                  </a:lnTo>
                  <a:close/>
                </a:path>
              </a:pathLst>
            </a:custGeom>
            <a:solidFill>
              <a:srgbClr val="D06F83"/>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36" name="Picture 3">
              <a:extLst>
                <a:ext uri="{FF2B5EF4-FFF2-40B4-BE49-F238E27FC236}">
                  <a16:creationId xmlns:a16="http://schemas.microsoft.com/office/drawing/2014/main" id="{0009AFE0-008C-4869-8E74-275A067E0610}"/>
                </a:ext>
              </a:extLst>
            </p:cNvPr>
            <p:cNvPicPr>
              <a:picLocks noChangeArrowheads="1" noChangeAspect="1"/>
            </p:cNvPicPr>
            <p:nvPr/>
          </p:nvPicPr>
          <p:blipFill>
            <a:blip r:embed="rId4">
              <a:extLst>
                <a:ext uri="{28A0092B-C50C-407E-A947-70E740481C1C}">
                  <a14:useLocalDpi val="0"/>
                </a:ext>
              </a:extLst>
            </a:blip>
            <a:stretch>
              <a:fillRect/>
            </a:stretch>
          </p:blipFill>
          <p:spPr bwMode="auto">
            <a:xfrm>
              <a:off x="4876313" y="4472213"/>
              <a:ext cx="2208803" cy="1473255"/>
            </a:xfrm>
            <a:prstGeom prst="rect">
              <a:avLst/>
            </a:prstGeom>
            <a:noFill/>
            <a:extLst>
              <a:ext uri="{909E8E84-426E-40DD-AFC4-6F175D3DCCD1}">
                <a14:hiddenFill>
                  <a:solidFill>
                    <a:srgbClr val="FFFFFF"/>
                  </a:solidFill>
                </a14:hiddenFill>
              </a:ext>
            </a:extLst>
          </p:spPr>
        </p:pic>
        <p:sp>
          <p:nvSpPr>
            <p:cNvPr id="37" name="Rectangle 42">
              <a:extLst>
                <a:ext uri="{FF2B5EF4-FFF2-40B4-BE49-F238E27FC236}">
                  <a16:creationId xmlns:a16="http://schemas.microsoft.com/office/drawing/2014/main" id="{8BA8413C-8C6B-4ECB-9054-F31990E9E592}"/>
                </a:ext>
              </a:extLst>
            </p:cNvPr>
            <p:cNvSpPr/>
            <p:nvPr/>
          </p:nvSpPr>
          <p:spPr>
            <a:xfrm flipH="1">
              <a:off x="4872744" y="3250173"/>
              <a:ext cx="2304332" cy="815079"/>
            </a:xfrm>
            <a:prstGeom prst="rect">
              <a:avLst/>
            </a:prstGeom>
            <a:noFill/>
            <a:ln algn="ctr" cap="flat" cmpd="sng" w="12700">
              <a:noFill/>
              <a:prstDash val="solid"/>
            </a:ln>
            <a:effectLst/>
          </p:spPr>
          <p:txBody>
            <a:bodyPr anchor="t" bIns="0" lIns="91440" rIns="91440" rtlCol="0" tIns="0"/>
            <a:lstStyle/>
            <a:p>
              <a:r>
                <a:rPr altLang="en-US" lang="zh-CN" sz="1200">
                  <a:solidFill>
                    <a:srgbClr val="000000">
                      <a:lumMod val="85000"/>
                      <a:lumOff val="15000"/>
                    </a:srgbClr>
                  </a:solidFill>
                  <a:cs typeface="+mn-ea"/>
                  <a:sym typeface="+mn-lt"/>
                </a:rPr>
                <a:t>用户可以在投影仪或者计算机上进行演示也可以将演示文稿打印出来制作成胶片用户以在投影仪</a:t>
              </a:r>
            </a:p>
          </p:txBody>
        </p:sp>
        <p:sp>
          <p:nvSpPr>
            <p:cNvPr id="38" name="Rectangle 42">
              <a:extLst>
                <a:ext uri="{FF2B5EF4-FFF2-40B4-BE49-F238E27FC236}">
                  <a16:creationId xmlns:a16="http://schemas.microsoft.com/office/drawing/2014/main" id="{ABB85316-5DB5-4391-ABEA-85E80E3DACAB}"/>
                </a:ext>
              </a:extLst>
            </p:cNvPr>
            <p:cNvSpPr/>
            <p:nvPr/>
          </p:nvSpPr>
          <p:spPr>
            <a:xfrm flipH="1">
              <a:off x="5118748" y="2331473"/>
              <a:ext cx="2058328" cy="253222"/>
            </a:xfrm>
            <a:prstGeom prst="rect">
              <a:avLst/>
            </a:prstGeom>
            <a:noFill/>
            <a:ln algn="ctr" cap="flat" cmpd="sng" w="12700">
              <a:noFill/>
              <a:prstDash val="solid"/>
            </a:ln>
            <a:effectLst/>
          </p:spPr>
          <p:txBody>
            <a:bodyPr anchor="t" bIns="0" lIns="91440" rIns="91440" rtlCol="0" tIns="0"/>
            <a:lstStyle/>
            <a:p>
              <a:pPr algn="ctr"/>
              <a:r>
                <a:rPr altLang="en-US" b="1" lang="zh-CN" sz="2000">
                  <a:solidFill>
                    <a:schemeClr val="bg1"/>
                  </a:solidFill>
                  <a:cs typeface="+mn-ea"/>
                  <a:sym typeface="+mn-lt"/>
                </a:rPr>
                <a:t>职业发展因素</a:t>
              </a:r>
            </a:p>
          </p:txBody>
        </p:sp>
      </p:grpSp>
      <p:grpSp>
        <p:nvGrpSpPr>
          <p:cNvPr descr="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 id="39" name="组合 38">
            <a:extLst>
              <a:ext uri="{FF2B5EF4-FFF2-40B4-BE49-F238E27FC236}">
                <a16:creationId xmlns:a16="http://schemas.microsoft.com/office/drawing/2014/main" id="{075C2CAF-3D49-464D-918F-E9421632E08D}"/>
              </a:ext>
            </a:extLst>
          </p:cNvPr>
          <p:cNvGrpSpPr/>
          <p:nvPr/>
        </p:nvGrpSpPr>
        <p:grpSpPr>
          <a:xfrm>
            <a:off x="2070119" y="1718396"/>
            <a:ext cx="2736056" cy="3888432"/>
            <a:chOff x="2020399" y="2170052"/>
            <a:chExt cx="2736056" cy="3888432"/>
          </a:xfrm>
        </p:grpSpPr>
        <p:sp>
          <p:nvSpPr>
            <p:cNvPr id="40" name="矩形 39">
              <a:extLst>
                <a:ext uri="{FF2B5EF4-FFF2-40B4-BE49-F238E27FC236}">
                  <a16:creationId xmlns:a16="http://schemas.microsoft.com/office/drawing/2014/main" id="{E6212DA2-FFEB-44B1-8DBE-4D4FC4BF3288}"/>
                </a:ext>
              </a:extLst>
            </p:cNvPr>
            <p:cNvSpPr/>
            <p:nvPr/>
          </p:nvSpPr>
          <p:spPr>
            <a:xfrm>
              <a:off x="2020399" y="2962140"/>
              <a:ext cx="2448520" cy="3096344"/>
            </a:xfrm>
            <a:prstGeom prst="rect">
              <a:avLst/>
            </a:prstGeom>
            <a:solidFill>
              <a:srgbClr val="EFEFEF"/>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1" name="五边形 5">
              <a:extLst>
                <a:ext uri="{FF2B5EF4-FFF2-40B4-BE49-F238E27FC236}">
                  <a16:creationId xmlns:a16="http://schemas.microsoft.com/office/drawing/2014/main" id="{D3976951-BB54-4EAB-9FAC-C017C3ECE280}"/>
                </a:ext>
              </a:extLst>
            </p:cNvPr>
            <p:cNvSpPr/>
            <p:nvPr/>
          </p:nvSpPr>
          <p:spPr>
            <a:xfrm>
              <a:off x="2020399" y="2170052"/>
              <a:ext cx="2736056" cy="576064"/>
            </a:xfrm>
            <a:custGeom>
              <a:rect b="b" l="l" r="r" t="t"/>
              <a:pathLst>
                <a:path h="576064" w="2736056">
                  <a:moveTo>
                    <a:pt x="0" y="0"/>
                  </a:moveTo>
                  <a:lnTo>
                    <a:pt x="2448024" y="0"/>
                  </a:lnTo>
                  <a:lnTo>
                    <a:pt x="2736056" y="288032"/>
                  </a:lnTo>
                  <a:lnTo>
                    <a:pt x="2448024" y="576064"/>
                  </a:lnTo>
                  <a:lnTo>
                    <a:pt x="0" y="576064"/>
                  </a:lnTo>
                  <a:lnTo>
                    <a:pt x="288032" y="288032"/>
                  </a:lnTo>
                  <a:close/>
                </a:path>
              </a:pathLst>
            </a:custGeom>
            <a:solidFill>
              <a:srgbClr val="365B7C"/>
            </a:solidFill>
            <a:ln w="1905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42" name="Picture 3">
              <a:extLst>
                <a:ext uri="{FF2B5EF4-FFF2-40B4-BE49-F238E27FC236}">
                  <a16:creationId xmlns:a16="http://schemas.microsoft.com/office/drawing/2014/main" id="{73079713-F314-47A4-8047-590869C246D2}"/>
                </a:ext>
              </a:extLst>
            </p:cNvPr>
            <p:cNvPicPr>
              <a:picLocks noChangeArrowheads="1" noChangeAspect="1"/>
            </p:cNvPicPr>
            <p:nvPr/>
          </p:nvPicPr>
          <p:blipFill>
            <a:blip r:embed="rId5">
              <a:extLst>
                <a:ext uri="{28A0092B-C50C-407E-A947-70E740481C1C}">
                  <a14:useLocalDpi val="0"/>
                </a:ext>
              </a:extLst>
            </a:blip>
            <a:stretch>
              <a:fillRect/>
            </a:stretch>
          </p:blipFill>
          <p:spPr bwMode="auto">
            <a:xfrm>
              <a:off x="2140257" y="4472213"/>
              <a:ext cx="2208803" cy="1473255"/>
            </a:xfrm>
            <a:prstGeom prst="rect">
              <a:avLst/>
            </a:prstGeom>
            <a:noFill/>
            <a:extLst>
              <a:ext uri="{909E8E84-426E-40DD-AFC4-6F175D3DCCD1}">
                <a14:hiddenFill>
                  <a:solidFill>
                    <a:srgbClr val="FFFFFF"/>
                  </a:solidFill>
                </a14:hiddenFill>
              </a:ext>
            </a:extLst>
          </p:spPr>
        </p:pic>
        <p:sp>
          <p:nvSpPr>
            <p:cNvPr id="43" name="Rectangle 42">
              <a:extLst>
                <a:ext uri="{FF2B5EF4-FFF2-40B4-BE49-F238E27FC236}">
                  <a16:creationId xmlns:a16="http://schemas.microsoft.com/office/drawing/2014/main" id="{BA3B73DB-F87B-4EAD-B360-85E372132FBE}"/>
                </a:ext>
              </a:extLst>
            </p:cNvPr>
            <p:cNvSpPr/>
            <p:nvPr/>
          </p:nvSpPr>
          <p:spPr>
            <a:xfrm flipH="1">
              <a:off x="2136688" y="3250173"/>
              <a:ext cx="2304332" cy="815079"/>
            </a:xfrm>
            <a:prstGeom prst="rect">
              <a:avLst/>
            </a:prstGeom>
            <a:noFill/>
            <a:ln algn="ctr" cap="flat" cmpd="sng" w="12700">
              <a:noFill/>
              <a:prstDash val="solid"/>
            </a:ln>
            <a:effectLst/>
          </p:spPr>
          <p:txBody>
            <a:bodyPr anchor="t" bIns="0" lIns="91440" rIns="91440" rtlCol="0" tIns="0"/>
            <a:lstStyle/>
            <a:p>
              <a:r>
                <a:rPr altLang="en-US" lang="zh-CN" sz="1200">
                  <a:solidFill>
                    <a:srgbClr val="000000">
                      <a:lumMod val="85000"/>
                      <a:lumOff val="15000"/>
                    </a:srgbClr>
                  </a:solidFill>
                  <a:cs typeface="+mn-ea"/>
                  <a:sym typeface="+mn-lt"/>
                </a:rPr>
                <a:t>用户可以在投影仪或者计算机上进行演示也可以将演示文稿打印出来制作成胶片用户以在投影仪</a:t>
              </a:r>
            </a:p>
          </p:txBody>
        </p:sp>
        <p:sp>
          <p:nvSpPr>
            <p:cNvPr id="44" name="Rectangle 42">
              <a:extLst>
                <a:ext uri="{FF2B5EF4-FFF2-40B4-BE49-F238E27FC236}">
                  <a16:creationId xmlns:a16="http://schemas.microsoft.com/office/drawing/2014/main" id="{EF5C60BB-AAF1-4615-BD27-07AC104EC15C}"/>
                </a:ext>
              </a:extLst>
            </p:cNvPr>
            <p:cNvSpPr/>
            <p:nvPr/>
          </p:nvSpPr>
          <p:spPr>
            <a:xfrm flipH="1">
              <a:off x="2382692" y="2331473"/>
              <a:ext cx="2058328" cy="253222"/>
            </a:xfrm>
            <a:prstGeom prst="rect">
              <a:avLst/>
            </a:prstGeom>
            <a:noFill/>
            <a:ln algn="ctr" cap="flat" cmpd="sng" w="12700">
              <a:noFill/>
              <a:prstDash val="solid"/>
            </a:ln>
            <a:effectLst/>
          </p:spPr>
          <p:txBody>
            <a:bodyPr anchor="t" bIns="0" lIns="91440" rIns="91440" rtlCol="0" tIns="0"/>
            <a:lstStyle/>
            <a:p>
              <a:pPr algn="ctr"/>
              <a:r>
                <a:rPr altLang="en-US" b="1" lang="zh-CN" sz="2000">
                  <a:solidFill>
                    <a:schemeClr val="bg1"/>
                  </a:solidFill>
                  <a:cs typeface="+mn-ea"/>
                  <a:sym typeface="+mn-lt"/>
                </a:rPr>
                <a:t>自身兴趣因素</a:t>
              </a:r>
            </a:p>
          </p:txBody>
        </p:sp>
      </p:grpSp>
    </p:spTree>
    <p:extLst>
      <p:ext uri="{BB962C8B-B14F-4D97-AF65-F5344CB8AC3E}">
        <p14:creationId val="125544823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1+#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1+#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8">
                                  <p:stCondLst>
                                    <p:cond delay="0"/>
                                  </p:stCondLst>
                                  <p:iterate type="lt">
                                    <p:tmPct val="10000"/>
                                  </p:iterate>
                                  <p:childTnLst>
                                    <p:set>
                                      <p:cBhvr>
                                        <p:cTn dur="1" fill="hold" id="31">
                                          <p:stCondLst>
                                            <p:cond delay="0"/>
                                          </p:stCondLst>
                                        </p:cTn>
                                        <p:tgtEl>
                                          <p:spTgt spid="4"/>
                                        </p:tgtEl>
                                        <p:attrNameLst>
                                          <p:attrName>style.visibility</p:attrName>
                                        </p:attrNameLst>
                                      </p:cBhvr>
                                      <p:to>
                                        <p:strVal val="visible"/>
                                      </p:to>
                                    </p:set>
                                    <p:anim calcmode="lin" valueType="num">
                                      <p:cBhvr additive="base">
                                        <p:cTn dur="500" id="32"/>
                                        <p:tgtEl>
                                          <p:spTgt spid="4"/>
                                        </p:tgtEl>
                                        <p:attrNameLst>
                                          <p:attrName>ppt_x</p:attrName>
                                        </p:attrNameLst>
                                      </p:cBhvr>
                                      <p:tavLst>
                                        <p:tav tm="0">
                                          <p:val>
                                            <p:strVal val="#ppt_x-#ppt_w*1.125000"/>
                                          </p:val>
                                        </p:tav>
                                        <p:tav tm="100000">
                                          <p:val>
                                            <p:strVal val="#ppt_x"/>
                                          </p:val>
                                        </p:tav>
                                      </p:tavLst>
                                    </p:anim>
                                    <p:animEffect filter="wipe(right)" transition="in">
                                      <p:cBhvr>
                                        <p:cTn dur="500" id="33"/>
                                        <p:tgtEl>
                                          <p:spTgt spid="4"/>
                                        </p:tgtEl>
                                      </p:cBhvr>
                                    </p:animEffect>
                                  </p:childTnLst>
                                </p:cTn>
                              </p:par>
                            </p:childTnLst>
                          </p:cTn>
                        </p:par>
                        <p:par>
                          <p:cTn fill="hold" id="34" nodeType="afterGroup">
                            <p:stCondLst>
                              <p:cond delay="1000"/>
                            </p:stCondLst>
                            <p:childTnLst>
                              <p:par>
                                <p:cTn decel="44000" fill="hold" id="35" nodeType="afterEffect" presetClass="entr" presetID="2" presetSubtype="8">
                                  <p:stCondLst>
                                    <p:cond delay="0"/>
                                  </p:stCondLst>
                                  <p:childTnLst>
                                    <p:set>
                                      <p:cBhvr>
                                        <p:cTn dur="1" fill="hold" id="36">
                                          <p:stCondLst>
                                            <p:cond delay="0"/>
                                          </p:stCondLst>
                                        </p:cTn>
                                        <p:tgtEl>
                                          <p:spTgt spid="27"/>
                                        </p:tgtEl>
                                        <p:attrNameLst>
                                          <p:attrName>style.visibility</p:attrName>
                                        </p:attrNameLst>
                                      </p:cBhvr>
                                      <p:to>
                                        <p:strVal val="visible"/>
                                      </p:to>
                                    </p:set>
                                    <p:anim calcmode="lin" valueType="num">
                                      <p:cBhvr additive="base">
                                        <p:cTn dur="750" fill="hold" id="37"/>
                                        <p:tgtEl>
                                          <p:spTgt spid="27"/>
                                        </p:tgtEl>
                                        <p:attrNameLst>
                                          <p:attrName>ppt_x</p:attrName>
                                        </p:attrNameLst>
                                      </p:cBhvr>
                                      <p:tavLst>
                                        <p:tav tm="0">
                                          <p:val>
                                            <p:strVal val="0-#ppt_w/2"/>
                                          </p:val>
                                        </p:tav>
                                        <p:tav tm="100000">
                                          <p:val>
                                            <p:strVal val="#ppt_x"/>
                                          </p:val>
                                        </p:tav>
                                      </p:tavLst>
                                    </p:anim>
                                    <p:anim calcmode="lin" valueType="num">
                                      <p:cBhvr additive="base">
                                        <p:cTn dur="750" fill="hold" id="38"/>
                                        <p:tgtEl>
                                          <p:spTgt spid="27"/>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1750"/>
                            </p:stCondLst>
                            <p:childTnLst>
                              <p:par>
                                <p:cTn decel="44000" fill="hold" id="40" nodeType="afterEffect" presetClass="entr" presetID="2" presetSubtype="8">
                                  <p:stCondLst>
                                    <p:cond delay="0"/>
                                  </p:stCondLst>
                                  <p:childTnLst>
                                    <p:set>
                                      <p:cBhvr>
                                        <p:cTn dur="1" fill="hold" id="41">
                                          <p:stCondLst>
                                            <p:cond delay="0"/>
                                          </p:stCondLst>
                                        </p:cTn>
                                        <p:tgtEl>
                                          <p:spTgt spid="33"/>
                                        </p:tgtEl>
                                        <p:attrNameLst>
                                          <p:attrName>style.visibility</p:attrName>
                                        </p:attrNameLst>
                                      </p:cBhvr>
                                      <p:to>
                                        <p:strVal val="visible"/>
                                      </p:to>
                                    </p:set>
                                    <p:anim calcmode="lin" valueType="num">
                                      <p:cBhvr additive="base">
                                        <p:cTn dur="750" fill="hold" id="42"/>
                                        <p:tgtEl>
                                          <p:spTgt spid="33"/>
                                        </p:tgtEl>
                                        <p:attrNameLst>
                                          <p:attrName>ppt_x</p:attrName>
                                        </p:attrNameLst>
                                      </p:cBhvr>
                                      <p:tavLst>
                                        <p:tav tm="0">
                                          <p:val>
                                            <p:strVal val="0-#ppt_w/2"/>
                                          </p:val>
                                        </p:tav>
                                        <p:tav tm="100000">
                                          <p:val>
                                            <p:strVal val="#ppt_x"/>
                                          </p:val>
                                        </p:tav>
                                      </p:tavLst>
                                    </p:anim>
                                    <p:anim calcmode="lin" valueType="num">
                                      <p:cBhvr additive="base">
                                        <p:cTn dur="750" fill="hold" id="43"/>
                                        <p:tgtEl>
                                          <p:spTgt spid="33"/>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2500"/>
                            </p:stCondLst>
                            <p:childTnLst>
                              <p:par>
                                <p:cTn decel="44000" fill="hold" id="45" nodeType="afterEffect" presetClass="entr" presetID="2" presetSubtype="8">
                                  <p:stCondLst>
                                    <p:cond delay="0"/>
                                  </p:stCondLst>
                                  <p:childTnLst>
                                    <p:set>
                                      <p:cBhvr>
                                        <p:cTn dur="1" fill="hold" id="46">
                                          <p:stCondLst>
                                            <p:cond delay="0"/>
                                          </p:stCondLst>
                                        </p:cTn>
                                        <p:tgtEl>
                                          <p:spTgt spid="39"/>
                                        </p:tgtEl>
                                        <p:attrNameLst>
                                          <p:attrName>style.visibility</p:attrName>
                                        </p:attrNameLst>
                                      </p:cBhvr>
                                      <p:to>
                                        <p:strVal val="visible"/>
                                      </p:to>
                                    </p:set>
                                    <p:anim calcmode="lin" valueType="num">
                                      <p:cBhvr additive="base">
                                        <p:cTn dur="750" fill="hold" id="47"/>
                                        <p:tgtEl>
                                          <p:spTgt spid="39"/>
                                        </p:tgtEl>
                                        <p:attrNameLst>
                                          <p:attrName>ppt_x</p:attrName>
                                        </p:attrNameLst>
                                      </p:cBhvr>
                                      <p:tavLst>
                                        <p:tav tm="0">
                                          <p:val>
                                            <p:strVal val="0-#ppt_w/2"/>
                                          </p:val>
                                        </p:tav>
                                        <p:tav tm="100000">
                                          <p:val>
                                            <p:strVal val="#ppt_x"/>
                                          </p:val>
                                        </p:tav>
                                      </p:tavLst>
                                    </p:anim>
                                    <p:anim calcmode="lin" valueType="num">
                                      <p:cBhvr additive="base">
                                        <p:cTn dur="750" fill="hold" id="48"/>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Lst>
  </p:timing>
</p:sld>
</file>

<file path=ppt/tags/tag1.xml><?xml version="1.0" encoding="utf-8"?>
<p:tagLst xmlns:p="http://schemas.openxmlformats.org/presentationml/2006/main">
  <p:tag name="MH" val="20160202082519"/>
  <p:tag name="MH_LIBRARY" val="GRAPHIC"/>
  <p:tag name="MH_ORDER" val="4"/>
  <p:tag name="MH_TYPE" val="Other"/>
</p:tagLst>
</file>

<file path=ppt/tags/tag10.xml><?xml version="1.0" encoding="utf-8"?>
<p:tagLst xmlns:p="http://schemas.openxmlformats.org/presentationml/2006/main">
  <p:tag name="MH" val="20160202082519"/>
  <p:tag name="MH_LIBRARY" val="GRAPHIC"/>
  <p:tag name="MH_ORDER" val="4"/>
  <p:tag name="MH_TYPE" val="Other"/>
</p:tagLst>
</file>

<file path=ppt/tags/tag11.xml><?xml version="1.0" encoding="utf-8"?>
<p:tagLst xmlns:p="http://schemas.openxmlformats.org/presentationml/2006/main">
  <p:tag name="MH" val="20160202082519"/>
  <p:tag name="MH_LIBRARY" val="GRAPHIC"/>
  <p:tag name="MH_ORDER" val="4"/>
  <p:tag name="MH_TYPE" val="Other"/>
</p:tagLst>
</file>

<file path=ppt/tags/tag12.xml><?xml version="1.0" encoding="utf-8"?>
<p:tagLst xmlns:p="http://schemas.openxmlformats.org/presentationml/2006/main">
  <p:tag name="MH" val="20160202082519"/>
  <p:tag name="MH_LIBRARY" val="GRAPHIC"/>
  <p:tag name="MH_ORDER" val="4"/>
  <p:tag name="MH_TYPE" val="Other"/>
</p:tagLst>
</file>

<file path=ppt/tags/tag13.xml><?xml version="1.0" encoding="utf-8"?>
<p:tagLst xmlns:p="http://schemas.openxmlformats.org/presentationml/2006/main">
  <p:tag name="MH" val="20160202082519"/>
  <p:tag name="MH_LIBRARY" val="GRAPHIC"/>
  <p:tag name="MH_ORDER" val="4"/>
  <p:tag name="MH_TYPE" val="Other"/>
</p:tagLst>
</file>

<file path=ppt/tags/tag14.xml><?xml version="1.0" encoding="utf-8"?>
<p:tagLst xmlns:p="http://schemas.openxmlformats.org/presentationml/2006/main">
  <p:tag name="MH" val="20160202082519"/>
  <p:tag name="MH_LIBRARY" val="GRAPHIC"/>
  <p:tag name="MH_ORDER" val="4"/>
  <p:tag name="MH_TYPE" val="Other"/>
</p:tagLst>
</file>

<file path=ppt/tags/tag15.xml><?xml version="1.0" encoding="utf-8"?>
<p:tagLst xmlns:p="http://schemas.openxmlformats.org/presentationml/2006/main">
  <p:tag name="MH" val="20160202082519"/>
  <p:tag name="MH_LIBRARY" val="GRAPHIC"/>
  <p:tag name="MH_ORDER" val="4"/>
  <p:tag name="MH_TYPE" val="Other"/>
</p:tagLst>
</file>

<file path=ppt/tags/tag16.xml><?xml version="1.0" encoding="utf-8"?>
<p:tagLst xmlns:p="http://schemas.openxmlformats.org/presentationml/2006/main">
  <p:tag name="MH" val="20160202082519"/>
  <p:tag name="MH_LIBRARY" val="GRAPHIC"/>
  <p:tag name="MH_ORDER" val="4"/>
  <p:tag name="MH_TYPE" val="Other"/>
</p:tagLst>
</file>

<file path=ppt/tags/tag17.xml><?xml version="1.0" encoding="utf-8"?>
<p:tagLst xmlns:p="http://schemas.openxmlformats.org/presentationml/2006/main">
  <p:tag name="MH" val="20160202082519"/>
  <p:tag name="MH_LIBRARY" val="GRAPHIC"/>
  <p:tag name="MH_ORDER" val="4"/>
  <p:tag name="MH_TYPE" val="Other"/>
</p:tagLst>
</file>

<file path=ppt/tags/tag18.xml><?xml version="1.0" encoding="utf-8"?>
<p:tagLst xmlns:p="http://schemas.openxmlformats.org/presentationml/2006/main">
  <p:tag name="MH" val="20160202082519"/>
  <p:tag name="MH_LIBRARY" val="GRAPHIC"/>
  <p:tag name="MH_ORDER" val="4"/>
  <p:tag name="MH_TYPE" val="Other"/>
</p:tagLst>
</file>

<file path=ppt/tags/tag1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大学生职业生涯规划"/>
</p:tagLst>
</file>

<file path=ppt/tags/tag2.xml><?xml version="1.0" encoding="utf-8"?>
<p:tagLst xmlns:p="http://schemas.openxmlformats.org/presentationml/2006/main">
  <p:tag name="MH" val="20160202082519"/>
  <p:tag name="MH_LIBRARY" val="GRAPHIC"/>
  <p:tag name="MH_ORDER" val="4"/>
  <p:tag name="MH_TYPE" val="Other"/>
</p:tagLst>
</file>

<file path=ppt/tags/tag3.xml><?xml version="1.0" encoding="utf-8"?>
<p:tagLst xmlns:p="http://schemas.openxmlformats.org/presentationml/2006/main">
  <p:tag name="MH" val="20160202082519"/>
  <p:tag name="MH_LIBRARY" val="GRAPHIC"/>
  <p:tag name="MH_ORDER" val="4"/>
  <p:tag name="MH_TYPE" val="Other"/>
</p:tagLst>
</file>

<file path=ppt/tags/tag4.xml><?xml version="1.0" encoding="utf-8"?>
<p:tagLst xmlns:p="http://schemas.openxmlformats.org/presentationml/2006/main">
  <p:tag name="MH" val="20160202082519"/>
  <p:tag name="MH_LIBRARY" val="GRAPHIC"/>
  <p:tag name="MH_ORDER" val="4"/>
  <p:tag name="MH_TYPE" val="Other"/>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MH" val="20160202082519"/>
  <p:tag name="MH_LIBRARY" val="GRAPHIC"/>
  <p:tag name="MH_ORDER" val="4"/>
  <p:tag name="MH_TYPE" val="Other"/>
</p:tagLst>
</file>

<file path=ppt/tags/tag9.xml><?xml version="1.0" encoding="utf-8"?>
<p:tagLst xmlns:p="http://schemas.openxmlformats.org/presentationml/2006/main">
  <p:tag name="MH" val="20160202082519"/>
  <p:tag name="MH_LIBRARY" val="GRAPHIC"/>
  <p:tag name="MH_ORDER" val="4"/>
  <p:tag name="MH_TYPE" val="Other"/>
</p:tagLst>
</file>

<file path=ppt/theme/theme1.xml><?xml version="1.0" encoding="utf-8"?>
<a:theme xmlns:r="http://schemas.openxmlformats.org/officeDocument/2006/relationships" xmlns:a="http://schemas.openxmlformats.org/drawingml/2006/main" name="">
  <a:themeElements>
    <a:clrScheme name="自定义 2">
      <a:dk1>
        <a:srgbClr val="000000"/>
      </a:dk1>
      <a:lt1>
        <a:srgbClr val="FFFFFF"/>
      </a:lt1>
      <a:dk2>
        <a:srgbClr val="778495"/>
      </a:dk2>
      <a:lt2>
        <a:srgbClr val="F0F0F0"/>
      </a:lt2>
      <a:accent1>
        <a:srgbClr val="84CBC5"/>
      </a:accent1>
      <a:accent2>
        <a:srgbClr val="1B6AA3"/>
      </a:accent2>
      <a:accent3>
        <a:srgbClr val="F47264"/>
      </a:accent3>
      <a:accent4>
        <a:srgbClr val="F8D35C"/>
      </a:accent4>
      <a:accent5>
        <a:srgbClr val="6DAA2D"/>
      </a:accent5>
      <a:accent6>
        <a:srgbClr val="B091E7"/>
      </a:accent6>
      <a:hlink>
        <a:srgbClr val="84CBC5"/>
      </a:hlink>
      <a:folHlink>
        <a:srgbClr val="BFBFBF"/>
      </a:folHlink>
    </a:clrScheme>
    <a:fontScheme name="2zliuolk">
      <a:majorFont>
        <a:latin typeface="微软雅黑"/>
        <a:ea typeface="微软雅黑"/>
        <a:cs typeface="Arial"/>
      </a:majorFont>
      <a:minorFont>
        <a:latin typeface="微软雅黑"/>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自定义 2">
    <a:dk1>
      <a:srgbClr val="000000"/>
    </a:dk1>
    <a:lt1>
      <a:srgbClr val="FFFFFF"/>
    </a:lt1>
    <a:dk2>
      <a:srgbClr val="778495"/>
    </a:dk2>
    <a:lt2>
      <a:srgbClr val="F0F0F0"/>
    </a:lt2>
    <a:accent1>
      <a:srgbClr val="84CBC5"/>
    </a:accent1>
    <a:accent2>
      <a:srgbClr val="1B6AA3"/>
    </a:accent2>
    <a:accent3>
      <a:srgbClr val="F47264"/>
    </a:accent3>
    <a:accent4>
      <a:srgbClr val="F8D35C"/>
    </a:accent4>
    <a:accent5>
      <a:srgbClr val="6DAA2D"/>
    </a:accent5>
    <a:accent6>
      <a:srgbClr val="B091E7"/>
    </a:accent6>
    <a:hlink>
      <a:srgbClr val="84CBC5"/>
    </a:hlink>
    <a:folHlink>
      <a:srgbClr val="BFBFBF"/>
    </a:folHlink>
  </a:clrScheme>
</a:themeOverride>
</file>

<file path=ppt/theme/themeOverride2.xml><?xml version="1.0" encoding="utf-8"?>
<a:themeOverride xmlns:r="http://schemas.openxmlformats.org/officeDocument/2006/relationships" xmlns:a="http://schemas.openxmlformats.org/drawingml/2006/main">
  <a:clrScheme name="自定义 2">
    <a:dk1>
      <a:srgbClr val="000000"/>
    </a:dk1>
    <a:lt1>
      <a:srgbClr val="FFFFFF"/>
    </a:lt1>
    <a:dk2>
      <a:srgbClr val="778495"/>
    </a:dk2>
    <a:lt2>
      <a:srgbClr val="F0F0F0"/>
    </a:lt2>
    <a:accent1>
      <a:srgbClr val="84CBC5"/>
    </a:accent1>
    <a:accent2>
      <a:srgbClr val="1B6AA3"/>
    </a:accent2>
    <a:accent3>
      <a:srgbClr val="F47264"/>
    </a:accent3>
    <a:accent4>
      <a:srgbClr val="F8D35C"/>
    </a:accent4>
    <a:accent5>
      <a:srgbClr val="6DAA2D"/>
    </a:accent5>
    <a:accent6>
      <a:srgbClr val="B091E7"/>
    </a:accent6>
    <a:hlink>
      <a:srgbClr val="84CBC5"/>
    </a:hlink>
    <a:folHlink>
      <a:srgbClr val="BFBFBF"/>
    </a:folHlink>
  </a:clrScheme>
</a:themeOverride>
</file>

<file path=ppt/theme/themeOverride3.xml><?xml version="1.0" encoding="utf-8"?>
<a:themeOverride xmlns:r="http://schemas.openxmlformats.org/officeDocument/2006/relationships" xmlns:a="http://schemas.openxmlformats.org/drawingml/2006/main">
  <a:clrScheme name="自定义 2">
    <a:dk1>
      <a:srgbClr val="000000"/>
    </a:dk1>
    <a:lt1>
      <a:srgbClr val="FFFFFF"/>
    </a:lt1>
    <a:dk2>
      <a:srgbClr val="778495"/>
    </a:dk2>
    <a:lt2>
      <a:srgbClr val="F0F0F0"/>
    </a:lt2>
    <a:accent1>
      <a:srgbClr val="84CBC5"/>
    </a:accent1>
    <a:accent2>
      <a:srgbClr val="1B6AA3"/>
    </a:accent2>
    <a:accent3>
      <a:srgbClr val="F47264"/>
    </a:accent3>
    <a:accent4>
      <a:srgbClr val="F8D35C"/>
    </a:accent4>
    <a:accent5>
      <a:srgbClr val="6DAA2D"/>
    </a:accent5>
    <a:accent6>
      <a:srgbClr val="B091E7"/>
    </a:accent6>
    <a:hlink>
      <a:srgbClr val="84CBC5"/>
    </a:hlink>
    <a:folHlink>
      <a:srgbClr val="BFBFBF"/>
    </a:folHlink>
  </a:clrScheme>
</a:themeOverride>
</file>

<file path=docProps/app.xml><?xml version="1.0" encoding="utf-8"?>
<Properties xmlns:vt="http://schemas.openxmlformats.org/officeDocument/2006/docPropsVTypes" xmlns="http://schemas.openxmlformats.org/officeDocument/2006/extended-properties">
  <Template>Office Theme</Template>
  <Company/>
  <PresentationFormat>宽屏</PresentationFormat>
  <Paragraphs>264</Paragraphs>
  <Slides>30</Slides>
  <Notes>30</Notes>
  <TotalTime>379</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30</vt:i4>
      </vt:variant>
    </vt:vector>
  </HeadingPairs>
  <TitlesOfParts>
    <vt:vector baseType="lpstr" size="36">
      <vt:lpstr>Arial</vt:lpstr>
      <vt:lpstr>微软雅黑</vt:lpstr>
      <vt:lpstr>Calibri</vt:lpstr>
      <vt:lpstr>Calibri Light</vt:lpstr>
      <vt:lpstr>宋体</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2017-08-18T03:02:00Z</dcterms:created>
  <cp:lastModifiedBy>kan</cp:lastModifiedBy>
  <dcterms:modified xsi:type="dcterms:W3CDTF">2021-08-20T11:20:02Z</dcterms:modified>
  <cp:revision>81</cp:revision>
  <dc:subject>https://www.ypppt.com/</dc:subject>
  <dc:title>https://www.ypppt.com/</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2052-10.1.0.6929</vt:lpwstr>
  </property>
</Properties>
</file>