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1" r:id="rId2"/>
  </p:sldMasterIdLst>
  <p:notesMasterIdLst>
    <p:notesMasterId r:id="rId3"/>
  </p:notesMasterIdLst>
  <p:sldIdLst>
    <p:sldId id="256" r:id="rId4"/>
    <p:sldId id="257" r:id="rId5"/>
    <p:sldId id="258" r:id="rId6"/>
    <p:sldId id="290" r:id="rId7"/>
    <p:sldId id="266" r:id="rId8"/>
    <p:sldId id="275" r:id="rId9"/>
    <p:sldId id="265" r:id="rId10"/>
    <p:sldId id="267" r:id="rId11"/>
    <p:sldId id="268" r:id="rId12"/>
    <p:sldId id="259" r:id="rId13"/>
    <p:sldId id="269" r:id="rId14"/>
    <p:sldId id="270" r:id="rId15"/>
    <p:sldId id="271" r:id="rId16"/>
    <p:sldId id="264" r:id="rId17"/>
    <p:sldId id="272" r:id="rId18"/>
    <p:sldId id="273" r:id="rId19"/>
    <p:sldId id="260" r:id="rId20"/>
    <p:sldId id="274" r:id="rId21"/>
    <p:sldId id="276" r:id="rId22"/>
    <p:sldId id="277" r:id="rId23"/>
    <p:sldId id="278" r:id="rId24"/>
    <p:sldId id="292" r:id="rId25"/>
    <p:sldId id="279" r:id="rId26"/>
    <p:sldId id="261" r:id="rId27"/>
    <p:sldId id="295" r:id="rId28"/>
    <p:sldId id="280" r:id="rId29"/>
    <p:sldId id="281" r:id="rId30"/>
    <p:sldId id="282" r:id="rId31"/>
    <p:sldId id="283" r:id="rId32"/>
    <p:sldId id="284" r:id="rId33"/>
    <p:sldId id="285" r:id="rId34"/>
    <p:sldId id="262" r:id="rId35"/>
    <p:sldId id="286" r:id="rId36"/>
    <p:sldId id="294" r:id="rId37"/>
    <p:sldId id="287" r:id="rId38"/>
    <p:sldId id="288" r:id="rId39"/>
    <p:sldId id="289" r:id="rId40"/>
    <p:sldId id="291" r:id="rId41"/>
    <p:sldId id="293" r:id="rId42"/>
    <p:sldId id="296" r:id="rId43"/>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3" autoAdjust="0"/>
    <p:restoredTop sz="94660"/>
  </p:normalViewPr>
  <p:slideViewPr>
    <p:cSldViewPr snapToGrid="0">
      <p:cViewPr varScale="1">
        <p:scale>
          <a:sx n="86" d="100"/>
          <a:sy n="86" d="100"/>
        </p:scale>
        <p:origin x="570" y="96"/>
      </p:cViewPr>
      <p:guideLst/>
    </p:cSldViewPr>
  </p:slideViewPr>
  <p:notesTextViewPr>
    <p:cViewPr>
      <p:scale>
        <a:sx n="1" d="1"/>
        <a:sy n="1" d="1"/>
      </p:scale>
      <p:origin x="0" y="0"/>
    </p:cViewPr>
  </p:notesTextViewPr>
  <p:sorterViewPr>
    <p:cViewPr>
      <p:scale>
        <a:sx n="55" d="100"/>
        <a:sy n="5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28.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49" Target="revisionInfo.xml" Type="http://schemas.microsoft.com/office/2015/10/relationships/revisionInfo"/><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26.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27.png" Type="http://schemas.openxmlformats.org/officeDocument/2006/relationships/image"/><Relationship Id="rId3" Target="../media/image26.png" Type="http://schemas.openxmlformats.org/officeDocument/2006/relationships/im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media/image27.png" Type="http://schemas.openxmlformats.org/officeDocument/2006/relationships/image"/><Relationship Id="rId3" Target="../media/image26.png" Type="http://schemas.openxmlformats.org/officeDocument/2006/relationships/im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media/image27.png" Type="http://schemas.openxmlformats.org/officeDocument/2006/relationships/image"/><Relationship Id="rId3" Target="../media/image26.png" Type="http://schemas.openxmlformats.org/officeDocument/2006/relationships/im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567325592"/>
          <c:y val="0.0629415363073349"/>
          <c:w val="0.9023851752281189"/>
          <c:h val="0.783619225025177"/>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0%</c:formatCode>
                <c:ptCount val="1"/>
                <c:pt idx="0">
                  <c:v>0.4</c:v>
                </c:pt>
              </c:numCache>
            </c:numRef>
          </c:val>
          <c:extLst>
            <c:ext xmlns:c16="http://schemas.microsoft.com/office/drawing/2014/chart" uri="{C3380CC4-5D6E-409C-BE32-E72D297353CC}">
              <c16:uniqueId val="{00000000-903E-41E9-9812-F41BAF94D1D4}"/>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0.6</c:v>
                </c:pt>
              </c:numCache>
            </c:numRef>
          </c:val>
          <c:extLst>
            <c:ext xmlns:c16="http://schemas.microsoft.com/office/drawing/2014/chart" uri="{C3380CC4-5D6E-409C-BE32-E72D297353CC}">
              <c16:uniqueId val="{00000001-903E-41E9-9812-F41BAF94D1D4}"/>
            </c:ext>
          </c:extLst>
        </c:ser>
        <c:dLbls>
          <c:showLegendKey val="0"/>
          <c:showVal val="0"/>
          <c:showCatName val="0"/>
          <c:showSerName val="0"/>
          <c:showPercent val="0"/>
          <c:showBubbleSize val="0"/>
          <c:showLeaderLines val="0"/>
        </c:dLbls>
        <c:gapWidth val="500"/>
        <c:overlap val="100"/>
        <c:axId val="399740736"/>
        <c:axId val="399741296"/>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r:embed="rId2"/>
                <a:stretch>
                  <a:fillRect/>
                </a:stretch>
              </a:blipFill>
              <a:ln w="25400" cap="flat" cmpd="sng" algn="ctr">
                <a:noFill/>
                <a:prstDash val="solid"/>
                <a:round/>
              </a:ln>
              <a:effectLst/>
            </c:spPr>
          </c:marker>
          <c:xVal>
            <c:numRef>
              <c:f>Sheet1!$B$2</c:f>
              <c:numCache>
                <c:formatCode>0%</c:formatCode>
                <c:ptCount val="1"/>
                <c:pt idx="0">
                  <c:v>0.4</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2-903E-41E9-9812-F41BAF94D1D4}"/>
            </c:ext>
          </c:extLst>
        </c:ser>
        <c:dLbls>
          <c:showLegendKey val="0"/>
          <c:showVal val="0"/>
          <c:showCatName val="0"/>
          <c:showSerName val="0"/>
          <c:showPercent val="0"/>
          <c:showBubbleSize val="0"/>
          <c:showLeaderLines val="0"/>
        </c:dLbls>
        <c:axId val="399741856"/>
        <c:axId val="399742416"/>
      </c:scatterChart>
      <c:catAx>
        <c:axId val="399740736"/>
        <c:scaling>
          <c:orientation/>
        </c:scaling>
        <c:delete val="1"/>
        <c:axPos val="l"/>
        <c:numFmt formatCode="General" sourceLinked="1"/>
        <c:majorTickMark val="none"/>
        <c:minorTickMark val="none"/>
        <c:tickLblPos val="none"/>
        <c:crossAx val="399741296"/>
        <c:auto val="0"/>
        <c:lblAlgn val="ctr"/>
        <c:lblOffset/>
        <c:noMultiLvlLbl val="0"/>
      </c:catAx>
      <c:valAx>
        <c:axId val="399741296"/>
        <c:scaling>
          <c:orientation/>
        </c:scaling>
        <c:delete val="1"/>
        <c:axPos val="b"/>
        <c:numFmt formatCode="0%" sourceLinked="1"/>
        <c:majorTickMark val="none"/>
        <c:minorTickMark val="none"/>
        <c:tickLblPos val="none"/>
        <c:crossAx val="399740736"/>
        <c:crossBetween val="between"/>
      </c:valAx>
      <c:valAx>
        <c:axId val="399741856"/>
        <c:scaling>
          <c:orientation/>
        </c:scaling>
        <c:delete val="1"/>
        <c:axPos val="b"/>
        <c:numFmt formatCode="0%" sourceLinked="1"/>
        <c:majorTickMark val="out"/>
        <c:minorTickMark val="none"/>
        <c:tickLblPos val="none"/>
        <c:crossAx val="399742416"/>
        <c:crossBetween val="midCat"/>
      </c:valAx>
      <c:valAx>
        <c:axId val="399742416"/>
        <c:scaling>
          <c:orientation/>
        </c:scaling>
        <c:delete val="1"/>
        <c:axPos val="r"/>
        <c:numFmt formatCode="General" sourceLinked="1"/>
        <c:majorTickMark val="out"/>
        <c:minorTickMark val="none"/>
        <c:tickLblPos val="none"/>
        <c:crossAx val="399741856"/>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567325592"/>
          <c:y val="0.0629415363073349"/>
          <c:w val="0.9023851752281189"/>
          <c:h val="0.783619225025177"/>
        </c:manualLayout>
      </c:layout>
      <c:barChart>
        <c:barDir val="bar"/>
        <c:grouping val="percent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类别 1</c:v>
                </c:pt>
              </c:strCache>
            </c:strRef>
          </c:cat>
          <c:val>
            <c:numRef>
              <c:f>Sheet1!$B$2</c:f>
              <c:numCache>
                <c:formatCode>0%</c:formatCode>
                <c:ptCount val="1"/>
                <c:pt idx="0">
                  <c:v>0.45</c:v>
                </c:pt>
              </c:numCache>
            </c:numRef>
          </c:val>
          <c:extLst>
            <c:ext xmlns:c16="http://schemas.microsoft.com/office/drawing/2014/chart" uri="{C3380CC4-5D6E-409C-BE32-E72D297353CC}">
              <c16:uniqueId val="{00000000-AD45-4491-A21B-0DE7AC48CDEA}"/>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0.55</c:v>
                </c:pt>
              </c:numCache>
            </c:numRef>
          </c:val>
          <c:extLst>
            <c:ext xmlns:c16="http://schemas.microsoft.com/office/drawing/2014/chart" uri="{C3380CC4-5D6E-409C-BE32-E72D297353CC}">
              <c16:uniqueId val="{00000001-AD45-4491-A21B-0DE7AC48CDEA}"/>
            </c:ext>
          </c:extLst>
        </c:ser>
        <c:dLbls>
          <c:showLegendKey val="0"/>
          <c:showVal val="0"/>
          <c:showCatName val="0"/>
          <c:showSerName val="0"/>
          <c:showPercent val="0"/>
          <c:showBubbleSize val="0"/>
          <c:showLeaderLines val="0"/>
        </c:dLbls>
        <c:gapWidth val="500"/>
        <c:overlap val="100"/>
        <c:axId val="399744096"/>
        <c:axId val="399746336"/>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r:embed="rId2"/>
                <a:stretch>
                  <a:fillRect/>
                </a:stretch>
              </a:blipFill>
              <a:ln w="25400" cap="flat" cmpd="sng" algn="ctr">
                <a:noFill/>
                <a:prstDash val="solid"/>
                <a:round/>
              </a:ln>
              <a:effectLst/>
            </c:spPr>
          </c:marker>
          <c:dPt>
            <c:idx val="0"/>
            <c:invertIfNegative val="1"/>
            <c:marker>
              <c:spPr>
                <a:blipFill>
                  <a:blip r:embed="rId3"/>
                  <a:stretch>
                    <a:fillRect/>
                  </a:stretch>
                </a:blipFill>
                <a:ln w="25400" cap="flat" cmpd="sng" algn="ctr">
                  <a:noFill/>
                  <a:prstDash val="solid"/>
                  <a:round/>
                </a:ln>
                <a:effectLst/>
              </c:spPr>
            </c:marker>
            <c:extLst>
              <c:ext xmlns:c16="http://schemas.microsoft.com/office/drawing/2014/chart" uri="{C3380CC4-5D6E-409C-BE32-E72D297353CC}">
                <c16:uniqueId val="{00000002-AD45-4491-A21B-0DE7AC48CDEA}"/>
              </c:ext>
            </c:extLst>
          </c:dPt>
          <c:xVal>
            <c:numRef>
              <c:f>Sheet1!$B$2</c:f>
              <c:numCache>
                <c:formatCode>0%</c:formatCode>
                <c:ptCount val="1"/>
                <c:pt idx="0">
                  <c:v>0.45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AD45-4491-A21B-0DE7AC48CDEA}"/>
            </c:ext>
          </c:extLst>
        </c:ser>
        <c:dLbls>
          <c:showLegendKey val="0"/>
          <c:showVal val="0"/>
          <c:showCatName val="0"/>
          <c:showSerName val="0"/>
          <c:showPercent val="0"/>
          <c:showBubbleSize val="0"/>
          <c:showLeaderLines val="0"/>
        </c:dLbls>
        <c:axId val="399746896"/>
        <c:axId val="399747456"/>
      </c:scatterChart>
      <c:catAx>
        <c:axId val="399744096"/>
        <c:scaling>
          <c:orientation/>
        </c:scaling>
        <c:delete val="1"/>
        <c:axPos val="l"/>
        <c:numFmt formatCode="General" sourceLinked="1"/>
        <c:majorTickMark val="none"/>
        <c:minorTickMark val="none"/>
        <c:tickLblPos val="none"/>
        <c:crossAx val="399746336"/>
        <c:auto val="0"/>
        <c:lblAlgn val="ctr"/>
        <c:lblOffset/>
        <c:noMultiLvlLbl val="0"/>
      </c:catAx>
      <c:valAx>
        <c:axId val="399746336"/>
        <c:scaling>
          <c:orientation/>
        </c:scaling>
        <c:delete val="1"/>
        <c:axPos val="b"/>
        <c:numFmt formatCode="0%" sourceLinked="1"/>
        <c:majorTickMark val="none"/>
        <c:minorTickMark val="none"/>
        <c:tickLblPos val="none"/>
        <c:crossAx val="399744096"/>
        <c:crossBetween val="between"/>
      </c:valAx>
      <c:valAx>
        <c:axId val="399746896"/>
        <c:scaling>
          <c:orientation/>
        </c:scaling>
        <c:delete val="1"/>
        <c:axPos val="b"/>
        <c:numFmt formatCode="0%" sourceLinked="1"/>
        <c:majorTickMark val="out"/>
        <c:minorTickMark val="none"/>
        <c:tickLblPos val="none"/>
        <c:crossAx val="399747456"/>
        <c:crossBetween val="midCat"/>
      </c:valAx>
      <c:valAx>
        <c:axId val="399747456"/>
        <c:scaling>
          <c:orientation/>
        </c:scaling>
        <c:delete val="1"/>
        <c:axPos val="r"/>
        <c:numFmt formatCode="General" sourceLinked="1"/>
        <c:majorTickMark val="out"/>
        <c:minorTickMark val="none"/>
        <c:tickLblPos val="none"/>
        <c:crossAx val="399746896"/>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567325592"/>
          <c:y val="0.0629415363073349"/>
          <c:w val="0.9023851752281189"/>
          <c:h val="0.783619225025177"/>
        </c:manualLayout>
      </c:layout>
      <c:barChart>
        <c:barDir val="bar"/>
        <c:grouping val="percentStacked"/>
        <c:varyColors val="0"/>
        <c:ser>
          <c:idx val="0"/>
          <c:order val="0"/>
          <c:tx>
            <c:strRef>
              <c:f>Sheet1!$B$1</c:f>
              <c:strCache>
                <c:ptCount val="1"/>
                <c:pt idx="0">
                  <c:v>系列 1</c:v>
                </c:pt>
              </c:strCache>
            </c:strRef>
          </c:tx>
          <c:spPr>
            <a:solidFill>
              <a:schemeClr val="accent3"/>
            </a:solidFill>
            <a:ln>
              <a:noFill/>
            </a:ln>
            <a:effectLst/>
          </c:spPr>
          <c:invertIfNegative val="0"/>
          <c:cat>
            <c:strRef>
              <c:f>Sheet1!$A$2</c:f>
              <c:strCache>
                <c:ptCount val="1"/>
                <c:pt idx="0">
                  <c:v>类别 1</c:v>
                </c:pt>
              </c:strCache>
            </c:strRef>
          </c:cat>
          <c:val>
            <c:numRef>
              <c:f>Sheet1!$B$2</c:f>
              <c:numCache>
                <c:formatCode>0%</c:formatCode>
                <c:ptCount val="1"/>
                <c:pt idx="0">
                  <c:v>0.65</c:v>
                </c:pt>
              </c:numCache>
            </c:numRef>
          </c:val>
          <c:extLst>
            <c:ext xmlns:c16="http://schemas.microsoft.com/office/drawing/2014/chart" uri="{C3380CC4-5D6E-409C-BE32-E72D297353CC}">
              <c16:uniqueId val="{00000000-2E00-4DE9-9844-01FE48C4CC2C}"/>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0.35</c:v>
                </c:pt>
              </c:numCache>
            </c:numRef>
          </c:val>
          <c:extLst>
            <c:ext xmlns:c16="http://schemas.microsoft.com/office/drawing/2014/chart" uri="{C3380CC4-5D6E-409C-BE32-E72D297353CC}">
              <c16:uniqueId val="{00000001-2E00-4DE9-9844-01FE48C4CC2C}"/>
            </c:ext>
          </c:extLst>
        </c:ser>
        <c:dLbls>
          <c:showLegendKey val="0"/>
          <c:showVal val="0"/>
          <c:showCatName val="0"/>
          <c:showSerName val="0"/>
          <c:showPercent val="0"/>
          <c:showBubbleSize val="0"/>
          <c:showLeaderLines val="0"/>
        </c:dLbls>
        <c:gapWidth val="500"/>
        <c:overlap val="100"/>
        <c:axId val="400783760"/>
        <c:axId val="400784320"/>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r:embed="rId2"/>
                <a:stretch>
                  <a:fillRect/>
                </a:stretch>
              </a:blipFill>
              <a:ln w="25400" cap="flat" cmpd="sng" algn="ctr">
                <a:noFill/>
                <a:prstDash val="solid"/>
                <a:round/>
              </a:ln>
              <a:effectLst/>
            </c:spPr>
          </c:marker>
          <c:dPt>
            <c:idx val="0"/>
            <c:invertIfNegative val="1"/>
            <c:marker>
              <c:spPr>
                <a:blipFill>
                  <a:blip r:embed="rId3"/>
                  <a:stretch>
                    <a:fillRect/>
                  </a:stretch>
                </a:blipFill>
                <a:ln w="25400" cap="flat" cmpd="sng" algn="ctr">
                  <a:noFill/>
                  <a:prstDash val="solid"/>
                  <a:round/>
                </a:ln>
                <a:effectLst/>
              </c:spPr>
            </c:marker>
            <c:extLst>
              <c:ext xmlns:c16="http://schemas.microsoft.com/office/drawing/2014/chart" uri="{C3380CC4-5D6E-409C-BE32-E72D297353CC}">
                <c16:uniqueId val="{00000002-2E00-4DE9-9844-01FE48C4CC2C}"/>
              </c:ext>
            </c:extLst>
          </c:dPt>
          <c:xVal>
            <c:numRef>
              <c:f>Sheet1!$B$2</c:f>
              <c:numCache>
                <c:formatCode>0%</c:formatCode>
                <c:ptCount val="1"/>
                <c:pt idx="0">
                  <c:v>0.65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2E00-4DE9-9844-01FE48C4CC2C}"/>
            </c:ext>
          </c:extLst>
        </c:ser>
        <c:dLbls>
          <c:showLegendKey val="0"/>
          <c:showVal val="0"/>
          <c:showCatName val="0"/>
          <c:showSerName val="0"/>
          <c:showPercent val="0"/>
          <c:showBubbleSize val="0"/>
          <c:showLeaderLines val="0"/>
        </c:dLbls>
        <c:axId val="400784880"/>
        <c:axId val="400785440"/>
      </c:scatterChart>
      <c:catAx>
        <c:axId val="400783760"/>
        <c:scaling>
          <c:orientation/>
        </c:scaling>
        <c:delete val="1"/>
        <c:axPos val="l"/>
        <c:numFmt formatCode="General" sourceLinked="1"/>
        <c:majorTickMark val="none"/>
        <c:minorTickMark val="none"/>
        <c:tickLblPos val="none"/>
        <c:crossAx val="400784320"/>
        <c:auto val="0"/>
        <c:lblAlgn val="ctr"/>
        <c:lblOffset/>
        <c:noMultiLvlLbl val="0"/>
      </c:catAx>
      <c:valAx>
        <c:axId val="400784320"/>
        <c:scaling>
          <c:orientation/>
        </c:scaling>
        <c:delete val="1"/>
        <c:axPos val="b"/>
        <c:numFmt formatCode="0%" sourceLinked="1"/>
        <c:majorTickMark val="none"/>
        <c:minorTickMark val="none"/>
        <c:tickLblPos val="none"/>
        <c:crossAx val="400783760"/>
        <c:crossBetween val="between"/>
      </c:valAx>
      <c:valAx>
        <c:axId val="400784880"/>
        <c:scaling>
          <c:orientation/>
        </c:scaling>
        <c:delete val="1"/>
        <c:axPos val="b"/>
        <c:numFmt formatCode="0%" sourceLinked="1"/>
        <c:majorTickMark val="out"/>
        <c:minorTickMark val="none"/>
        <c:tickLblPos val="none"/>
        <c:crossAx val="400785440"/>
        <c:crossBetween val="midCat"/>
      </c:valAx>
      <c:valAx>
        <c:axId val="400785440"/>
        <c:scaling>
          <c:orientation/>
        </c:scaling>
        <c:delete val="1"/>
        <c:axPos val="r"/>
        <c:numFmt formatCode="General" sourceLinked="1"/>
        <c:majorTickMark val="out"/>
        <c:minorTickMark val="none"/>
        <c:tickLblPos val="none"/>
        <c:crossAx val="400784880"/>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567325592"/>
          <c:y val="0.0629415363073349"/>
          <c:w val="0.9023851752281189"/>
          <c:h val="0.783619225025177"/>
        </c:manualLayout>
      </c:layout>
      <c:barChart>
        <c:barDir val="bar"/>
        <c:grouping val="percentStacked"/>
        <c:varyColors val="0"/>
        <c:ser>
          <c:idx val="0"/>
          <c:order val="0"/>
          <c:tx>
            <c:strRef>
              <c:f>Sheet1!$B$1</c:f>
              <c:strCache>
                <c:ptCount val="1"/>
                <c:pt idx="0">
                  <c:v>系列 1</c:v>
                </c:pt>
              </c:strCache>
            </c:strRef>
          </c:tx>
          <c:spPr>
            <a:solidFill>
              <a:schemeClr val="accent4"/>
            </a:solidFill>
            <a:ln>
              <a:noFill/>
            </a:ln>
            <a:effectLst/>
          </c:spPr>
          <c:invertIfNegative val="0"/>
          <c:cat>
            <c:strRef>
              <c:f>Sheet1!$A$2</c:f>
              <c:strCache>
                <c:ptCount val="1"/>
                <c:pt idx="0">
                  <c:v>类别 1</c:v>
                </c:pt>
              </c:strCache>
            </c:strRef>
          </c:cat>
          <c:val>
            <c:numRef>
              <c:f>Sheet1!$B$2</c:f>
              <c:numCache>
                <c:formatCode>0%</c:formatCode>
                <c:ptCount val="1"/>
                <c:pt idx="0">
                  <c:v>0.85</c:v>
                </c:pt>
              </c:numCache>
            </c:numRef>
          </c:val>
          <c:extLst>
            <c:ext xmlns:c16="http://schemas.microsoft.com/office/drawing/2014/chart" uri="{C3380CC4-5D6E-409C-BE32-E72D297353CC}">
              <c16:uniqueId val="{00000000-7DD6-46FC-B515-B02FD1D256F4}"/>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0.15</c:v>
                </c:pt>
              </c:numCache>
            </c:numRef>
          </c:val>
          <c:extLst>
            <c:ext xmlns:c16="http://schemas.microsoft.com/office/drawing/2014/chart" uri="{C3380CC4-5D6E-409C-BE32-E72D297353CC}">
              <c16:uniqueId val="{00000001-7DD6-46FC-B515-B02FD1D256F4}"/>
            </c:ext>
          </c:extLst>
        </c:ser>
        <c:dLbls>
          <c:showLegendKey val="0"/>
          <c:showVal val="0"/>
          <c:showCatName val="0"/>
          <c:showSerName val="0"/>
          <c:showPercent val="0"/>
          <c:showBubbleSize val="0"/>
          <c:showLeaderLines val="0"/>
        </c:dLbls>
        <c:gapWidth val="500"/>
        <c:overlap val="100"/>
        <c:axId val="400789360"/>
        <c:axId val="400789920"/>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r:embed="rId2"/>
                <a:stretch>
                  <a:fillRect/>
                </a:stretch>
              </a:blipFill>
              <a:ln w="25400" cap="flat" cmpd="sng" algn="ctr">
                <a:noFill/>
                <a:prstDash val="solid"/>
                <a:round/>
              </a:ln>
              <a:effectLst/>
            </c:spPr>
          </c:marker>
          <c:dPt>
            <c:idx val="0"/>
            <c:invertIfNegative val="1"/>
            <c:marker>
              <c:spPr>
                <a:blipFill>
                  <a:blip r:embed="rId3"/>
                  <a:stretch>
                    <a:fillRect/>
                  </a:stretch>
                </a:blipFill>
                <a:ln w="25400" cap="flat" cmpd="sng" algn="ctr">
                  <a:noFill/>
                  <a:prstDash val="solid"/>
                  <a:round/>
                </a:ln>
                <a:effectLst/>
              </c:spPr>
            </c:marker>
            <c:extLst>
              <c:ext xmlns:c16="http://schemas.microsoft.com/office/drawing/2014/chart" uri="{C3380CC4-5D6E-409C-BE32-E72D297353CC}">
                <c16:uniqueId val="{00000002-7DD6-46FC-B515-B02FD1D256F4}"/>
              </c:ext>
            </c:extLst>
          </c:dPt>
          <c:xVal>
            <c:numRef>
              <c:f>Sheet1!$B$2</c:f>
              <c:numCache>
                <c:formatCode>0%</c:formatCode>
                <c:ptCount val="1"/>
                <c:pt idx="0">
                  <c:v>0.85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7DD6-46FC-B515-B02FD1D256F4}"/>
            </c:ext>
          </c:extLst>
        </c:ser>
        <c:dLbls>
          <c:showLegendKey val="0"/>
          <c:showVal val="0"/>
          <c:showCatName val="0"/>
          <c:showSerName val="0"/>
          <c:showPercent val="0"/>
          <c:showBubbleSize val="0"/>
          <c:showLeaderLines val="0"/>
        </c:dLbls>
        <c:axId val="400790480"/>
        <c:axId val="400791040"/>
      </c:scatterChart>
      <c:catAx>
        <c:axId val="400789360"/>
        <c:scaling>
          <c:orientation/>
        </c:scaling>
        <c:delete val="1"/>
        <c:axPos val="l"/>
        <c:numFmt formatCode="General" sourceLinked="1"/>
        <c:majorTickMark val="none"/>
        <c:minorTickMark val="none"/>
        <c:tickLblPos val="none"/>
        <c:crossAx val="400789920"/>
        <c:auto val="0"/>
        <c:lblAlgn val="ctr"/>
        <c:lblOffset/>
        <c:noMultiLvlLbl val="0"/>
      </c:catAx>
      <c:valAx>
        <c:axId val="400789920"/>
        <c:scaling>
          <c:orientation/>
          <c:min val="0"/>
        </c:scaling>
        <c:delete val="1"/>
        <c:axPos val="b"/>
        <c:numFmt formatCode="0%" sourceLinked="1"/>
        <c:majorTickMark val="out"/>
        <c:minorTickMark val="none"/>
        <c:tickLblPos val="none"/>
        <c:crossAx val="400789360"/>
        <c:crossBetween val="between"/>
      </c:valAx>
      <c:valAx>
        <c:axId val="400790480"/>
        <c:scaling>
          <c:orientation/>
        </c:scaling>
        <c:delete val="1"/>
        <c:axPos val="b"/>
        <c:numFmt formatCode="0%" sourceLinked="1"/>
        <c:majorTickMark val="out"/>
        <c:minorTickMark val="none"/>
        <c:tickLblPos val="none"/>
        <c:crossAx val="400791040"/>
        <c:crossBetween val="midCat"/>
      </c:valAx>
      <c:valAx>
        <c:axId val="400791040"/>
        <c:scaling>
          <c:orientation/>
        </c:scaling>
        <c:delete val="1"/>
        <c:axPos val="r"/>
        <c:numFmt formatCode="General" sourceLinked="1"/>
        <c:majorTickMark val="out"/>
        <c:minorTickMark val="none"/>
        <c:tickLblPos val="none"/>
        <c:crossAx val="400790480"/>
        <c:crossBetween val="midCat"/>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BDC0C-CEFB-49CE-B73D-7D8C46270DF7}" type="datetimeFigureOut">
              <a:rPr lang="zh-CN" altLang="en-US" smtClean="0"/>
              <a:t>2017/4/24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FA6B3-2B12-4C3D-8BFA-21002E867710}" type="slidenum">
              <a:rPr lang="zh-CN" altLang="en-US" smtClean="0"/>
              <a:t>‹#›</a:t>
            </a:fld>
            <a:endParaRPr lang="zh-CN" altLang="en-US"/>
          </a:p>
        </p:txBody>
      </p:sp>
    </p:spTree>
    <p:extLst>
      <p:ext uri="{BB962C8B-B14F-4D97-AF65-F5344CB8AC3E}">
        <p14:creationId val="223657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21669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779246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456055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514940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362108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787881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315413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637261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761549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852417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468256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606116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552905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926955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524251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47311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733254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34518482"/>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78236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751702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426875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813933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332643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9766149"/>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814934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216255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68697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64231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547698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522351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990638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169968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834432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6" name="矩形 5"/>
          <p:cNvSpPr/>
          <p:nvPr userDrawn="1"/>
        </p:nvSpPr>
        <p:spPr>
          <a:xfrm>
            <a:off x="0" y="176464"/>
            <a:ext cx="12192000" cy="6681536"/>
          </a:xfrm>
          <a:prstGeom prst="rect">
            <a:avLst/>
          </a:prstGeom>
          <a:gradFill>
            <a:gsLst>
              <a:gs pos="0">
                <a:srgbClr val="F0F8ED">
                  <a:alpha val="0"/>
                </a:srgbClr>
              </a:gs>
              <a:gs pos="100000">
                <a:srgbClr val="F0F8E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15713" y="381168"/>
            <a:ext cx="10515600" cy="356770"/>
          </a:xfrm>
        </p:spPr>
        <p:txBody>
          <a:bodyPr>
            <a:normAutofit/>
          </a:bodyPr>
          <a:lstStyle>
            <a:lvl1pPr>
              <a:defRPr sz="2400">
                <a:solidFill>
                  <a:schemeClr val="accent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2017/4/24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134281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43750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235898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57836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dpi="0" rotWithShape="1">
          <a:blip r:embed="rId1">
            <a:lum/>
          </a:blip>
          <a:stretch>
            <a:fillRect t="-9000" b="-9000"/>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2017/4/24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008073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06853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804058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78808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745664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24090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477947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2.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t="-3000" b="-3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2017/4/24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2017/4/24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13268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25.png" Type="http://schemas.openxmlformats.org/officeDocument/2006/relationships/image"/><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2" Target="../notesSlides/notesSlide14.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media/image24.png" Type="http://schemas.openxmlformats.org/officeDocument/2006/relationships/image"/><Relationship Id="rId8" Target="../tags/tag5.xml" Type="http://schemas.openxmlformats.org/officeDocument/2006/relationships/tags"/><Relationship Id="rId9" Target="../tags/tag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8.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0.xml" Type="http://schemas.openxmlformats.org/officeDocument/2006/relationships/tags"/><Relationship Id="rId11" Target="../tags/tag21.xml" Type="http://schemas.openxmlformats.org/officeDocument/2006/relationships/tags"/><Relationship Id="rId12" Target="../tags/tag22.xml" Type="http://schemas.openxmlformats.org/officeDocument/2006/relationships/tags"/><Relationship Id="rId13" Target="../tags/tag23.xml" Type="http://schemas.openxmlformats.org/officeDocument/2006/relationships/tags"/><Relationship Id="rId14" Target="../tags/tag24.xml" Type="http://schemas.openxmlformats.org/officeDocument/2006/relationships/tags"/><Relationship Id="rId15" Target="../tags/tag25.xml" Type="http://schemas.openxmlformats.org/officeDocument/2006/relationships/tags"/><Relationship Id="rId16" Target="../tags/tag26.xml" Type="http://schemas.openxmlformats.org/officeDocument/2006/relationships/tags"/><Relationship Id="rId17" Target="../tags/tag27.xml" Type="http://schemas.openxmlformats.org/officeDocument/2006/relationships/tags"/><Relationship Id="rId2" Target="../notesSlides/notesSlide30.xml" Type="http://schemas.openxmlformats.org/officeDocument/2006/relationships/notesSlide"/><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tags/tag16.xml" Type="http://schemas.openxmlformats.org/officeDocument/2006/relationships/tags"/><Relationship Id="rId7" Target="../tags/tag17.xml" Type="http://schemas.openxmlformats.org/officeDocument/2006/relationships/tags"/><Relationship Id="rId8" Target="../tags/tag18.xml" Type="http://schemas.openxmlformats.org/officeDocument/2006/relationships/tags"/><Relationship Id="rId9" Target="../tags/tag19.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1.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2.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6.jpeg" Type="http://schemas.openxmlformats.org/officeDocument/2006/relationships/image"/><Relationship Id="rId2" Target="../notesSlides/notesSlide4.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2709141" y="2485400"/>
            <a:ext cx="8504288" cy="9585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z="6600">
                <a:solidFill>
                  <a:schemeClr val="accent1"/>
                </a:solidFill>
                <a:latin typeface="+mn-ea"/>
                <a:ea typeface="+mn-ea"/>
              </a:rPr>
              <a:t>清新花卉唯美PPT</a:t>
            </a: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2400">
                <a:solidFill>
                  <a:schemeClr val="accent1"/>
                </a:solidFill>
                <a:latin typeface="+mn-ea"/>
                <a:ea typeface="+mn-ea"/>
              </a:rPr>
              <a:t>添加您的公司名称</a:t>
            </a:r>
          </a:p>
        </p:txBody>
      </p:sp>
      <p:sp>
        <p:nvSpPr>
          <p:cNvPr id="5" name="TextBox 7"/>
          <p:cNvSpPr>
            <a:spLocks noChangeArrowheads="1"/>
          </p:cNvSpPr>
          <p:nvPr/>
        </p:nvSpPr>
        <p:spPr bwMode="auto">
          <a:xfrm>
            <a:off x="2774011" y="3533399"/>
            <a:ext cx="7300428" cy="203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defRPr/>
            </a:pPr>
            <a:r>
              <a:rPr altLang="zh-CN" lang="en-US" sz="1335">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NO PRACTICAL COMPLETE FRAMEWORK FOR DYNAMIC PPT TEMPLATE</a:t>
            </a:r>
          </a:p>
        </p:txBody>
      </p:sp>
      <p:grpSp>
        <p:nvGrpSpPr>
          <p:cNvPr id="6" name="组合 5"/>
          <p:cNvGrpSpPr/>
          <p:nvPr/>
        </p:nvGrpSpPr>
        <p:grpSpPr>
          <a:xfrm>
            <a:off x="2696516" y="3908208"/>
            <a:ext cx="2812324" cy="380624"/>
            <a:chOff x="5891775" y="1276400"/>
            <a:chExt cx="2065395" cy="244660"/>
          </a:xfrm>
        </p:grpSpPr>
        <p:sp>
          <p:nvSpPr>
            <p:cNvPr id="7" name="圆角矩形 6"/>
            <p:cNvSpPr/>
            <p:nvPr/>
          </p:nvSpPr>
          <p:spPr>
            <a:xfrm>
              <a:off x="5891776" y="1276400"/>
              <a:ext cx="2065394" cy="244660"/>
            </a:xfrm>
            <a:prstGeom prst="roundRect">
              <a:avLst>
                <a:gd fmla="val 50000" name="adj"/>
              </a:avLst>
            </a:prstGeom>
            <a:solidFill>
              <a:sysClr lastClr="FFFFFF" val="window">
                <a:lumMod val="85000"/>
              </a:sysClr>
            </a:solidFill>
            <a:ln algn="ctr" cap="flat" cmpd="sng" w="12700">
              <a:noFill/>
              <a:prstDash val="solid"/>
              <a:miter lim="800000"/>
            </a:ln>
            <a:effectLst>
              <a:innerShdw blurRad="63500" dist="50800">
                <a:prstClr val="black">
                  <a:alpha val="50000"/>
                </a:prstClr>
              </a:innerShdw>
            </a:effectLst>
          </p:spPr>
          <p:txBody>
            <a:bodyPr anchor="ctr" bIns="45713" lIns="91424" rIns="91424" rtlCol="0" tIns="45713"/>
            <a:lstStyle/>
            <a:p>
              <a:pPr algn="ctr" defTabSz="1218565">
                <a:defRPr/>
              </a:pPr>
              <a:endParaRPr altLang="en-US" kern="0" lang="zh-CN" sz="2400">
                <a:solidFill>
                  <a:sysClr lastClr="FFFFFF" val="window"/>
                </a:solidFill>
                <a:latin panose="020b0503020202020204" typeface="Agency FB"/>
              </a:endParaRPr>
            </a:p>
          </p:txBody>
        </p:sp>
        <p:sp>
          <p:nvSpPr>
            <p:cNvPr id="8" name="圆角矩形 7"/>
            <p:cNvSpPr/>
            <p:nvPr/>
          </p:nvSpPr>
          <p:spPr>
            <a:xfrm>
              <a:off x="5891775" y="1276400"/>
              <a:ext cx="955487" cy="244660"/>
            </a:xfrm>
            <a:prstGeom prst="roundRect">
              <a:avLst>
                <a:gd fmla="val 50000" name="adj"/>
              </a:avLst>
            </a:prstGeom>
            <a:gradFill>
              <a:gsLst>
                <a:gs pos="100000">
                  <a:schemeClr val="accent1"/>
                </a:gs>
                <a:gs pos="0">
                  <a:schemeClr val="accent1">
                    <a:lumMod val="75000"/>
                  </a:schemeClr>
                </a:gs>
              </a:gsLst>
              <a:lin ang="5400000" scaled="1"/>
            </a:gradFill>
            <a:ln cap="flat" w="12700">
              <a:gradFill>
                <a:gsLst>
                  <a:gs pos="0">
                    <a:schemeClr val="accent1"/>
                  </a:gs>
                  <a:gs pos="100000">
                    <a:schemeClr val="accent1">
                      <a:lumMod val="75000"/>
                    </a:schemeClr>
                  </a:gs>
                </a:gsLst>
                <a:lin ang="5400000" scaled="1"/>
              </a:gradFill>
              <a:prstDash val="solid"/>
              <a:miter lim="800000"/>
            </a:ln>
            <a:effectLst>
              <a:outerShdw algn="t" blurRad="241300" dir="5400000" dist="63500" rotWithShape="0">
                <a:sysClr lastClr="000000" val="windowText">
                  <a:lumMod val="85000"/>
                  <a:lumOff val="15000"/>
                  <a:alpha val="43000"/>
                </a:sysClr>
              </a:outerShdw>
            </a:effectLst>
          </p:spPr>
          <p:txBody>
            <a:bodyPr anchor="t" anchorCtr="0" bIns="45713" compatLnSpc="1" lIns="91424" numCol="1" rIns="91424" tIns="45713" vert="horz" wrap="square"/>
            <a:lstStyle/>
            <a:p>
              <a:pPr defTabSz="1218565"/>
              <a:endParaRPr altLang="en-US" kern="0" lang="zh-CN" sz="2400">
                <a:solidFill>
                  <a:prstClr val="black"/>
                </a:solidFill>
              </a:endParaRPr>
            </a:p>
          </p:txBody>
        </p:sp>
        <p:sp>
          <p:nvSpPr>
            <p:cNvPr id="9" name="TextBox 54"/>
            <p:cNvSpPr txBox="1"/>
            <p:nvPr/>
          </p:nvSpPr>
          <p:spPr>
            <a:xfrm>
              <a:off x="6050473" y="1276400"/>
              <a:ext cx="731195" cy="215495"/>
            </a:xfrm>
            <a:prstGeom prst="rect">
              <a:avLst/>
            </a:prstGeom>
            <a:noFill/>
          </p:spPr>
          <p:txBody>
            <a:bodyPr bIns="45706" lIns="91412" rIns="91412" rtlCol="0" tIns="45706"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汇报者：</a:t>
              </a:r>
            </a:p>
          </p:txBody>
        </p:sp>
        <p:sp>
          <p:nvSpPr>
            <p:cNvPr id="10" name="TextBox 55"/>
            <p:cNvSpPr txBox="1"/>
            <p:nvPr/>
          </p:nvSpPr>
          <p:spPr>
            <a:xfrm>
              <a:off x="7021670" y="1297024"/>
              <a:ext cx="178571" cy="215495"/>
            </a:xfrm>
            <a:prstGeom prst="rect">
              <a:avLst/>
            </a:prstGeom>
            <a:noFill/>
          </p:spPr>
          <p:txBody>
            <a:bodyPr bIns="45706" lIns="91412" rIns="91412" rtlCol="0" tIns="45706" wrap="none">
              <a:spAutoFit/>
            </a:bodyPr>
            <a:lstStyle/>
            <a:p>
              <a:pPr algn="l"/>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 </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2"/>
                                        </p:tgtEl>
                                        <p:attrNameLst>
                                          <p:attrName>style.visibility</p:attrName>
                                        </p:attrNameLst>
                                      </p:cBhvr>
                                      <p:to>
                                        <p:strVal val="visible"/>
                                      </p:to>
                                    </p:set>
                                    <p:anim by="(-#ppt_w*2)" calcmode="lin" valueType="num">
                                      <p:cBhvr rctx="PPT">
                                        <p:cTn autoRev="1" dur="500" fill="hold" id="11">
                                          <p:stCondLst>
                                            <p:cond delay="0"/>
                                          </p:stCondLst>
                                        </p:cTn>
                                        <p:tgtEl>
                                          <p:spTgt spid="2"/>
                                        </p:tgtEl>
                                        <p:attrNameLst>
                                          <p:attrName>ppt_w</p:attrName>
                                        </p:attrNameLst>
                                      </p:cBhvr>
                                    </p:anim>
                                    <p:anim by="(#ppt_w*0.50)" calcmode="lin" valueType="num">
                                      <p:cBhvr>
                                        <p:cTn autoRev="1" decel="50000" dur="500" fill="hold" id="12">
                                          <p:stCondLst>
                                            <p:cond delay="0"/>
                                          </p:stCondLst>
                                        </p:cTn>
                                        <p:tgtEl>
                                          <p:spTgt spid="2"/>
                                        </p:tgtEl>
                                        <p:attrNameLst>
                                          <p:attrName>ppt_x</p:attrName>
                                        </p:attrNameLst>
                                      </p:cBhvr>
                                    </p:anim>
                                    <p:anim calcmode="lin" from="(-#ppt_h/2)" to="(#ppt_y)" valueType="num">
                                      <p:cBhvr>
                                        <p:cTn dur="1000" fill="hold" id="13">
                                          <p:stCondLst>
                                            <p:cond delay="0"/>
                                          </p:stCondLst>
                                        </p:cTn>
                                        <p:tgtEl>
                                          <p:spTgt spid="2"/>
                                        </p:tgtEl>
                                        <p:attrNameLst>
                                          <p:attrName>ppt_y</p:attrName>
                                        </p:attrNameLst>
                                      </p:cBhvr>
                                    </p:anim>
                                    <p:animRot by="21600000">
                                      <p:cBhvr>
                                        <p:cTn dur="1000" fill="hold" id="14">
                                          <p:stCondLst>
                                            <p:cond delay="0"/>
                                          </p:stCondLst>
                                        </p:cTn>
                                        <p:tgtEl>
                                          <p:spTgt spid="2"/>
                                        </p:tgtEl>
                                        <p:attrNameLst>
                                          <p:attrName>r</p:attrName>
                                        </p:attrNameLst>
                                      </p:cBhvr>
                                    </p:animRot>
                                  </p:childTnLst>
                                </p:cTn>
                              </p:par>
                              <p:par>
                                <p:cTn fill="hold" grpId="0" id="15" nodeType="withEffect" presetClass="entr" presetID="22" presetSubtype="8">
                                  <p:stCondLst>
                                    <p:cond delay="70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800" id="17"/>
                                        <p:tgtEl>
                                          <p:spTgt spid="5"/>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100" fill="hold" id="21"/>
                                        <p:tgtEl>
                                          <p:spTgt spid="6"/>
                                        </p:tgtEl>
                                        <p:attrNameLst>
                                          <p:attrName>ppt_w</p:attrName>
                                        </p:attrNameLst>
                                      </p:cBhvr>
                                      <p:tavLst>
                                        <p:tav tm="0">
                                          <p:val>
                                            <p:fltVal val="0"/>
                                          </p:val>
                                        </p:tav>
                                        <p:tav tm="100000">
                                          <p:val>
                                            <p:strVal val="#ppt_w"/>
                                          </p:val>
                                        </p:tav>
                                      </p:tavLst>
                                    </p:anim>
                                    <p:anim calcmode="lin" valueType="num">
                                      <p:cBhvr>
                                        <p:cTn dur="100" fill="hold" id="22"/>
                                        <p:tgtEl>
                                          <p:spTgt spid="6"/>
                                        </p:tgtEl>
                                        <p:attrNameLst>
                                          <p:attrName>ppt_h</p:attrName>
                                        </p:attrNameLst>
                                      </p:cBhvr>
                                      <p:tavLst>
                                        <p:tav tm="0">
                                          <p:val>
                                            <p:fltVal val="0"/>
                                          </p:val>
                                        </p:tav>
                                        <p:tav tm="100000">
                                          <p:val>
                                            <p:strVal val="#ppt_h"/>
                                          </p:val>
                                        </p:tav>
                                      </p:tavLst>
                                    </p:anim>
                                    <p:animEffect filter="fade" transition="in">
                                      <p:cBhvr>
                                        <p:cTn dur="100" id="23"/>
                                        <p:tgtEl>
                                          <p:spTgt spid="6"/>
                                        </p:tgtEl>
                                      </p:cBhvr>
                                    </p:animEffect>
                                  </p:childTnLst>
                                </p:cTn>
                              </p:par>
                              <p:par>
                                <p:cTn fill="hold" id="24" nodeType="withEffect" presetClass="emph" presetID="6" presetSubtype="0">
                                  <p:stCondLst>
                                    <p:cond delay="100"/>
                                  </p:stCondLst>
                                  <p:childTnLst>
                                    <p:animScale>
                                      <p:cBhvr>
                                        <p:cTn dur="100" fill="hold" id="25"/>
                                        <p:tgtEl>
                                          <p:spTgt spid="6"/>
                                        </p:tgtEl>
                                      </p:cBhvr>
                                      <p:by x="110000" y="110000"/>
                                    </p:animScale>
                                  </p:childTnLst>
                                </p:cTn>
                              </p:par>
                              <p:par>
                                <p:cTn fill="hold" id="26" nodeType="withEffect" presetClass="emph" presetID="6" presetSubtype="0">
                                  <p:stCondLst>
                                    <p:cond delay="200"/>
                                  </p:stCondLst>
                                  <p:childTnLst>
                                    <p:animScale>
                                      <p:cBhvr>
                                        <p:cTn dur="200" fill="hold" id="27"/>
                                        <p:tgtEl>
                                          <p:spTgt spid="6"/>
                                        </p:tgtEl>
                                      </p:cBhvr>
                                      <p:by x="90000" y="90000"/>
                                    </p:animScale>
                                  </p:childTnLst>
                                </p:cTn>
                              </p:par>
                              <p:par>
                                <p:cTn fill="hold" id="28" nodeType="withEffect" presetClass="emph" presetID="6" presetSubtype="0">
                                  <p:stCondLst>
                                    <p:cond delay="400"/>
                                  </p:stCondLst>
                                  <p:childTnLst>
                                    <p:animScale>
                                      <p:cBhvr>
                                        <p:cTn dur="100" fill="hold" id="29"/>
                                        <p:tgtEl>
                                          <p:spTgt spid="6"/>
                                        </p:tgtEl>
                                      </p:cBhvr>
                                      <p:by x="105000" y="105000"/>
                                    </p:animScale>
                                  </p:childTnLst>
                                </p:cTn>
                              </p:par>
                              <p:par>
                                <p:cTn fill="hold" id="30" nodeType="withEffect" presetClass="emph" presetID="6" presetSubtype="0">
                                  <p:stCondLst>
                                    <p:cond delay="500"/>
                                  </p:stCondLst>
                                  <p:childTnLst>
                                    <p:animScale>
                                      <p:cBhvr>
                                        <p:cTn dur="200" fill="hold" id="31"/>
                                        <p:tgtEl>
                                          <p:spTgt spid="6"/>
                                        </p:tgtEl>
                                      </p:cBhvr>
                                      <p:by x="95000" y="9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28"/>
          <p:cNvSpPr txBox="1">
            <a:spLocks noChangeArrowheads="1"/>
          </p:cNvSpPr>
          <p:nvPr/>
        </p:nvSpPr>
        <p:spPr bwMode="auto">
          <a:xfrm>
            <a:off x="4476939" y="844884"/>
            <a:ext cx="3173955" cy="7376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23900">
                <a:solidFill>
                  <a:schemeClr val="accent1"/>
                </a:solidFill>
                <a:latin charset="0" panose="020b0503020202020204" pitchFamily="34" typeface="Agency FB"/>
              </a:rPr>
              <a:t>02</a:t>
            </a:r>
          </a:p>
        </p:txBody>
      </p:sp>
      <p:grpSp>
        <p:nvGrpSpPr>
          <p:cNvPr id="3" name="组合 30"/>
          <p:cNvGrpSpPr/>
          <p:nvPr/>
        </p:nvGrpSpPr>
        <p:grpSpPr>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79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3200">
                  <a:solidFill>
                    <a:schemeClr val="tx2"/>
                  </a:solidFill>
                  <a:latin charset="-122" panose="020b0503020204020204" pitchFamily="34" typeface="微软雅黑"/>
                  <a:ea charset="-122" panose="020b0503020204020204" pitchFamily="34" typeface="微软雅黑"/>
                </a:rPr>
                <a:t>ADD YOUR TITLE HERE</a:t>
              </a:r>
            </a:p>
          </p:txBody>
        </p:sp>
        <p:sp>
          <p:nvSpPr>
            <p:cNvPr id="5" name="矩形 33"/>
            <p:cNvSpPr>
              <a:spLocks noChangeArrowheads="1"/>
            </p:cNvSpPr>
            <p:nvPr/>
          </p:nvSpPr>
          <p:spPr bwMode="auto">
            <a:xfrm>
              <a:off x="3464698" y="5278680"/>
              <a:ext cx="5064447" cy="64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zh-CN" lang="en-US" sz="1400">
                  <a:solidFill>
                    <a:schemeClr val="tx2"/>
                  </a:solidFill>
                  <a:latin charset="-122" panose="020b0503020204020204" pitchFamily="34" typeface="微软雅黑"/>
                  <a:ea charset="-122" panose="020b0503020204020204" pitchFamily="34" typeface="微软雅黑"/>
                  <a:sym charset="0" panose="020b0604020202020204" pitchFamily="34" typeface="Arial"/>
                </a:rPr>
                <a:t>Please read the instructions and work at the end of themanualtemplate. according to your need to draw the text box size</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gdLst>
                <a:gd fmla="*/ 116 w 211" name="T0"/>
                <a:gd fmla="*/ 10 h 211" name="T1"/>
                <a:gd fmla="*/ 116 w 211" name="T2"/>
                <a:gd fmla="*/ 0 h 211" name="T3"/>
                <a:gd fmla="*/ 181 w 211" name="T4"/>
                <a:gd fmla="*/ 30 h 211" name="T5"/>
                <a:gd fmla="*/ 211 w 211" name="T6"/>
                <a:gd fmla="*/ 95 h 211" name="T7"/>
                <a:gd fmla="*/ 201 w 211" name="T8"/>
                <a:gd fmla="*/ 95 h 211" name="T9"/>
                <a:gd fmla="*/ 174 w 211" name="T10"/>
                <a:gd fmla="*/ 37 h 211" name="T11"/>
                <a:gd fmla="*/ 116 w 211" name="T12"/>
                <a:gd fmla="*/ 10 h 211" name="T13"/>
                <a:gd fmla="*/ 10 w 211" name="T14"/>
                <a:gd fmla="*/ 115 h 211" name="T15"/>
                <a:gd fmla="*/ 0 w 211" name="T16"/>
                <a:gd fmla="*/ 115 h 211" name="T17"/>
                <a:gd fmla="*/ 30 w 211" name="T18"/>
                <a:gd fmla="*/ 180 h 211" name="T19"/>
                <a:gd fmla="*/ 96 w 211" name="T20"/>
                <a:gd fmla="*/ 211 h 211" name="T21"/>
                <a:gd fmla="*/ 96 w 211" name="T22"/>
                <a:gd fmla="*/ 201 h 211" name="T23"/>
                <a:gd fmla="*/ 38 w 211" name="T24"/>
                <a:gd fmla="*/ 173 h 211" name="T25"/>
                <a:gd fmla="*/ 10 w 211" name="T26"/>
                <a:gd fmla="*/ 115 h 211" name="T27"/>
                <a:gd fmla="*/ 10 w 211" name="T28"/>
                <a:gd fmla="*/ 95 h 211" name="T29"/>
                <a:gd fmla="*/ 38 w 211" name="T30"/>
                <a:gd fmla="*/ 37 h 211" name="T31"/>
                <a:gd fmla="*/ 96 w 211" name="T32"/>
                <a:gd fmla="*/ 10 h 211" name="T33"/>
                <a:gd fmla="*/ 96 w 211" name="T34"/>
                <a:gd fmla="*/ 0 h 211" name="T35"/>
                <a:gd fmla="*/ 30 w 211" name="T36"/>
                <a:gd fmla="*/ 30 h 211" name="T37"/>
                <a:gd fmla="*/ 0 w 211" name="T38"/>
                <a:gd fmla="*/ 95 h 211" name="T39"/>
                <a:gd fmla="*/ 10 w 211" name="T40"/>
                <a:gd fmla="*/ 95 h 211" name="T41"/>
                <a:gd fmla="*/ 201 w 211" name="T42"/>
                <a:gd fmla="*/ 115 h 211" name="T43"/>
                <a:gd fmla="*/ 174 w 211" name="T44"/>
                <a:gd fmla="*/ 173 h 211" name="T45"/>
                <a:gd fmla="*/ 116 w 211" name="T46"/>
                <a:gd fmla="*/ 201 h 211" name="T47"/>
                <a:gd fmla="*/ 116 w 211" name="T48"/>
                <a:gd fmla="*/ 211 h 211" name="T49"/>
                <a:gd fmla="*/ 181 w 211" name="T50"/>
                <a:gd fmla="*/ 180 h 211" name="T51"/>
                <a:gd fmla="*/ 211 w 211" name="T52"/>
                <a:gd fmla="*/ 115 h 211" name="T53"/>
                <a:gd fmla="*/ 201 w 211" name="T54"/>
                <a:gd fmla="*/ 115 h 21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11" w="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35" name="Freeform 6"/>
            <p:cNvSpPr/>
            <p:nvPr/>
          </p:nvSpPr>
          <p:spPr bwMode="auto">
            <a:xfrm>
              <a:off x="4125516" y="790575"/>
              <a:ext cx="1833563" cy="1833563"/>
            </a:xfrm>
            <a:custGeom>
              <a:gdLst>
                <a:gd fmla="*/ 95 w 203" name="T0"/>
                <a:gd fmla="*/ 203 h 203" name="T1"/>
                <a:gd fmla="*/ 129 w 203" name="T2"/>
                <a:gd fmla="*/ 130 h 203" name="T3"/>
                <a:gd fmla="*/ 203 w 203" name="T4"/>
                <a:gd fmla="*/ 96 h 203" name="T5"/>
                <a:gd fmla="*/ 203 w 203" name="T6"/>
                <a:gd fmla="*/ 0 h 203" name="T7"/>
                <a:gd fmla="*/ 77 w 203" name="T8"/>
                <a:gd fmla="*/ 48 h 203" name="T9"/>
                <a:gd fmla="*/ 40 w 203" name="T10"/>
                <a:gd fmla="*/ 41 h 203" name="T11"/>
                <a:gd fmla="*/ 48 w 203" name="T12"/>
                <a:gd fmla="*/ 78 h 203" name="T13"/>
                <a:gd fmla="*/ 0 w 203" name="T14"/>
                <a:gd fmla="*/ 203 h 203" name="T15"/>
                <a:gd fmla="*/ 95 w 203" name="T16"/>
                <a:gd fmla="*/ 203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36" name="Freeform 7"/>
            <p:cNvSpPr/>
            <p:nvPr/>
          </p:nvSpPr>
          <p:spPr bwMode="auto">
            <a:xfrm>
              <a:off x="4125516" y="2805112"/>
              <a:ext cx="1833563" cy="1833563"/>
            </a:xfrm>
            <a:custGeom>
              <a:gdLst>
                <a:gd fmla="*/ 203 w 203" name="T0"/>
                <a:gd fmla="*/ 108 h 203" name="T1"/>
                <a:gd fmla="*/ 129 w 203" name="T2"/>
                <a:gd fmla="*/ 74 h 203" name="T3"/>
                <a:gd fmla="*/ 95 w 203" name="T4"/>
                <a:gd fmla="*/ 0 h 203" name="T5"/>
                <a:gd fmla="*/ 0 w 203" name="T6"/>
                <a:gd fmla="*/ 0 h 203" name="T7"/>
                <a:gd fmla="*/ 48 w 203" name="T8"/>
                <a:gd fmla="*/ 126 h 203" name="T9"/>
                <a:gd fmla="*/ 40 w 203" name="T10"/>
                <a:gd fmla="*/ 162 h 203" name="T11"/>
                <a:gd fmla="*/ 77 w 203" name="T12"/>
                <a:gd fmla="*/ 155 h 203" name="T13"/>
                <a:gd fmla="*/ 203 w 203" name="T14"/>
                <a:gd fmla="*/ 203 h 203" name="T15"/>
                <a:gd fmla="*/ 203 w 203" name="T16"/>
                <a:gd fmla="*/ 108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37" name="Freeform 8"/>
            <p:cNvSpPr/>
            <p:nvPr/>
          </p:nvSpPr>
          <p:spPr bwMode="auto">
            <a:xfrm>
              <a:off x="6140054" y="790575"/>
              <a:ext cx="1825228" cy="1833563"/>
            </a:xfrm>
            <a:custGeom>
              <a:gdLst>
                <a:gd fmla="*/ 127 w 202" name="T0"/>
                <a:gd fmla="*/ 50 h 203" name="T1"/>
                <a:gd fmla="*/ 0 w 202" name="T2"/>
                <a:gd fmla="*/ 0 h 203" name="T3"/>
                <a:gd fmla="*/ 0 w 202" name="T4"/>
                <a:gd fmla="*/ 96 h 203" name="T5"/>
                <a:gd fmla="*/ 73 w 202" name="T6"/>
                <a:gd fmla="*/ 130 h 203" name="T7"/>
                <a:gd fmla="*/ 107 w 202" name="T8"/>
                <a:gd fmla="*/ 203 h 203" name="T9"/>
                <a:gd fmla="*/ 202 w 202" name="T10"/>
                <a:gd fmla="*/ 203 h 203" name="T11"/>
                <a:gd fmla="*/ 156 w 202" name="T12"/>
                <a:gd fmla="*/ 79 h 203" name="T13"/>
                <a:gd fmla="*/ 163 w 202" name="T14"/>
                <a:gd fmla="*/ 42 h 203" name="T15"/>
                <a:gd fmla="*/ 127 w 202" name="T16"/>
                <a:gd fmla="*/ 5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1">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38" name="Freeform 9"/>
            <p:cNvSpPr/>
            <p:nvPr/>
          </p:nvSpPr>
          <p:spPr bwMode="auto">
            <a:xfrm>
              <a:off x="6140054" y="2805112"/>
              <a:ext cx="1825228" cy="1833563"/>
            </a:xfrm>
            <a:custGeom>
              <a:gdLst>
                <a:gd fmla="*/ 107 w 202" name="T0"/>
                <a:gd fmla="*/ 0 h 203" name="T1"/>
                <a:gd fmla="*/ 73 w 202" name="T2"/>
                <a:gd fmla="*/ 74 h 203" name="T3"/>
                <a:gd fmla="*/ 0 w 202" name="T4"/>
                <a:gd fmla="*/ 108 h 203" name="T5"/>
                <a:gd fmla="*/ 0 w 202" name="T6"/>
                <a:gd fmla="*/ 203 h 203" name="T7"/>
                <a:gd fmla="*/ 123 w 202" name="T8"/>
                <a:gd fmla="*/ 157 h 203" name="T9"/>
                <a:gd fmla="*/ 161 w 202" name="T10"/>
                <a:gd fmla="*/ 164 h 203" name="T11"/>
                <a:gd fmla="*/ 153 w 202" name="T12"/>
                <a:gd fmla="*/ 127 h 203" name="T13"/>
                <a:gd fmla="*/ 202 w 202" name="T14"/>
                <a:gd fmla="*/ 0 h 203" name="T15"/>
                <a:gd fmla="*/ 107 w 202" name="T16"/>
                <a:gd fmla="*/ 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1">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gdLst>
                  <a:gd fmla="*/ 0 w 182" name="T0"/>
                  <a:gd fmla="*/ 3 h 44" name="T1"/>
                  <a:gd fmla="*/ 1 w 182" name="T2"/>
                  <a:gd fmla="*/ 3 h 44" name="T3"/>
                  <a:gd fmla="*/ 153 w 182" name="T4"/>
                  <a:gd fmla="*/ 3 h 44" name="T5"/>
                  <a:gd fmla="*/ 182 w 182" name="T6"/>
                  <a:gd fmla="*/ 41 h 44" name="T7"/>
                  <a:gd fmla="*/ 182 w 182" name="T8"/>
                  <a:gd fmla="*/ 41 h 44" name="T9"/>
                  <a:gd fmla="*/ 182 w 182" name="T10"/>
                  <a:gd fmla="*/ 41 h 44" name="T11"/>
                  <a:gd fmla="*/ 170 w 182" name="T12"/>
                  <a:gd fmla="*/ 41 h 44" name="T13"/>
                  <a:gd fmla="*/ 150 w 182" name="T14"/>
                  <a:gd fmla="*/ 22 h 44" name="T15"/>
                  <a:gd fmla="*/ 130 w 182" name="T16"/>
                  <a:gd fmla="*/ 41 h 44" name="T17"/>
                  <a:gd fmla="*/ 65 w 182" name="T18"/>
                  <a:gd fmla="*/ 41 h 44" name="T19"/>
                  <a:gd fmla="*/ 45 w 182" name="T20"/>
                  <a:gd fmla="*/ 22 h 44" name="T21"/>
                  <a:gd fmla="*/ 26 w 182" name="T22"/>
                  <a:gd fmla="*/ 41 h 44" name="T23"/>
                  <a:gd fmla="*/ 22 w 182" name="T24"/>
                  <a:gd fmla="*/ 41 h 44" name="T25"/>
                  <a:gd fmla="*/ 0 w 182" name="T26"/>
                  <a:gd fmla="*/ 3 h 44" name="T27"/>
                  <a:gd fmla="*/ 0 w 182" name="T28"/>
                  <a:gd fmla="*/ 3 h 44" name="T29"/>
                  <a:gd fmla="*/ 0 w 182" name="T30"/>
                  <a:gd fmla="*/ 3 h 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 w="182">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gdLst>
                  <a:gd fmla="*/ 6 w 135" name="T0"/>
                  <a:gd fmla="*/ 29 h 37" name="T1"/>
                  <a:gd fmla="*/ 57 w 135" name="T2"/>
                  <a:gd fmla="*/ 1 h 37" name="T3"/>
                  <a:gd fmla="*/ 68 w 135" name="T4"/>
                  <a:gd fmla="*/ 0 h 37" name="T5"/>
                  <a:gd fmla="*/ 78 w 135" name="T6"/>
                  <a:gd fmla="*/ 1 h 37" name="T7"/>
                  <a:gd fmla="*/ 129 w 135" name="T8"/>
                  <a:gd fmla="*/ 29 h 37" name="T9"/>
                  <a:gd fmla="*/ 135 w 135" name="T10"/>
                  <a:gd fmla="*/ 37 h 37" name="T11"/>
                  <a:gd fmla="*/ 0 w 135" name="T12"/>
                  <a:gd fmla="*/ 37 h 37" name="T13"/>
                  <a:gd fmla="*/ 6 w 135" name="T14"/>
                  <a:gd fmla="*/ 29 h 37" name="T15"/>
                  <a:gd fmla="*/ 77 w 135" name="T16"/>
                  <a:gd fmla="*/ 10 h 37" name="T17"/>
                  <a:gd fmla="*/ 68 w 135" name="T18"/>
                  <a:gd fmla="*/ 9 h 37" name="T19"/>
                  <a:gd fmla="*/ 58 w 135" name="T20"/>
                  <a:gd fmla="*/ 10 h 37" name="T21"/>
                  <a:gd fmla="*/ 20 w 135" name="T22"/>
                  <a:gd fmla="*/ 28 h 37" name="T23"/>
                  <a:gd fmla="*/ 115 w 135" name="T24"/>
                  <a:gd fmla="*/ 28 h 37" name="T25"/>
                  <a:gd fmla="*/ 77 w 135" name="T26"/>
                  <a:gd fmla="*/ 10 h 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7" w="135">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47" name="Freeform 28"/>
              <p:cNvSpPr/>
              <p:nvPr/>
            </p:nvSpPr>
            <p:spPr bwMode="auto">
              <a:xfrm>
                <a:off x="9521825" y="1536701"/>
                <a:ext cx="80962" cy="61913"/>
              </a:xfrm>
              <a:custGeom>
                <a:gdLst>
                  <a:gd fmla="*/ 5 w 13" name="T0"/>
                  <a:gd fmla="*/ 10 h 10" name="T1"/>
                  <a:gd fmla="*/ 0 w 13" name="T2"/>
                  <a:gd fmla="*/ 5 h 10" name="T3"/>
                  <a:gd fmla="*/ 5 w 13" name="T4"/>
                  <a:gd fmla="*/ 0 h 10" name="T5"/>
                  <a:gd fmla="*/ 10 w 13" name="T6"/>
                  <a:gd fmla="*/ 0 h 10" name="T7"/>
                  <a:gd fmla="*/ 13 w 13" name="T8"/>
                  <a:gd fmla="*/ 10 h 10" name="T9"/>
                  <a:gd fmla="*/ 5 w 13" name="T10"/>
                  <a:gd fmla="*/ 10 h 10" name="T11"/>
                </a:gdLst>
                <a:cxnLst>
                  <a:cxn ang="0">
                    <a:pos x="T0" y="T1"/>
                  </a:cxn>
                  <a:cxn ang="0">
                    <a:pos x="T2" y="T3"/>
                  </a:cxn>
                  <a:cxn ang="0">
                    <a:pos x="T4" y="T5"/>
                  </a:cxn>
                  <a:cxn ang="0">
                    <a:pos x="T6" y="T7"/>
                  </a:cxn>
                  <a:cxn ang="0">
                    <a:pos x="T8" y="T9"/>
                  </a:cxn>
                  <a:cxn ang="0">
                    <a:pos x="T10" y="T11"/>
                  </a:cxn>
                </a:cxnLst>
                <a:rect b="b" l="0" r="r" t="0"/>
                <a:pathLst>
                  <a:path h="10" w="13">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0" name="Freeform 31"/>
              <p:cNvSpPr/>
              <p:nvPr/>
            </p:nvSpPr>
            <p:spPr bwMode="auto">
              <a:xfrm>
                <a:off x="9361488" y="1616076"/>
                <a:ext cx="93662" cy="93663"/>
              </a:xfrm>
              <a:custGeom>
                <a:gdLst>
                  <a:gd fmla="*/ 0 w 15" name="T0"/>
                  <a:gd fmla="*/ 8 h 15" name="T1"/>
                  <a:gd fmla="*/ 7 w 15" name="T2"/>
                  <a:gd fmla="*/ 15 h 15" name="T3"/>
                  <a:gd fmla="*/ 15 w 15" name="T4"/>
                  <a:gd fmla="*/ 7 h 15" name="T5"/>
                  <a:gd fmla="*/ 7 w 15" name="T6"/>
                  <a:gd fmla="*/ 0 h 15" name="T7"/>
                  <a:gd fmla="*/ 0 w 15" name="T8"/>
                  <a:gd fmla="*/ 8 h 15" name="T9"/>
                </a:gdLst>
                <a:cxnLst>
                  <a:cxn ang="0">
                    <a:pos x="T0" y="T1"/>
                  </a:cxn>
                  <a:cxn ang="0">
                    <a:pos x="T2" y="T3"/>
                  </a:cxn>
                  <a:cxn ang="0">
                    <a:pos x="T4" y="T5"/>
                  </a:cxn>
                  <a:cxn ang="0">
                    <a:pos x="T6" y="T7"/>
                  </a:cxn>
                  <a:cxn ang="0">
                    <a:pos x="T8" y="T9"/>
                  </a:cxn>
                </a:cxnLst>
                <a:rect b="b" l="0" r="r" t="0"/>
                <a:pathLst>
                  <a:path h="15" w="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gdLst>
                  <a:gd fmla="*/ 60 w 80" name="T0"/>
                  <a:gd fmla="*/ 27 h 112" name="T1"/>
                  <a:gd fmla="*/ 63 w 80" name="T2"/>
                  <a:gd fmla="*/ 43 h 112" name="T3"/>
                  <a:gd fmla="*/ 66 w 80" name="T4"/>
                  <a:gd fmla="*/ 39 h 112" name="T5"/>
                  <a:gd fmla="*/ 72 w 80" name="T6"/>
                  <a:gd fmla="*/ 44 h 112" name="T7"/>
                  <a:gd fmla="*/ 64 w 80" name="T8"/>
                  <a:gd fmla="*/ 52 h 112" name="T9"/>
                  <a:gd fmla="*/ 66 w 80" name="T10"/>
                  <a:gd fmla="*/ 65 h 112" name="T11"/>
                  <a:gd fmla="*/ 70 w 80" name="T12"/>
                  <a:gd fmla="*/ 61 h 112" name="T13"/>
                  <a:gd fmla="*/ 75 w 80" name="T14"/>
                  <a:gd fmla="*/ 66 h 112" name="T15"/>
                  <a:gd fmla="*/ 68 w 80" name="T16"/>
                  <a:gd fmla="*/ 74 h 112" name="T17"/>
                  <a:gd fmla="*/ 73 w 80" name="T18"/>
                  <a:gd fmla="*/ 108 h 112" name="T19"/>
                  <a:gd fmla="*/ 70 w 80" name="T20"/>
                  <a:gd fmla="*/ 112 h 112" name="T21"/>
                  <a:gd fmla="*/ 38 w 80" name="T22"/>
                  <a:gd fmla="*/ 51 h 112" name="T23"/>
                  <a:gd fmla="*/ 11 w 80" name="T24"/>
                  <a:gd fmla="*/ 80 h 112" name="T25"/>
                  <a:gd fmla="*/ 17 w 80" name="T26"/>
                  <a:gd fmla="*/ 104 h 112" name="T27"/>
                  <a:gd fmla="*/ 12 w 80" name="T28"/>
                  <a:gd fmla="*/ 110 h 112" name="T29"/>
                  <a:gd fmla="*/ 0 w 80" name="T30"/>
                  <a:gd fmla="*/ 86 h 112" name="T31"/>
                  <a:gd fmla="*/ 45 w 80" name="T32"/>
                  <a:gd fmla="*/ 30 h 112" name="T33"/>
                  <a:gd fmla="*/ 76 w 80" name="T34"/>
                  <a:gd fmla="*/ 0 h 112" name="T35"/>
                  <a:gd fmla="*/ 60 w 80" name="T36"/>
                  <a:gd fmla="*/ 27 h 1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2" w="80">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4" name="Freeform 45"/>
              <p:cNvSpPr/>
              <p:nvPr/>
            </p:nvSpPr>
            <p:spPr bwMode="auto">
              <a:xfrm>
                <a:off x="10121900" y="1050926"/>
                <a:ext cx="677862" cy="547688"/>
              </a:xfrm>
              <a:custGeom>
                <a:gdLst>
                  <a:gd fmla="*/ 85 w 110" name="T0"/>
                  <a:gd fmla="*/ 22 h 89" name="T1"/>
                  <a:gd fmla="*/ 69 w 110" name="T2"/>
                  <a:gd fmla="*/ 22 h 89" name="T3"/>
                  <a:gd fmla="*/ 73 w 110" name="T4"/>
                  <a:gd fmla="*/ 18 h 89" name="T5"/>
                  <a:gd fmla="*/ 67 w 110" name="T6"/>
                  <a:gd fmla="*/ 13 h 89" name="T7"/>
                  <a:gd fmla="*/ 60 w 110" name="T8"/>
                  <a:gd fmla="*/ 22 h 89" name="T9"/>
                  <a:gd fmla="*/ 47 w 110" name="T10"/>
                  <a:gd fmla="*/ 21 h 89" name="T11"/>
                  <a:gd fmla="*/ 50 w 110" name="T12"/>
                  <a:gd fmla="*/ 17 h 89" name="T13"/>
                  <a:gd fmla="*/ 45 w 110" name="T14"/>
                  <a:gd fmla="*/ 13 h 89" name="T15"/>
                  <a:gd fmla="*/ 38 w 110" name="T16"/>
                  <a:gd fmla="*/ 21 h 89" name="T17"/>
                  <a:gd fmla="*/ 4 w 110" name="T18"/>
                  <a:gd fmla="*/ 20 h 89" name="T19"/>
                  <a:gd fmla="*/ 0 w 110" name="T20"/>
                  <a:gd fmla="*/ 24 h 89" name="T21"/>
                  <a:gd fmla="*/ 64 w 110" name="T22"/>
                  <a:gd fmla="*/ 47 h 89" name="T23"/>
                  <a:gd fmla="*/ 39 w 110" name="T24"/>
                  <a:gd fmla="*/ 78 h 89" name="T25"/>
                  <a:gd fmla="*/ 15 w 110" name="T26"/>
                  <a:gd fmla="*/ 75 h 89" name="T27"/>
                  <a:gd fmla="*/ 10 w 110" name="T28"/>
                  <a:gd fmla="*/ 81 h 89" name="T29"/>
                  <a:gd fmla="*/ 34 w 110" name="T30"/>
                  <a:gd fmla="*/ 89 h 89" name="T31"/>
                  <a:gd fmla="*/ 110 w 110" name="T32"/>
                  <a:gd fmla="*/ 3 h 89" name="T33"/>
                  <a:gd fmla="*/ 85 w 110" name="T34"/>
                  <a:gd fmla="*/ 22 h 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9" w="110">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gdLst>
                  <a:gd fmla="*/ 32 w 64" name="T0"/>
                  <a:gd fmla="*/ 0 h 64" name="T1"/>
                  <a:gd fmla="*/ 0 w 64" name="T2"/>
                  <a:gd fmla="*/ 32 h 64" name="T3"/>
                  <a:gd fmla="*/ 33 w 64" name="T4"/>
                  <a:gd fmla="*/ 64 h 64" name="T5"/>
                  <a:gd fmla="*/ 64 w 64" name="T6"/>
                  <a:gd fmla="*/ 32 h 64" name="T7"/>
                  <a:gd fmla="*/ 32 w 64" name="T8"/>
                  <a:gd fmla="*/ 0 h 64" name="T9"/>
                  <a:gd fmla="*/ 33 w 64" name="T10"/>
                  <a:gd fmla="*/ 56 h 64" name="T11"/>
                  <a:gd fmla="*/ 9 w 64" name="T12"/>
                  <a:gd fmla="*/ 32 h 64" name="T13"/>
                  <a:gd fmla="*/ 32 w 64" name="T14"/>
                  <a:gd fmla="*/ 9 h 64" name="T15"/>
                  <a:gd fmla="*/ 56 w 64" name="T16"/>
                  <a:gd fmla="*/ 33 h 64" name="T17"/>
                  <a:gd fmla="*/ 33 w 64" name="T18"/>
                  <a:gd fmla="*/ 56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gdLst>
                  <a:gd fmla="*/ 32 w 64" name="T0"/>
                  <a:gd fmla="*/ 0 h 65" name="T1"/>
                  <a:gd fmla="*/ 0 w 64" name="T2"/>
                  <a:gd fmla="*/ 33 h 65" name="T3"/>
                  <a:gd fmla="*/ 32 w 64" name="T4"/>
                  <a:gd fmla="*/ 64 h 65" name="T5"/>
                  <a:gd fmla="*/ 64 w 64" name="T6"/>
                  <a:gd fmla="*/ 32 h 65" name="T7"/>
                  <a:gd fmla="*/ 32 w 64" name="T8"/>
                  <a:gd fmla="*/ 0 h 65" name="T9"/>
                  <a:gd fmla="*/ 32 w 64" name="T10"/>
                  <a:gd fmla="*/ 56 h 65" name="T11"/>
                  <a:gd fmla="*/ 8 w 64" name="T12"/>
                  <a:gd fmla="*/ 32 h 65" name="T13"/>
                  <a:gd fmla="*/ 32 w 64" name="T14"/>
                  <a:gd fmla="*/ 9 h 65" name="T15"/>
                  <a:gd fmla="*/ 55 w 64" name="T16"/>
                  <a:gd fmla="*/ 33 h 65" name="T17"/>
                  <a:gd fmla="*/ 32 w 64" name="T18"/>
                  <a:gd fmla="*/ 56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4">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8" name="Freeform 59"/>
              <p:cNvSpPr/>
              <p:nvPr/>
            </p:nvSpPr>
            <p:spPr bwMode="auto">
              <a:xfrm>
                <a:off x="9059863" y="3716338"/>
                <a:ext cx="239712" cy="393700"/>
              </a:xfrm>
              <a:custGeom>
                <a:gdLst>
                  <a:gd fmla="*/ 151 w 151" name="T0"/>
                  <a:gd fmla="*/ 244 h 248" name="T1"/>
                  <a:gd fmla="*/ 62 w 151" name="T2"/>
                  <a:gd fmla="*/ 0 h 248" name="T3"/>
                  <a:gd fmla="*/ 3 w 151" name="T4"/>
                  <a:gd fmla="*/ 0 h 248" name="T5"/>
                  <a:gd fmla="*/ 0 w 151" name="T6"/>
                  <a:gd fmla="*/ 15 h 248" name="T7"/>
                  <a:gd fmla="*/ 46 w 151" name="T8"/>
                  <a:gd fmla="*/ 19 h 248" name="T9"/>
                  <a:gd fmla="*/ 140 w 151" name="T10"/>
                  <a:gd fmla="*/ 248 h 248" name="T11"/>
                  <a:gd fmla="*/ 151 w 151" name="T12"/>
                  <a:gd fmla="*/ 244 h 248" name="T13"/>
                </a:gdLst>
                <a:cxnLst>
                  <a:cxn ang="0">
                    <a:pos x="T0" y="T1"/>
                  </a:cxn>
                  <a:cxn ang="0">
                    <a:pos x="T2" y="T3"/>
                  </a:cxn>
                  <a:cxn ang="0">
                    <a:pos x="T4" y="T5"/>
                  </a:cxn>
                  <a:cxn ang="0">
                    <a:pos x="T6" y="T7"/>
                  </a:cxn>
                  <a:cxn ang="0">
                    <a:pos x="T8" y="T9"/>
                  </a:cxn>
                  <a:cxn ang="0">
                    <a:pos x="T10" y="T11"/>
                  </a:cxn>
                  <a:cxn ang="0">
                    <a:pos x="T12" y="T13"/>
                  </a:cxn>
                </a:cxnLst>
                <a:rect b="b" l="0" r="r" t="0"/>
                <a:pathLst>
                  <a:path h="248" w="151">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gdLst>
                  <a:gd fmla="*/ 81 w 83" name="T0"/>
                  <a:gd fmla="*/ 15 h 75" name="T1"/>
                  <a:gd fmla="*/ 27 w 83" name="T2"/>
                  <a:gd fmla="*/ 15 h 75" name="T3"/>
                  <a:gd fmla="*/ 21 w 83" name="T4"/>
                  <a:gd fmla="*/ 0 h 75" name="T5"/>
                  <a:gd fmla="*/ 18 w 83" name="T6"/>
                  <a:gd fmla="*/ 5 h 75" name="T7"/>
                  <a:gd fmla="*/ 23 w 83" name="T8"/>
                  <a:gd fmla="*/ 17 h 75" name="T9"/>
                  <a:gd fmla="*/ 0 w 83" name="T10"/>
                  <a:gd fmla="*/ 58 h 75" name="T11"/>
                  <a:gd fmla="*/ 3 w 83" name="T12"/>
                  <a:gd fmla="*/ 62 h 75" name="T13"/>
                  <a:gd fmla="*/ 4 w 83" name="T14"/>
                  <a:gd fmla="*/ 60 h 75" name="T15"/>
                  <a:gd fmla="*/ 5 w 83" name="T16"/>
                  <a:gd fmla="*/ 64 h 75" name="T17"/>
                  <a:gd fmla="*/ 45 w 83" name="T18"/>
                  <a:gd fmla="*/ 69 h 75" name="T19"/>
                  <a:gd fmla="*/ 59 w 83" name="T20"/>
                  <a:gd fmla="*/ 68 h 75" name="T21"/>
                  <a:gd fmla="*/ 57 w 83" name="T22"/>
                  <a:gd fmla="*/ 57 h 75" name="T23"/>
                  <a:gd fmla="*/ 77 w 83" name="T24"/>
                  <a:gd fmla="*/ 27 h 75" name="T25"/>
                  <a:gd fmla="*/ 83 w 83" name="T26"/>
                  <a:gd fmla="*/ 20 h 75" name="T27"/>
                  <a:gd fmla="*/ 81 w 83" name="T28"/>
                  <a:gd fmla="*/ 15 h 75" name="T29"/>
                  <a:gd fmla="*/ 5 w 83" name="T30"/>
                  <a:gd fmla="*/ 59 h 75" name="T31"/>
                  <a:gd fmla="*/ 27 w 83" name="T32"/>
                  <a:gd fmla="*/ 21 h 75" name="T33"/>
                  <a:gd fmla="*/ 44 w 83" name="T34"/>
                  <a:gd fmla="*/ 57 h 75" name="T35"/>
                  <a:gd fmla="*/ 5 w 83" name="T36"/>
                  <a:gd fmla="*/ 59 h 75" name="T37"/>
                  <a:gd fmla="*/ 53 w 83" name="T38"/>
                  <a:gd fmla="*/ 55 h 75" name="T39"/>
                  <a:gd fmla="*/ 50 w 83" name="T40"/>
                  <a:gd fmla="*/ 55 h 75" name="T41"/>
                  <a:gd fmla="*/ 31 w 83" name="T42"/>
                  <a:gd fmla="*/ 20 h 75" name="T43"/>
                  <a:gd fmla="*/ 75 w 83" name="T44"/>
                  <a:gd fmla="*/ 20 h 75" name="T45"/>
                  <a:gd fmla="*/ 53 w 83" name="T46"/>
                  <a:gd fmla="*/ 55 h 7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5" w="83">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0" name="Freeform 61"/>
              <p:cNvSpPr/>
              <p:nvPr/>
            </p:nvSpPr>
            <p:spPr bwMode="auto">
              <a:xfrm>
                <a:off x="8726488" y="3690938"/>
                <a:ext cx="209550" cy="111125"/>
              </a:xfrm>
              <a:custGeom>
                <a:gdLst>
                  <a:gd fmla="*/ 34 w 34" name="T0"/>
                  <a:gd fmla="*/ 9 h 18" name="T1"/>
                  <a:gd fmla="*/ 24 w 34" name="T2"/>
                  <a:gd fmla="*/ 4 h 18" name="T3"/>
                  <a:gd fmla="*/ 3 w 34" name="T4"/>
                  <a:gd fmla="*/ 3 h 18" name="T5"/>
                  <a:gd fmla="*/ 7 w 34" name="T6"/>
                  <a:gd fmla="*/ 15 h 18" name="T7"/>
                  <a:gd fmla="*/ 19 w 34" name="T8"/>
                  <a:gd fmla="*/ 11 h 18" name="T9"/>
                  <a:gd fmla="*/ 34 w 34" name="T10"/>
                  <a:gd fmla="*/ 9 h 18" name="T11"/>
                </a:gdLst>
                <a:cxnLst>
                  <a:cxn ang="0">
                    <a:pos x="T0" y="T1"/>
                  </a:cxn>
                  <a:cxn ang="0">
                    <a:pos x="T2" y="T3"/>
                  </a:cxn>
                  <a:cxn ang="0">
                    <a:pos x="T4" y="T5"/>
                  </a:cxn>
                  <a:cxn ang="0">
                    <a:pos x="T6" y="T7"/>
                  </a:cxn>
                  <a:cxn ang="0">
                    <a:pos x="T8" y="T9"/>
                  </a:cxn>
                  <a:cxn ang="0">
                    <a:pos x="T10" y="T11"/>
                  </a:cxn>
                </a:cxnLst>
                <a:rect b="b" l="0" r="r" t="0"/>
                <a:pathLst>
                  <a:path h="18" w="34">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1" name="Freeform 62"/>
              <p:cNvSpPr/>
              <p:nvPr/>
            </p:nvSpPr>
            <p:spPr bwMode="auto">
              <a:xfrm>
                <a:off x="8645525" y="4079876"/>
                <a:ext cx="85725" cy="85725"/>
              </a:xfrm>
              <a:custGeom>
                <a:gdLst>
                  <a:gd fmla="*/ 14 w 14" name="T0"/>
                  <a:gd fmla="*/ 7 h 14" name="T1"/>
                  <a:gd fmla="*/ 7 w 14" name="T2"/>
                  <a:gd fmla="*/ 14 h 14" name="T3"/>
                  <a:gd fmla="*/ 0 w 14" name="T4"/>
                  <a:gd fmla="*/ 7 h 14" name="T5"/>
                  <a:gd fmla="*/ 7 w 14" name="T6"/>
                  <a:gd fmla="*/ 0 h 14" name="T7"/>
                  <a:gd fmla="*/ 14 w 14" name="T8"/>
                  <a:gd fmla="*/ 7 h 14" name="T9"/>
                </a:gdLst>
                <a:cxnLst>
                  <a:cxn ang="0">
                    <a:pos x="T0" y="T1"/>
                  </a:cxn>
                  <a:cxn ang="0">
                    <a:pos x="T2" y="T3"/>
                  </a:cxn>
                  <a:cxn ang="0">
                    <a:pos x="T4" y="T5"/>
                  </a:cxn>
                  <a:cxn ang="0">
                    <a:pos x="T6" y="T7"/>
                  </a:cxn>
                  <a:cxn ang="0">
                    <a:pos x="T8" y="T9"/>
                  </a:cxn>
                </a:cxnLst>
                <a:rect b="b" l="0" r="r" t="0"/>
                <a:pathLst>
                  <a:path h="14" w="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2" name="Freeform 63"/>
              <p:cNvSpPr/>
              <p:nvPr/>
            </p:nvSpPr>
            <p:spPr bwMode="auto">
              <a:xfrm>
                <a:off x="9250363" y="4079876"/>
                <a:ext cx="87312" cy="85725"/>
              </a:xfrm>
              <a:custGeom>
                <a:gdLst>
                  <a:gd fmla="*/ 14 w 14" name="T0"/>
                  <a:gd fmla="*/ 7 h 14" name="T1"/>
                  <a:gd fmla="*/ 7 w 14" name="T2"/>
                  <a:gd fmla="*/ 14 h 14" name="T3"/>
                  <a:gd fmla="*/ 1 w 14" name="T4"/>
                  <a:gd fmla="*/ 7 h 14" name="T5"/>
                  <a:gd fmla="*/ 7 w 14" name="T6"/>
                  <a:gd fmla="*/ 1 h 14" name="T7"/>
                  <a:gd fmla="*/ 14 w 14" name="T8"/>
                  <a:gd fmla="*/ 7 h 14" name="T9"/>
                </a:gdLst>
                <a:cxnLst>
                  <a:cxn ang="0">
                    <a:pos x="T0" y="T1"/>
                  </a:cxn>
                  <a:cxn ang="0">
                    <a:pos x="T2" y="T3"/>
                  </a:cxn>
                  <a:cxn ang="0">
                    <a:pos x="T4" y="T5"/>
                  </a:cxn>
                  <a:cxn ang="0">
                    <a:pos x="T6" y="T7"/>
                  </a:cxn>
                  <a:cxn ang="0">
                    <a:pos x="T8" y="T9"/>
                  </a:cxn>
                </a:cxnLst>
                <a:rect b="b" l="0" r="r" t="0"/>
                <a:pathLst>
                  <a:path h="14" w="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3" name="Freeform 64"/>
              <p:cNvSpPr/>
              <p:nvPr/>
            </p:nvSpPr>
            <p:spPr bwMode="auto">
              <a:xfrm>
                <a:off x="8786813" y="3765551"/>
                <a:ext cx="44450" cy="30163"/>
              </a:xfrm>
              <a:custGeom>
                <a:gdLst>
                  <a:gd fmla="*/ 6 w 7" name="T0"/>
                  <a:gd fmla="*/ 0 h 5" name="T1"/>
                  <a:gd fmla="*/ 1 w 7" name="T2"/>
                  <a:gd fmla="*/ 3 h 5" name="T3"/>
                  <a:gd fmla="*/ 1 w 7" name="T4"/>
                  <a:gd fmla="*/ 5 h 5" name="T5"/>
                  <a:gd fmla="*/ 7 w 7" name="T6"/>
                  <a:gd fmla="*/ 2 h 5" name="T7"/>
                  <a:gd fmla="*/ 6 w 7" name="T8"/>
                  <a:gd fmla="*/ 0 h 5" name="T9"/>
                </a:gdLst>
                <a:cxnLst>
                  <a:cxn ang="0">
                    <a:pos x="T0" y="T1"/>
                  </a:cxn>
                  <a:cxn ang="0">
                    <a:pos x="T2" y="T3"/>
                  </a:cxn>
                  <a:cxn ang="0">
                    <a:pos x="T4" y="T5"/>
                  </a:cxn>
                  <a:cxn ang="0">
                    <a:pos x="T6" y="T7"/>
                  </a:cxn>
                  <a:cxn ang="0">
                    <a:pos x="T8" y="T9"/>
                  </a:cxn>
                </a:cxnLst>
                <a:rect b="b" l="0" r="r" t="0"/>
                <a:pathLst>
                  <a:path h="5" w="7">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4" name="Freeform 65"/>
              <p:cNvSpPr/>
              <p:nvPr/>
            </p:nvSpPr>
            <p:spPr bwMode="auto">
              <a:xfrm>
                <a:off x="9053513" y="3697288"/>
                <a:ext cx="73025" cy="61913"/>
              </a:xfrm>
              <a:custGeom>
                <a:gdLst>
                  <a:gd fmla="*/ 46 w 46" name="T0"/>
                  <a:gd fmla="*/ 39 h 39" name="T1"/>
                  <a:gd fmla="*/ 46 w 46" name="T2"/>
                  <a:gd fmla="*/ 0 h 39" name="T3"/>
                  <a:gd fmla="*/ 0 w 46" name="T4"/>
                  <a:gd fmla="*/ 8 h 39" name="T5"/>
                  <a:gd fmla="*/ 0 w 46" name="T6"/>
                  <a:gd fmla="*/ 35 h 39" name="T7"/>
                  <a:gd fmla="*/ 46 w 46" name="T8"/>
                  <a:gd fmla="*/ 39 h 39" name="T9"/>
                </a:gdLst>
                <a:cxnLst>
                  <a:cxn ang="0">
                    <a:pos x="T0" y="T1"/>
                  </a:cxn>
                  <a:cxn ang="0">
                    <a:pos x="T2" y="T3"/>
                  </a:cxn>
                  <a:cxn ang="0">
                    <a:pos x="T4" y="T5"/>
                  </a:cxn>
                  <a:cxn ang="0">
                    <a:pos x="T6" y="T7"/>
                  </a:cxn>
                  <a:cxn ang="0">
                    <a:pos x="T8" y="T9"/>
                  </a:cxn>
                </a:cxnLst>
                <a:rect b="b" l="0" r="r" t="0"/>
                <a:pathLst>
                  <a:path h="39" w="46">
                    <a:moveTo>
                      <a:pt x="46" y="39"/>
                    </a:moveTo>
                    <a:lnTo>
                      <a:pt x="46" y="0"/>
                    </a:lnTo>
                    <a:lnTo>
                      <a:pt x="0" y="8"/>
                    </a:lnTo>
                    <a:lnTo>
                      <a:pt x="0" y="35"/>
                    </a:lnTo>
                    <a:lnTo>
                      <a:pt x="46" y="3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gdLst>
                  <a:gd fmla="*/ 0 w 98" name="T0"/>
                  <a:gd fmla="*/ 0 h 49" name="T1"/>
                  <a:gd fmla="*/ 49 w 98" name="T2"/>
                  <a:gd fmla="*/ 49 h 49" name="T3"/>
                  <a:gd fmla="*/ 98 w 98" name="T4"/>
                  <a:gd fmla="*/ 0 h 49" name="T5"/>
                  <a:gd fmla="*/ 0 w 98" name="T6"/>
                  <a:gd fmla="*/ 0 h 49" name="T7"/>
                  <a:gd fmla="*/ 21 w 98" name="T8"/>
                  <a:gd fmla="*/ 18 h 49" name="T9"/>
                  <a:gd fmla="*/ 16 w 98" name="T10"/>
                  <a:gd fmla="*/ 14 h 49" name="T11"/>
                  <a:gd fmla="*/ 21 w 98" name="T12"/>
                  <a:gd fmla="*/ 9 h 49" name="T13"/>
                  <a:gd fmla="*/ 26 w 98" name="T14"/>
                  <a:gd fmla="*/ 14 h 49" name="T15"/>
                  <a:gd fmla="*/ 21 w 98" name="T16"/>
                  <a:gd fmla="*/ 18 h 49" name="T17"/>
                  <a:gd fmla="*/ 40 w 98" name="T18"/>
                  <a:gd fmla="*/ 18 h 49" name="T19"/>
                  <a:gd fmla="*/ 35 w 98" name="T20"/>
                  <a:gd fmla="*/ 14 h 49" name="T21"/>
                  <a:gd fmla="*/ 40 w 98" name="T22"/>
                  <a:gd fmla="*/ 9 h 49" name="T23"/>
                  <a:gd fmla="*/ 45 w 98" name="T24"/>
                  <a:gd fmla="*/ 14 h 49" name="T25"/>
                  <a:gd fmla="*/ 40 w 98" name="T26"/>
                  <a:gd fmla="*/ 18 h 49" name="T27"/>
                  <a:gd fmla="*/ 59 w 98" name="T28"/>
                  <a:gd fmla="*/ 18 h 49" name="T29"/>
                  <a:gd fmla="*/ 54 w 98" name="T30"/>
                  <a:gd fmla="*/ 14 h 49" name="T31"/>
                  <a:gd fmla="*/ 59 w 98" name="T32"/>
                  <a:gd fmla="*/ 9 h 49" name="T33"/>
                  <a:gd fmla="*/ 64 w 98" name="T34"/>
                  <a:gd fmla="*/ 14 h 49" name="T35"/>
                  <a:gd fmla="*/ 59 w 98" name="T36"/>
                  <a:gd fmla="*/ 18 h 49" name="T37"/>
                  <a:gd fmla="*/ 78 w 98" name="T38"/>
                  <a:gd fmla="*/ 18 h 49" name="T39"/>
                  <a:gd fmla="*/ 73 w 98" name="T40"/>
                  <a:gd fmla="*/ 14 h 49" name="T41"/>
                  <a:gd fmla="*/ 78 w 98" name="T42"/>
                  <a:gd fmla="*/ 9 h 49" name="T43"/>
                  <a:gd fmla="*/ 83 w 98" name="T44"/>
                  <a:gd fmla="*/ 14 h 49" name="T45"/>
                  <a:gd fmla="*/ 78 w 98" name="T46"/>
                  <a:gd fmla="*/ 18 h 4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9" w="98">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7" name="Freeform 6"/>
              <p:cNvSpPr/>
              <p:nvPr/>
            </p:nvSpPr>
            <p:spPr bwMode="auto">
              <a:xfrm>
                <a:off x="10171113" y="3532188"/>
                <a:ext cx="307975" cy="387350"/>
              </a:xfrm>
              <a:custGeom>
                <a:gdLst>
                  <a:gd fmla="*/ 183 w 194" name="T0"/>
                  <a:gd fmla="*/ 0 h 244" name="T1"/>
                  <a:gd fmla="*/ 0 w 194" name="T2"/>
                  <a:gd fmla="*/ 244 h 244" name="T3"/>
                  <a:gd fmla="*/ 194 w 194" name="T4"/>
                  <a:gd fmla="*/ 244 h 244" name="T5"/>
                  <a:gd fmla="*/ 183 w 194" name="T6"/>
                  <a:gd fmla="*/ 0 h 244" name="T7"/>
                </a:gdLst>
                <a:cxnLst>
                  <a:cxn ang="0">
                    <a:pos x="T0" y="T1"/>
                  </a:cxn>
                  <a:cxn ang="0">
                    <a:pos x="T2" y="T3"/>
                  </a:cxn>
                  <a:cxn ang="0">
                    <a:pos x="T4" y="T5"/>
                  </a:cxn>
                  <a:cxn ang="0">
                    <a:pos x="T6" y="T7"/>
                  </a:cxn>
                </a:cxnLst>
                <a:rect b="b" l="0" r="r" t="0"/>
                <a:pathLst>
                  <a:path h="244" w="194">
                    <a:moveTo>
                      <a:pt x="183" y="0"/>
                    </a:moveTo>
                    <a:lnTo>
                      <a:pt x="0" y="244"/>
                    </a:lnTo>
                    <a:lnTo>
                      <a:pt x="194" y="244"/>
                    </a:lnTo>
                    <a:lnTo>
                      <a:pt x="183" y="0"/>
                    </a:lnTo>
                    <a:close/>
                  </a:path>
                </a:pathLst>
              </a:custGeom>
              <a:solidFill>
                <a:srgbClr val="F8F8F8"/>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8" name="Freeform 7"/>
              <p:cNvSpPr/>
              <p:nvPr/>
            </p:nvSpPr>
            <p:spPr bwMode="auto">
              <a:xfrm>
                <a:off x="10461625" y="3532188"/>
                <a:ext cx="301625" cy="387350"/>
              </a:xfrm>
              <a:custGeom>
                <a:gdLst>
                  <a:gd fmla="*/ 11 w 190" name="T0"/>
                  <a:gd fmla="*/ 0 h 244" name="T1"/>
                  <a:gd fmla="*/ 190 w 190" name="T2"/>
                  <a:gd fmla="*/ 244 h 244" name="T3"/>
                  <a:gd fmla="*/ 0 w 190" name="T4"/>
                  <a:gd fmla="*/ 244 h 244" name="T5"/>
                  <a:gd fmla="*/ 11 w 190" name="T6"/>
                  <a:gd fmla="*/ 0 h 244" name="T7"/>
                </a:gdLst>
                <a:cxnLst>
                  <a:cxn ang="0">
                    <a:pos x="T0" y="T1"/>
                  </a:cxn>
                  <a:cxn ang="0">
                    <a:pos x="T2" y="T3"/>
                  </a:cxn>
                  <a:cxn ang="0">
                    <a:pos x="T4" y="T5"/>
                  </a:cxn>
                  <a:cxn ang="0">
                    <a:pos x="T6" y="T7"/>
                  </a:cxn>
                </a:cxnLst>
                <a:rect b="b" l="0" r="r" t="0"/>
                <a:pathLst>
                  <a:path h="244" w="190">
                    <a:moveTo>
                      <a:pt x="11" y="0"/>
                    </a:moveTo>
                    <a:lnTo>
                      <a:pt x="190" y="244"/>
                    </a:lnTo>
                    <a:lnTo>
                      <a:pt x="0" y="244"/>
                    </a:lnTo>
                    <a:lnTo>
                      <a:pt x="11"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70" name="Freeform 9"/>
              <p:cNvSpPr/>
              <p:nvPr/>
            </p:nvSpPr>
            <p:spPr bwMode="auto">
              <a:xfrm>
                <a:off x="10250488" y="4178301"/>
                <a:ext cx="149225" cy="141288"/>
              </a:xfrm>
              <a:custGeom>
                <a:gdLst>
                  <a:gd fmla="*/ 15 w 24" name="T0"/>
                  <a:gd fmla="*/ 5 h 23" name="T1"/>
                  <a:gd fmla="*/ 6 w 24" name="T2"/>
                  <a:gd fmla="*/ 14 h 23" name="T3"/>
                  <a:gd fmla="*/ 6 w 24" name="T4"/>
                  <a:gd fmla="*/ 23 h 23" name="T5"/>
                  <a:gd fmla="*/ 24 w 24" name="T6"/>
                  <a:gd fmla="*/ 5 h 23" name="T7"/>
                  <a:gd fmla="*/ 15 w 24" name="T8"/>
                  <a:gd fmla="*/ 5 h 23" name="T9"/>
                </a:gdLst>
                <a:cxnLst>
                  <a:cxn ang="0">
                    <a:pos x="T0" y="T1"/>
                  </a:cxn>
                  <a:cxn ang="0">
                    <a:pos x="T2" y="T3"/>
                  </a:cxn>
                  <a:cxn ang="0">
                    <a:pos x="T4" y="T5"/>
                  </a:cxn>
                  <a:cxn ang="0">
                    <a:pos x="T6" y="T7"/>
                  </a:cxn>
                  <a:cxn ang="0">
                    <a:pos x="T8" y="T9"/>
                  </a:cxn>
                </a:cxnLst>
                <a:rect b="b" l="0" r="r" t="0"/>
                <a:pathLst>
                  <a:path h="23" w="24">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71" name="Freeform 10"/>
              <p:cNvSpPr/>
              <p:nvPr/>
            </p:nvSpPr>
            <p:spPr bwMode="auto">
              <a:xfrm>
                <a:off x="10344150" y="4178301"/>
                <a:ext cx="215900" cy="147638"/>
              </a:xfrm>
              <a:custGeom>
                <a:gdLst>
                  <a:gd fmla="*/ 26 w 35" name="T0"/>
                  <a:gd fmla="*/ 5 h 24" name="T1"/>
                  <a:gd fmla="*/ 9 w 35" name="T2"/>
                  <a:gd fmla="*/ 5 h 24" name="T3"/>
                  <a:gd fmla="*/ 0 w 35" name="T4"/>
                  <a:gd fmla="*/ 5 h 24" name="T5"/>
                  <a:gd fmla="*/ 18 w 35" name="T6"/>
                  <a:gd fmla="*/ 23 h 24" name="T7"/>
                  <a:gd fmla="*/ 35 w 35" name="T8"/>
                  <a:gd fmla="*/ 5 h 24" name="T9"/>
                  <a:gd fmla="*/ 26 w 35" name="T10"/>
                  <a:gd fmla="*/ 5 h 24" name="T11"/>
                </a:gdLst>
                <a:cxnLst>
                  <a:cxn ang="0">
                    <a:pos x="T0" y="T1"/>
                  </a:cxn>
                  <a:cxn ang="0">
                    <a:pos x="T2" y="T3"/>
                  </a:cxn>
                  <a:cxn ang="0">
                    <a:pos x="T4" y="T5"/>
                  </a:cxn>
                  <a:cxn ang="0">
                    <a:pos x="T6" y="T7"/>
                  </a:cxn>
                  <a:cxn ang="0">
                    <a:pos x="T8" y="T9"/>
                  </a:cxn>
                  <a:cxn ang="0">
                    <a:pos x="T10" y="T11"/>
                  </a:cxn>
                </a:cxnLst>
                <a:rect b="b" l="0" r="r" t="0"/>
                <a:pathLst>
                  <a:path h="24" w="35">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72" name="Freeform 11"/>
              <p:cNvSpPr/>
              <p:nvPr/>
            </p:nvSpPr>
            <p:spPr bwMode="auto">
              <a:xfrm>
                <a:off x="10504488" y="4178301"/>
                <a:ext cx="147637" cy="141288"/>
              </a:xfrm>
              <a:custGeom>
                <a:gdLst>
                  <a:gd fmla="*/ 18 w 24" name="T0"/>
                  <a:gd fmla="*/ 14 h 23" name="T1"/>
                  <a:gd fmla="*/ 9 w 24" name="T2"/>
                  <a:gd fmla="*/ 5 h 23" name="T3"/>
                  <a:gd fmla="*/ 0 w 24" name="T4"/>
                  <a:gd fmla="*/ 5 h 23" name="T5"/>
                  <a:gd fmla="*/ 18 w 24" name="T6"/>
                  <a:gd fmla="*/ 23 h 23" name="T7"/>
                  <a:gd fmla="*/ 18 w 24" name="T8"/>
                  <a:gd fmla="*/ 14 h 23" name="T9"/>
                </a:gdLst>
                <a:cxnLst>
                  <a:cxn ang="0">
                    <a:pos x="T0" y="T1"/>
                  </a:cxn>
                  <a:cxn ang="0">
                    <a:pos x="T2" y="T3"/>
                  </a:cxn>
                  <a:cxn ang="0">
                    <a:pos x="T4" y="T5"/>
                  </a:cxn>
                  <a:cxn ang="0">
                    <a:pos x="T6" y="T7"/>
                  </a:cxn>
                  <a:cxn ang="0">
                    <a:pos x="T8" y="T9"/>
                  </a:cxn>
                </a:cxnLst>
                <a:rect b="b" l="0" r="r" t="0"/>
                <a:pathLst>
                  <a:path h="23" w="24">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sp>
            <p:nvSpPr>
              <p:cNvPr id="73" name="Freeform 12"/>
              <p:cNvSpPr/>
              <p:nvPr/>
            </p:nvSpPr>
            <p:spPr bwMode="auto">
              <a:xfrm>
                <a:off x="10479088" y="3427413"/>
                <a:ext cx="130175" cy="98425"/>
              </a:xfrm>
              <a:custGeom>
                <a:gdLst>
                  <a:gd fmla="*/ 0 w 82" name="T0"/>
                  <a:gd fmla="*/ 0 h 62" name="T1"/>
                  <a:gd fmla="*/ 82 w 82" name="T2"/>
                  <a:gd fmla="*/ 31 h 62" name="T3"/>
                  <a:gd fmla="*/ 0 w 82" name="T4"/>
                  <a:gd fmla="*/ 62 h 62" name="T5"/>
                  <a:gd fmla="*/ 0 w 82" name="T6"/>
                  <a:gd fmla="*/ 0 h 62" name="T7"/>
                </a:gdLst>
                <a:cxnLst>
                  <a:cxn ang="0">
                    <a:pos x="T0" y="T1"/>
                  </a:cxn>
                  <a:cxn ang="0">
                    <a:pos x="T2" y="T3"/>
                  </a:cxn>
                  <a:cxn ang="0">
                    <a:pos x="T4" y="T5"/>
                  </a:cxn>
                  <a:cxn ang="0">
                    <a:pos x="T6" y="T7"/>
                  </a:cxn>
                </a:cxnLst>
                <a:rect b="b" l="0" r="r" t="0"/>
                <a:pathLst>
                  <a:path h="62" w="82">
                    <a:moveTo>
                      <a:pt x="0" y="0"/>
                    </a:moveTo>
                    <a:lnTo>
                      <a:pt x="82" y="31"/>
                    </a:lnTo>
                    <a:lnTo>
                      <a:pt x="0" y="62"/>
                    </a:lnTo>
                    <a:lnTo>
                      <a:pt x="0"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166164" cy="274391"/>
            </a:xfrm>
            <a:prstGeom prst="rect">
              <a:avLst/>
            </a:prstGeom>
            <a:noFill/>
          </p:spPr>
          <p:txBody>
            <a:bodyPr rtlCol="0" wrap="none">
              <a:spAutoFit/>
            </a:bodyPr>
            <a:lstStyle/>
            <a:p>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77" name="矩形 9"/>
            <p:cNvSpPr/>
            <p:nvPr/>
          </p:nvSpPr>
          <p:spPr>
            <a:xfrm>
              <a:off x="336640" y="3290209"/>
              <a:ext cx="2581890"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166164" cy="274391"/>
            </a:xfrm>
            <a:prstGeom prst="rect">
              <a:avLst/>
            </a:prstGeom>
            <a:noFill/>
          </p:spPr>
          <p:txBody>
            <a:bodyPr rtlCol="0" wrap="none">
              <a:spAutoFit/>
            </a:bodyPr>
            <a:lstStyle/>
            <a:p>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80" name="矩形 9"/>
            <p:cNvSpPr/>
            <p:nvPr/>
          </p:nvSpPr>
          <p:spPr>
            <a:xfrm>
              <a:off x="336640" y="3290209"/>
              <a:ext cx="2581890"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166164" cy="274392"/>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83" name="矩形 9"/>
            <p:cNvSpPr/>
            <p:nvPr/>
          </p:nvSpPr>
          <p:spPr>
            <a:xfrm>
              <a:off x="336640" y="3290208"/>
              <a:ext cx="2581890" cy="381405"/>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10" name="Group 83"/>
          <p:cNvGrpSpPr/>
          <p:nvPr/>
        </p:nvGrpSpPr>
        <p:grpSpPr>
          <a:xfrm>
            <a:off x="676933" y="4706889"/>
            <a:ext cx="3441624" cy="905487"/>
            <a:chOff x="336640" y="2996026"/>
            <a:chExt cx="2581890" cy="679293"/>
          </a:xfrm>
        </p:grpSpPr>
        <p:sp>
          <p:nvSpPr>
            <p:cNvPr id="85" name="文本框 11"/>
            <p:cNvSpPr txBox="1"/>
            <p:nvPr/>
          </p:nvSpPr>
          <p:spPr>
            <a:xfrm>
              <a:off x="1609021" y="2996026"/>
              <a:ext cx="1166164" cy="274392"/>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86" name="矩形 9"/>
            <p:cNvSpPr/>
            <p:nvPr/>
          </p:nvSpPr>
          <p:spPr>
            <a:xfrm>
              <a:off x="336640" y="3290209"/>
              <a:ext cx="2581890" cy="381405"/>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360"/>
                                          </p:val>
                                        </p:tav>
                                        <p:tav tm="100000">
                                          <p:val>
                                            <p:fltVal val="0"/>
                                          </p:val>
                                        </p:tav>
                                      </p:tavLst>
                                    </p:anim>
                                    <p:animEffect filter="fade"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12" presetSubtype="1">
                                  <p:stCondLst>
                                    <p:cond delay="0"/>
                                  </p:stCondLst>
                                  <p:childTnLst>
                                    <p:set>
                                      <p:cBhvr>
                                        <p:cTn dur="1" fill="hold" id="13">
                                          <p:stCondLst>
                                            <p:cond delay="0"/>
                                          </p:stCondLst>
                                        </p:cTn>
                                        <p:tgtEl>
                                          <p:spTgt spid="9"/>
                                        </p:tgtEl>
                                        <p:attrNameLst>
                                          <p:attrName>style.visibility</p:attrName>
                                        </p:attrNameLst>
                                      </p:cBhvr>
                                      <p:to>
                                        <p:strVal val="visible"/>
                                      </p:to>
                                    </p:set>
                                    <p:animEffect filter="slide(fromTop)" transition="in">
                                      <p:cBhvr>
                                        <p:cTn dur="500" id="14"/>
                                        <p:tgtEl>
                                          <p:spTgt spid="9"/>
                                        </p:tgtEl>
                                      </p:cBhvr>
                                    </p:animEffect>
                                  </p:childTnLst>
                                </p:cTn>
                              </p:par>
                            </p:childTnLst>
                          </p:cTn>
                        </p:par>
                        <p:par>
                          <p:cTn fill="hold" id="15" nodeType="afterGroup">
                            <p:stCondLst>
                              <p:cond delay="1000"/>
                            </p:stCondLst>
                            <p:childTnLst>
                              <p:par>
                                <p:cTn fill="hold" id="16" nodeType="afterEffect" presetClass="entr" presetID="12" presetSubtype="1">
                                  <p:stCondLst>
                                    <p:cond delay="0"/>
                                  </p:stCondLst>
                                  <p:childTnLst>
                                    <p:set>
                                      <p:cBhvr>
                                        <p:cTn dur="1" fill="hold" id="17">
                                          <p:stCondLst>
                                            <p:cond delay="0"/>
                                          </p:stCondLst>
                                        </p:cTn>
                                        <p:tgtEl>
                                          <p:spTgt spid="10"/>
                                        </p:tgtEl>
                                        <p:attrNameLst>
                                          <p:attrName>style.visibility</p:attrName>
                                        </p:attrNameLst>
                                      </p:cBhvr>
                                      <p:to>
                                        <p:strVal val="visible"/>
                                      </p:to>
                                    </p:set>
                                    <p:animEffect filter="slide(fromTop)" transition="in">
                                      <p:cBhvr>
                                        <p:cTn dur="500" id="18"/>
                                        <p:tgtEl>
                                          <p:spTgt spid="10"/>
                                        </p:tgtEl>
                                      </p:cBhvr>
                                    </p:animEffect>
                                  </p:childTnLst>
                                </p:cTn>
                              </p:par>
                            </p:childTnLst>
                          </p:cTn>
                        </p:par>
                        <p:par>
                          <p:cTn fill="hold" id="19" nodeType="afterGroup">
                            <p:stCondLst>
                              <p:cond delay="1500"/>
                            </p:stCondLst>
                            <p:childTnLst>
                              <p:par>
                                <p:cTn fill="hold" id="20" nodeType="afterEffect" presetClass="entr" presetID="12" presetSubtype="1">
                                  <p:stCondLst>
                                    <p:cond delay="0"/>
                                  </p:stCondLst>
                                  <p:childTnLst>
                                    <p:set>
                                      <p:cBhvr>
                                        <p:cTn dur="1" fill="hold" id="21">
                                          <p:stCondLst>
                                            <p:cond delay="0"/>
                                          </p:stCondLst>
                                        </p:cTn>
                                        <p:tgtEl>
                                          <p:spTgt spid="7"/>
                                        </p:tgtEl>
                                        <p:attrNameLst>
                                          <p:attrName>style.visibility</p:attrName>
                                        </p:attrNameLst>
                                      </p:cBhvr>
                                      <p:to>
                                        <p:strVal val="visible"/>
                                      </p:to>
                                    </p:set>
                                    <p:animEffect filter="slide(fromTop)" transition="in">
                                      <p:cBhvr>
                                        <p:cTn dur="500" id="22"/>
                                        <p:tgtEl>
                                          <p:spTgt spid="7"/>
                                        </p:tgtEl>
                                      </p:cBhvr>
                                    </p:animEffect>
                                  </p:childTnLst>
                                </p:cTn>
                              </p:par>
                            </p:childTnLst>
                          </p:cTn>
                        </p:par>
                        <p:par>
                          <p:cTn fill="hold" id="23" nodeType="afterGroup">
                            <p:stCondLst>
                              <p:cond delay="2000"/>
                            </p:stCondLst>
                            <p:childTnLst>
                              <p:par>
                                <p:cTn fill="hold" id="24" nodeType="afterEffect" presetClass="entr" presetID="12" presetSubtype="1">
                                  <p:stCondLst>
                                    <p:cond delay="0"/>
                                  </p:stCondLst>
                                  <p:childTnLst>
                                    <p:set>
                                      <p:cBhvr>
                                        <p:cTn dur="1" fill="hold" id="25">
                                          <p:stCondLst>
                                            <p:cond delay="0"/>
                                          </p:stCondLst>
                                        </p:cTn>
                                        <p:tgtEl>
                                          <p:spTgt spid="8"/>
                                        </p:tgtEl>
                                        <p:attrNameLst>
                                          <p:attrName>style.visibility</p:attrName>
                                        </p:attrNameLst>
                                      </p:cBhvr>
                                      <p:to>
                                        <p:strVal val="visible"/>
                                      </p:to>
                                    </p:set>
                                    <p:animEffect filter="slide(fromTop)" transition="in">
                                      <p:cBhvr>
                                        <p:cTn dur="500" id="26"/>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algn="bl" blurRad="6350" dir="5400000" endA="300" endPos="35000" rotWithShape="0" stA="52000" sy="-10000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3"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4"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5"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6"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7"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sp>
          <p:nvSpPr>
            <p:cNvPr id="98"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pPr>
                <a:defRPr/>
              </a:pPr>
              <a:endParaRPr altLang="en-US" lang="zh-CN">
                <a:solidFill>
                  <a:srgbClr val="FFFFFF"/>
                </a:solidFill>
                <a:latin panose="020f0502020204030204" typeface="Calibri"/>
                <a:ea charset="-122" panose="02010600030101010101" pitchFamily="2" typeface="宋体"/>
              </a:endParaRPr>
            </a:p>
          </p:txBody>
        </p:sp>
      </p:grpSp>
      <p:grpSp>
        <p:nvGrpSpPr>
          <p:cNvPr id="99" name="组合 28"/>
          <p:cNvGrpSpPr/>
          <p:nvPr/>
        </p:nvGrpSpPr>
        <p:grpSpPr>
          <a:xfrm>
            <a:off x="3649109" y="1519514"/>
            <a:ext cx="4020275" cy="4087141"/>
            <a:chOff x="4076701" y="1384898"/>
            <a:chExt cx="4021322" cy="4088205"/>
          </a:xfrm>
          <a:effectLst>
            <a:outerShdw algn="tl" blurRad="152400" dir="2700000" dist="88900" rotWithShape="0" sx="99000" sy="99000">
              <a:prstClr val="black">
                <a:alpha val="20000"/>
              </a:prstClr>
            </a:outerShdw>
          </a:effectLst>
        </p:grpSpPr>
        <p:sp>
          <p:nvSpPr>
            <p:cNvPr id="100" name="任意多边形 24"/>
            <p:cNvSpPr/>
            <p:nvPr/>
          </p:nvSpPr>
          <p:spPr>
            <a:xfrm>
              <a:off x="4076701" y="2446530"/>
              <a:ext cx="2026434" cy="1964942"/>
            </a:xfrm>
            <a:custGeom>
              <a:gdLst>
                <a:gd fmla="*/ 648884 w 2026434" name="connsiteX0"/>
                <a:gd fmla="*/ 0 h 1964942" name="connsiteY0"/>
                <a:gd fmla="*/ 1551718 w 2026434" name="connsiteX1"/>
                <a:gd fmla="*/ 229 h 1964942" name="connsiteY1"/>
                <a:gd fmla="*/ 1724865 w 2026434" name="connsiteX2"/>
                <a:gd fmla="*/ 100196 h 1964942" name="connsiteY2"/>
                <a:gd fmla="*/ 1985955 w 2026434" name="connsiteX3"/>
                <a:gd fmla="*/ 552154 h 1964942" name="connsiteY3"/>
                <a:gd fmla="*/ 2016766 w 2026434" name="connsiteX4"/>
                <a:gd fmla="*/ 605484 h 1964942" name="connsiteY4"/>
                <a:gd fmla="*/ 1976958 w 2026434" name="connsiteX5"/>
                <a:gd fmla="*/ 638328 h 1964942" name="connsiteY5"/>
                <a:gd fmla="*/ 1839723 w 2026434" name="connsiteX6"/>
                <a:gd fmla="*/ 969642 h 1964942" name="connsiteY6"/>
                <a:gd fmla="*/ 1976958 w 2026434" name="connsiteX7"/>
                <a:gd fmla="*/ 1300955 h 1964942" name="connsiteY7"/>
                <a:gd fmla="*/ 2026434 w 2026434" name="connsiteX8"/>
                <a:gd fmla="*/ 1341779 h 1964942" name="connsiteY8"/>
                <a:gd fmla="*/ 1966837 w 2026434" name="connsiteX9"/>
                <a:gd fmla="*/ 1445004 h 1964942" name="connsiteY9"/>
                <a:gd fmla="*/ 1724816 w 2026434" name="connsiteX10"/>
                <a:gd fmla="*/ 1864201 h 1964942" name="connsiteY10"/>
                <a:gd fmla="*/ 1551222 w 2026434" name="connsiteX11"/>
                <a:gd fmla="*/ 1964942 h 1964942" name="connsiteY11"/>
                <a:gd fmla="*/ 648386 w 2026434" name="connsiteX12"/>
                <a:gd fmla="*/ 1964713 h 1964942" name="connsiteY12"/>
                <a:gd fmla="*/ 475240 w 2026434" name="connsiteX13"/>
                <a:gd fmla="*/ 1864748 h 1964942" name="connsiteY13"/>
                <a:gd fmla="*/ 23624 w 2026434" name="connsiteX14"/>
                <a:gd fmla="*/ 1082984 h 1964942" name="connsiteY14"/>
                <a:gd fmla="*/ 24071 w 2026434" name="connsiteX15"/>
                <a:gd fmla="*/ 882276 h 1964942" name="connsiteY15"/>
                <a:gd fmla="*/ 475291 w 2026434" name="connsiteX16"/>
                <a:gd fmla="*/ 100743 h 1964942" name="connsiteY16"/>
                <a:gd fmla="*/ 648884 w 2026434" name="connsiteX17"/>
                <a:gd fmla="*/ 0 h 196494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964942" w="2026434">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anose="02010600030101010101" pitchFamily="2" typeface="宋体"/>
              </a:endParaRPr>
            </a:p>
          </p:txBody>
        </p:sp>
        <p:sp>
          <p:nvSpPr>
            <p:cNvPr id="101" name="任意多边形 27"/>
            <p:cNvSpPr/>
            <p:nvPr/>
          </p:nvSpPr>
          <p:spPr>
            <a:xfrm>
              <a:off x="5898221" y="1384898"/>
              <a:ext cx="2199801" cy="1964942"/>
            </a:xfrm>
            <a:custGeom>
              <a:gdLst>
                <a:gd fmla="*/ 648882 w 2199801" name="connsiteX0"/>
                <a:gd fmla="*/ 0 h 1964942" name="connsiteY0"/>
                <a:gd fmla="*/ 1551718 w 2199801" name="connsiteX1"/>
                <a:gd fmla="*/ 229 h 1964942" name="connsiteY1"/>
                <a:gd fmla="*/ 1724863 w 2199801" name="connsiteX2"/>
                <a:gd fmla="*/ 100196 h 1964942" name="connsiteY2"/>
                <a:gd fmla="*/ 2176480 w 2199801" name="connsiteX3"/>
                <a:gd fmla="*/ 881958 h 1964942" name="connsiteY3"/>
                <a:gd fmla="*/ 2176032 w 2199801" name="connsiteX4"/>
                <a:gd fmla="*/ 1082667 h 1964942" name="connsiteY4"/>
                <a:gd fmla="*/ 1724813 w 2199801" name="connsiteX5"/>
                <a:gd fmla="*/ 1864201 h 1964942" name="connsiteY5"/>
                <a:gd fmla="*/ 1551218 w 2199801" name="connsiteX6"/>
                <a:gd fmla="*/ 1964942 h 1964942" name="connsiteY6"/>
                <a:gd fmla="*/ 941762 w 2199801" name="connsiteX7"/>
                <a:gd fmla="*/ 1964788 h 1964942" name="connsiteY7"/>
                <a:gd fmla="*/ 931314 w 2199801" name="connsiteX8"/>
                <a:gd fmla="*/ 1964785 h 1964942" name="connsiteY8"/>
                <a:gd fmla="*/ 928498 w 2199801" name="connsiteX9"/>
                <a:gd fmla="*/ 1936844 h 1964942" name="connsiteY9"/>
                <a:gd fmla="*/ 469470 w 2199801" name="connsiteX10"/>
                <a:gd fmla="*/ 1562725 h 1964942" name="connsiteY10"/>
                <a:gd fmla="*/ 375041 w 2199801" name="connsiteX11"/>
                <a:gd fmla="*/ 1572245 h 1964942" name="connsiteY11"/>
                <a:gd fmla="*/ 316721 w 2199801" name="connsiteX12"/>
                <a:gd fmla="*/ 1590348 h 1964942" name="connsiteY12"/>
                <a:gd fmla="*/ 265859 w 2199801" name="connsiteX13"/>
                <a:gd fmla="*/ 1502303 h 1964942" name="connsiteY13"/>
                <a:gd fmla="*/ 23623 w 2199801" name="connsiteX14"/>
                <a:gd fmla="*/ 1082984 h 1964942" name="connsiteY14"/>
                <a:gd fmla="*/ 24070 w 2199801" name="connsiteX15"/>
                <a:gd fmla="*/ 882276 h 1964942" name="connsiteY15"/>
                <a:gd fmla="*/ 475290 w 2199801" name="connsiteX16"/>
                <a:gd fmla="*/ 100743 h 1964942" name="connsiteY16"/>
                <a:gd fmla="*/ 648882 w 2199801" name="connsiteX17"/>
                <a:gd fmla="*/ 0 h 196494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1964942" w="2199801">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anose="02010600030101010101" pitchFamily="2" typeface="宋体"/>
              </a:endParaRPr>
            </a:p>
          </p:txBody>
        </p:sp>
        <p:sp>
          <p:nvSpPr>
            <p:cNvPr id="102" name="任意多边形 10"/>
            <p:cNvSpPr/>
            <p:nvPr/>
          </p:nvSpPr>
          <p:spPr>
            <a:xfrm>
              <a:off x="5898222" y="3508232"/>
              <a:ext cx="2199801" cy="1964871"/>
            </a:xfrm>
            <a:custGeom>
              <a:gdLst>
                <a:gd fmla="*/ 928740 w 2199801" name="connsiteX0"/>
                <a:gd fmla="*/ 0 h 1964871" name="connsiteY0"/>
                <a:gd fmla="*/ 946889 w 2199801" name="connsiteX1"/>
                <a:gd fmla="*/ 5 h 1964871" name="connsiteY1"/>
                <a:gd fmla="*/ 1551718 w 2199801" name="connsiteX2"/>
                <a:gd fmla="*/ 160 h 1964871" name="connsiteY2"/>
                <a:gd fmla="*/ 1724864 w 2199801" name="connsiteX3"/>
                <a:gd fmla="*/ 100126 h 1964871" name="connsiteY3"/>
                <a:gd fmla="*/ 2176481 w 2199801" name="connsiteX4"/>
                <a:gd fmla="*/ 881887 h 1964871" name="connsiteY4"/>
                <a:gd fmla="*/ 2176033 w 2199801" name="connsiteX5"/>
                <a:gd fmla="*/ 1082596 h 1964871" name="connsiteY5"/>
                <a:gd fmla="*/ 1724814 w 2199801" name="connsiteX6"/>
                <a:gd fmla="*/ 1864130 h 1964871" name="connsiteY6"/>
                <a:gd fmla="*/ 1551220 w 2199801" name="connsiteX7"/>
                <a:gd fmla="*/ 1964871 h 1964871" name="connsiteY7"/>
                <a:gd fmla="*/ 648385 w 2199801" name="connsiteX8"/>
                <a:gd fmla="*/ 1964642 h 1964871" name="connsiteY8"/>
                <a:gd fmla="*/ 475239 w 2199801" name="connsiteX9"/>
                <a:gd fmla="*/ 1864676 h 1964871" name="connsiteY9"/>
                <a:gd fmla="*/ 23624 w 2199801" name="connsiteX10"/>
                <a:gd fmla="*/ 1082914 h 1964871" name="connsiteY10"/>
                <a:gd fmla="*/ 24071 w 2199801" name="connsiteX11"/>
                <a:gd fmla="*/ 882205 h 1964871" name="connsiteY11"/>
                <a:gd fmla="*/ 329674 w 2199801" name="connsiteX12"/>
                <a:gd fmla="*/ 352885 h 1964871" name="connsiteY12"/>
                <a:gd fmla="*/ 375044 w 2199801" name="connsiteX13"/>
                <a:gd fmla="*/ 366968 h 1964871" name="connsiteY13"/>
                <a:gd fmla="*/ 469472 w 2199801" name="connsiteX14"/>
                <a:gd fmla="*/ 376487 h 1964871" name="connsiteY14"/>
                <a:gd fmla="*/ 928501 w 2199801" name="connsiteX15"/>
                <a:gd fmla="*/ 2368 h 1964871"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964871" w="219980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srgbClr val="FFFFFF"/>
                </a:solidFill>
                <a:latin panose="020f0502020204030204" typeface="Calibri"/>
                <a:ea charset="-122" panose="02010600030101010101" pitchFamily="2" typeface="宋体"/>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p:nvPr/>
          </p:nvSpPr>
          <p:spPr bwMode="auto">
            <a:xfrm>
              <a:off x="3021147" y="2143764"/>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anchor="t" anchorCtr="0" bIns="45708" compatLnSpc="1" lIns="91416" numCol="1" rIns="91416" tIns="45708" vert="horz" wrap="square"/>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anose="02010600030101010101" pitchFamily="2" typeface="宋体"/>
                  </a:rPr>
                  <a:t>01</a:t>
                </a:r>
              </a:p>
            </p:txBody>
          </p:sp>
          <p:sp>
            <p:nvSpPr>
              <p:cNvPr id="109" name="文本框 42"/>
              <p:cNvSpPr txBox="1"/>
              <p:nvPr/>
            </p:nvSpPr>
            <p:spPr>
              <a:xfrm>
                <a:off x="4145699" y="1903547"/>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p:nvPr/>
          </p:nvSpPr>
          <p:spPr bwMode="auto">
            <a:xfrm>
              <a:off x="4409436" y="1340397"/>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anchor="t" anchorCtr="0" bIns="45708" compatLnSpc="1" lIns="91416" numCol="1" rIns="91416" tIns="45708" vert="horz" wrap="square"/>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anose="02010600030101010101" pitchFamily="2" typeface="宋体"/>
                  </a:rPr>
                  <a:t>02</a:t>
                </a:r>
              </a:p>
            </p:txBody>
          </p:sp>
          <p:sp>
            <p:nvSpPr>
              <p:cNvPr id="112" name="文本框 45"/>
              <p:cNvSpPr txBox="1"/>
              <p:nvPr/>
            </p:nvSpPr>
            <p:spPr>
              <a:xfrm>
                <a:off x="4145699" y="1903548"/>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p:nvPr/>
          </p:nvSpPr>
          <p:spPr bwMode="auto">
            <a:xfrm>
              <a:off x="4409436" y="2940014"/>
              <a:ext cx="965791" cy="8559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anchor="t" anchorCtr="0" bIns="45708" compatLnSpc="1" lIns="91416" numCol="1" rIns="91416" tIns="45708" vert="horz" wrap="square"/>
            <a:lstStyle/>
            <a:p>
              <a:pPr>
                <a:defRPr/>
              </a:pPr>
              <a:endParaRPr altLang="en-US" lang="zh-CN">
                <a:solidFill>
                  <a:prstClr val="black"/>
                </a:solidFill>
                <a:latin charset="0" panose="020b0604020202020204" pitchFamily="34" typeface="Arial"/>
                <a:ea charset="-122" panose="02000000000000000000" pitchFamily="2" typeface="方正正纤黑简体"/>
                <a:sym charset="0" panose="020b0604020202020204" pitchFamily="34" typeface="Arial"/>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18295"/>
              </a:xfrm>
              <a:prstGeom prst="rect">
                <a:avLst/>
              </a:prstGeom>
              <a:noFill/>
            </p:spPr>
            <p:txBody>
              <a:bodyPr rtlCol="0" wrap="square">
                <a:spAutoFit/>
              </a:bodyPr>
              <a:lstStyle/>
              <a:p>
                <a:pPr algn="ctr">
                  <a:defRPr/>
                </a:pPr>
                <a:r>
                  <a:rPr altLang="zh-CN" lang="en-US" sz="2800">
                    <a:solidFill>
                      <a:srgbClr val="FFFFFF"/>
                    </a:solidFill>
                    <a:latin charset="0" panose="020b0806030902050204" pitchFamily="34" typeface="Impact"/>
                    <a:ea charset="-122" panose="02010600030101010101" pitchFamily="2" typeface="宋体"/>
                  </a:rPr>
                  <a:t>03</a:t>
                </a:r>
              </a:p>
            </p:txBody>
          </p:sp>
          <p:sp>
            <p:nvSpPr>
              <p:cNvPr id="115" name="文本框 48"/>
              <p:cNvSpPr txBox="1"/>
              <p:nvPr/>
            </p:nvSpPr>
            <p:spPr>
              <a:xfrm>
                <a:off x="4145699" y="1903547"/>
                <a:ext cx="952500" cy="251526"/>
              </a:xfrm>
              <a:prstGeom prst="rect">
                <a:avLst/>
              </a:prstGeom>
              <a:noFill/>
            </p:spPr>
            <p:txBody>
              <a:bodyPr rtlCol="0" wrap="square">
                <a:spAutoFit/>
              </a:bodyPr>
              <a:lstStyle/>
              <a:p>
                <a:pPr algn="ctr">
                  <a:defRPr/>
                </a:pPr>
                <a:r>
                  <a:rPr altLang="zh-CN" lang="en-US" sz="1050">
                    <a:solidFill>
                      <a:srgbClr val="FFFFFF"/>
                    </a:solidFill>
                    <a:latin charset="-122" panose="020b0500000000000000" pitchFamily="34" typeface="LiHei Pro"/>
                    <a:ea charset="-122" panose="020b0500000000000000" pitchFamily="34" typeface="LiHei Pro"/>
                  </a:rPr>
                  <a:t>OPTION</a:t>
                </a: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noAutofit/>
            </a:bodyPr>
            <a:lstStyle/>
            <a:p>
              <a:pPr algn="ctr">
                <a:defRPr/>
              </a:pPr>
              <a:endParaRPr altLang="en-US" lang="zh-CN">
                <a:solidFill>
                  <a:srgbClr val="FFFFFF"/>
                </a:solidFill>
                <a:latin panose="020f0502020204030204" typeface="Calibri"/>
                <a:ea charset="-122" panose="02010600030101010101" pitchFamily="2" typeface="宋体"/>
                <a:sym charset="0" panose="020b0604020202020204" pitchFamily="34" typeface="Arial"/>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gdLst>
                  <a:gd fmla="*/ 0 w 88" name="T0"/>
                  <a:gd fmla="*/ 0 h 92" name="T1"/>
                  <a:gd fmla="*/ 0 w 88" name="T2"/>
                  <a:gd fmla="*/ 92 h 92" name="T3"/>
                  <a:gd fmla="*/ 88 w 88" name="T4"/>
                  <a:gd fmla="*/ 92 h 92" name="T5"/>
                  <a:gd fmla="*/ 88 w 88" name="T6"/>
                  <a:gd fmla="*/ 0 h 92" name="T7"/>
                  <a:gd fmla="*/ 0 w 88" name="T8"/>
                  <a:gd fmla="*/ 0 h 92" name="T9"/>
                  <a:gd fmla="*/ 74 w 88" name="T10"/>
                  <a:gd fmla="*/ 76 h 92" name="T11"/>
                  <a:gd fmla="*/ 15 w 88" name="T12"/>
                  <a:gd fmla="*/ 76 h 92" name="T13"/>
                  <a:gd fmla="*/ 15 w 88" name="T14"/>
                  <a:gd fmla="*/ 14 h 92" name="T15"/>
                  <a:gd fmla="*/ 74 w 88" name="T16"/>
                  <a:gd fmla="*/ 14 h 92" name="T17"/>
                  <a:gd fmla="*/ 74 w 88" name="T18"/>
                  <a:gd fmla="*/ 76 h 9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2" w="88">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1" name="Freeform 92"/>
              <p:cNvSpPr>
                <a:spLocks noEditPoints="1"/>
              </p:cNvSpPr>
              <p:nvPr/>
            </p:nvSpPr>
            <p:spPr bwMode="auto">
              <a:xfrm>
                <a:off x="8153866" y="5787393"/>
                <a:ext cx="115062" cy="121601"/>
              </a:xfrm>
              <a:custGeom>
                <a:gdLst>
                  <a:gd fmla="*/ 0 w 88" name="T0"/>
                  <a:gd fmla="*/ 93 h 93" name="T1"/>
                  <a:gd fmla="*/ 88 w 88" name="T2"/>
                  <a:gd fmla="*/ 93 h 93" name="T3"/>
                  <a:gd fmla="*/ 88 w 88" name="T4"/>
                  <a:gd fmla="*/ 0 h 93" name="T5"/>
                  <a:gd fmla="*/ 0 w 88" name="T6"/>
                  <a:gd fmla="*/ 0 h 93" name="T7"/>
                  <a:gd fmla="*/ 0 w 88" name="T8"/>
                  <a:gd fmla="*/ 93 h 93" name="T9"/>
                  <a:gd fmla="*/ 15 w 88" name="T10"/>
                  <a:gd fmla="*/ 15 h 93" name="T11"/>
                  <a:gd fmla="*/ 74 w 88" name="T12"/>
                  <a:gd fmla="*/ 15 h 93" name="T13"/>
                  <a:gd fmla="*/ 74 w 88" name="T14"/>
                  <a:gd fmla="*/ 78 h 93" name="T15"/>
                  <a:gd fmla="*/ 15 w 88" name="T16"/>
                  <a:gd fmla="*/ 78 h 93" name="T17"/>
                  <a:gd fmla="*/ 15 w 88" name="T18"/>
                  <a:gd fmla="*/ 15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88">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2" name="Freeform 93"/>
              <p:cNvSpPr>
                <a:spLocks noEditPoints="1"/>
              </p:cNvSpPr>
              <p:nvPr/>
            </p:nvSpPr>
            <p:spPr bwMode="auto">
              <a:xfrm>
                <a:off x="8153866" y="5988752"/>
                <a:ext cx="115062" cy="124216"/>
              </a:xfrm>
              <a:custGeom>
                <a:gdLst>
                  <a:gd fmla="*/ 0 w 88" name="T0"/>
                  <a:gd fmla="*/ 95 h 95" name="T1"/>
                  <a:gd fmla="*/ 88 w 88" name="T2"/>
                  <a:gd fmla="*/ 95 h 95" name="T3"/>
                  <a:gd fmla="*/ 88 w 88" name="T4"/>
                  <a:gd fmla="*/ 0 h 95" name="T5"/>
                  <a:gd fmla="*/ 0 w 88" name="T6"/>
                  <a:gd fmla="*/ 0 h 95" name="T7"/>
                  <a:gd fmla="*/ 0 w 88" name="T8"/>
                  <a:gd fmla="*/ 95 h 95" name="T9"/>
                  <a:gd fmla="*/ 15 w 88" name="T10"/>
                  <a:gd fmla="*/ 17 h 95" name="T11"/>
                  <a:gd fmla="*/ 74 w 88" name="T12"/>
                  <a:gd fmla="*/ 17 h 95" name="T13"/>
                  <a:gd fmla="*/ 74 w 88" name="T14"/>
                  <a:gd fmla="*/ 78 h 95" name="T15"/>
                  <a:gd fmla="*/ 15 w 88" name="T16"/>
                  <a:gd fmla="*/ 78 h 95" name="T17"/>
                  <a:gd fmla="*/ 15 w 88" name="T18"/>
                  <a:gd fmla="*/ 17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88">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3" name="Freeform 94"/>
              <p:cNvSpPr>
                <a:spLocks noEditPoints="1"/>
              </p:cNvSpPr>
              <p:nvPr/>
            </p:nvSpPr>
            <p:spPr bwMode="auto">
              <a:xfrm>
                <a:off x="7623010" y="5694558"/>
                <a:ext cx="305962" cy="307270"/>
              </a:xfrm>
              <a:custGeom>
                <a:gdLst>
                  <a:gd fmla="*/ 49 w 99" name="T0"/>
                  <a:gd fmla="*/ 0 h 99" name="T1"/>
                  <a:gd fmla="*/ 0 w 99" name="T2"/>
                  <a:gd fmla="*/ 49 h 99" name="T3"/>
                  <a:gd fmla="*/ 49 w 99" name="T4"/>
                  <a:gd fmla="*/ 99 h 99" name="T5"/>
                  <a:gd fmla="*/ 99 w 99" name="T6"/>
                  <a:gd fmla="*/ 49 h 99" name="T7"/>
                  <a:gd fmla="*/ 49 w 99" name="T8"/>
                  <a:gd fmla="*/ 0 h 99" name="T9"/>
                  <a:gd fmla="*/ 49 w 99" name="T10"/>
                  <a:gd fmla="*/ 90 h 99" name="T11"/>
                  <a:gd fmla="*/ 9 w 99" name="T12"/>
                  <a:gd fmla="*/ 49 h 99" name="T13"/>
                  <a:gd fmla="*/ 49 w 99" name="T14"/>
                  <a:gd fmla="*/ 9 h 99" name="T15"/>
                  <a:gd fmla="*/ 90 w 99" name="T16"/>
                  <a:gd fmla="*/ 49 h 99" name="T17"/>
                  <a:gd fmla="*/ 49 w 99" name="T18"/>
                  <a:gd fmla="*/ 90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4" name="Freeform 95"/>
              <p:cNvSpPr/>
              <p:nvPr/>
            </p:nvSpPr>
            <p:spPr bwMode="auto">
              <a:xfrm>
                <a:off x="7938125" y="5626567"/>
                <a:ext cx="206589" cy="443252"/>
              </a:xfrm>
              <a:custGeom>
                <a:gdLst>
                  <a:gd fmla="*/ 14 w 67" name="T0"/>
                  <a:gd fmla="*/ 65 h 143" name="T1"/>
                  <a:gd fmla="*/ 0 w 67" name="T2"/>
                  <a:gd fmla="*/ 65 h 143" name="T3"/>
                  <a:gd fmla="*/ 0 w 67" name="T4"/>
                  <a:gd fmla="*/ 71 h 143" name="T5"/>
                  <a:gd fmla="*/ 0 w 67" name="T6"/>
                  <a:gd fmla="*/ 76 h 143" name="T7"/>
                  <a:gd fmla="*/ 14 w 67" name="T8"/>
                  <a:gd fmla="*/ 76 h 143" name="T9"/>
                  <a:gd fmla="*/ 14 w 67" name="T10"/>
                  <a:gd fmla="*/ 143 h 143" name="T11"/>
                  <a:gd fmla="*/ 67 w 67" name="T12"/>
                  <a:gd fmla="*/ 143 h 143" name="T13"/>
                  <a:gd fmla="*/ 67 w 67" name="T14"/>
                  <a:gd fmla="*/ 132 h 143" name="T15"/>
                  <a:gd fmla="*/ 25 w 67" name="T16"/>
                  <a:gd fmla="*/ 132 h 143" name="T17"/>
                  <a:gd fmla="*/ 25 w 67" name="T18"/>
                  <a:gd fmla="*/ 76 h 143" name="T19"/>
                  <a:gd fmla="*/ 67 w 67" name="T20"/>
                  <a:gd fmla="*/ 76 h 143" name="T21"/>
                  <a:gd fmla="*/ 67 w 67" name="T22"/>
                  <a:gd fmla="*/ 65 h 143" name="T23"/>
                  <a:gd fmla="*/ 25 w 67" name="T24"/>
                  <a:gd fmla="*/ 65 h 143" name="T25"/>
                  <a:gd fmla="*/ 25 w 67" name="T26"/>
                  <a:gd fmla="*/ 11 h 143" name="T27"/>
                  <a:gd fmla="*/ 67 w 67" name="T28"/>
                  <a:gd fmla="*/ 11 h 143" name="T29"/>
                  <a:gd fmla="*/ 67 w 67" name="T30"/>
                  <a:gd fmla="*/ 0 h 143" name="T31"/>
                  <a:gd fmla="*/ 14 w 67" name="T32"/>
                  <a:gd fmla="*/ 0 h 143" name="T33"/>
                  <a:gd fmla="*/ 14 w 67" name="T34"/>
                  <a:gd fmla="*/ 65 h 14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3" w="67">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5" name="Freeform 96"/>
              <p:cNvSpPr>
                <a:spLocks noEditPoints="1"/>
              </p:cNvSpPr>
              <p:nvPr/>
            </p:nvSpPr>
            <p:spPr bwMode="auto">
              <a:xfrm>
                <a:off x="7675311" y="5748167"/>
                <a:ext cx="201359" cy="200052"/>
              </a:xfrm>
              <a:custGeom>
                <a:gdLst>
                  <a:gd fmla="*/ 32 w 65" name="T0"/>
                  <a:gd fmla="*/ 0 h 65" name="T1"/>
                  <a:gd fmla="*/ 0 w 65" name="T2"/>
                  <a:gd fmla="*/ 32 h 65" name="T3"/>
                  <a:gd fmla="*/ 32 w 65" name="T4"/>
                  <a:gd fmla="*/ 65 h 65" name="T5"/>
                  <a:gd fmla="*/ 65 w 65" name="T6"/>
                  <a:gd fmla="*/ 32 h 65" name="T7"/>
                  <a:gd fmla="*/ 32 w 65" name="T8"/>
                  <a:gd fmla="*/ 0 h 65" name="T9"/>
                  <a:gd fmla="*/ 36 w 65" name="T10"/>
                  <a:gd fmla="*/ 53 h 65" name="T11"/>
                  <a:gd fmla="*/ 36 w 65" name="T12"/>
                  <a:gd fmla="*/ 60 h 65" name="T13"/>
                  <a:gd fmla="*/ 29 w 65" name="T14"/>
                  <a:gd fmla="*/ 60 h 65" name="T15"/>
                  <a:gd fmla="*/ 29 w 65" name="T16"/>
                  <a:gd fmla="*/ 53 h 65" name="T17"/>
                  <a:gd fmla="*/ 18 w 65" name="T18"/>
                  <a:gd fmla="*/ 51 h 65" name="T19"/>
                  <a:gd fmla="*/ 20 w 65" name="T20"/>
                  <a:gd fmla="*/ 43 h 65" name="T21"/>
                  <a:gd fmla="*/ 31 w 65" name="T22"/>
                  <a:gd fmla="*/ 46 h 65" name="T23"/>
                  <a:gd fmla="*/ 37 w 65" name="T24"/>
                  <a:gd fmla="*/ 42 h 65" name="T25"/>
                  <a:gd fmla="*/ 30 w 65" name="T26"/>
                  <a:gd fmla="*/ 36 h 65" name="T27"/>
                  <a:gd fmla="*/ 18 w 65" name="T28"/>
                  <a:gd fmla="*/ 24 h 65" name="T29"/>
                  <a:gd fmla="*/ 29 w 65" name="T30"/>
                  <a:gd fmla="*/ 12 h 65" name="T31"/>
                  <a:gd fmla="*/ 29 w 65" name="T32"/>
                  <a:gd fmla="*/ 5 h 65" name="T33"/>
                  <a:gd fmla="*/ 36 w 65" name="T34"/>
                  <a:gd fmla="*/ 5 h 65" name="T35"/>
                  <a:gd fmla="*/ 36 w 65" name="T36"/>
                  <a:gd fmla="*/ 11 h 65" name="T37"/>
                  <a:gd fmla="*/ 46 w 65" name="T38"/>
                  <a:gd fmla="*/ 13 h 65" name="T39"/>
                  <a:gd fmla="*/ 44 w 65" name="T40"/>
                  <a:gd fmla="*/ 21 h 65" name="T41"/>
                  <a:gd fmla="*/ 34 w 65" name="T42"/>
                  <a:gd fmla="*/ 19 h 65" name="T43"/>
                  <a:gd fmla="*/ 28 w 65" name="T44"/>
                  <a:gd fmla="*/ 22 h 65" name="T45"/>
                  <a:gd fmla="*/ 36 w 65" name="T46"/>
                  <a:gd fmla="*/ 28 h 65" name="T47"/>
                  <a:gd fmla="*/ 47 w 65" name="T48"/>
                  <a:gd fmla="*/ 41 h 65" name="T49"/>
                  <a:gd fmla="*/ 36 w 65" name="T50"/>
                  <a:gd fmla="*/ 53 h 6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 w="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p:nvPr/>
          </p:nvSpPr>
          <p:spPr bwMode="auto">
            <a:xfrm>
              <a:off x="5481246" y="2219701"/>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noAutofit/>
            </a:bodyPr>
            <a:lstStyle/>
            <a:p>
              <a:pPr algn="ctr">
                <a:defRPr/>
              </a:pPr>
              <a:endParaRPr altLang="en-US" lang="zh-CN">
                <a:solidFill>
                  <a:srgbClr val="FFFFFF"/>
                </a:solidFill>
                <a:latin panose="020f0502020204030204" typeface="Calibri"/>
                <a:ea charset="-122" panose="02010600030101010101" pitchFamily="2" typeface="宋体"/>
                <a:sym charset="0" panose="020b0604020202020204" pitchFamily="34" typeface="Arial"/>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gdLst>
                  <a:gd fmla="*/ 156 w 305" name="T0"/>
                  <a:gd fmla="*/ 156 h 208" name="T1"/>
                  <a:gd fmla="*/ 305 w 305" name="T2"/>
                  <a:gd fmla="*/ 156 h 208" name="T3"/>
                  <a:gd fmla="*/ 305 w 305" name="T4"/>
                  <a:gd fmla="*/ 54 h 208" name="T5"/>
                  <a:gd fmla="*/ 156 w 305" name="T6"/>
                  <a:gd fmla="*/ 54 h 208" name="T7"/>
                  <a:gd fmla="*/ 156 w 305" name="T8"/>
                  <a:gd fmla="*/ 0 h 208" name="T9"/>
                  <a:gd fmla="*/ 0 w 305" name="T10"/>
                  <a:gd fmla="*/ 106 h 208" name="T11"/>
                  <a:gd fmla="*/ 156 w 305" name="T12"/>
                  <a:gd fmla="*/ 208 h 208" name="T13"/>
                  <a:gd fmla="*/ 156 w 305" name="T14"/>
                  <a:gd fmla="*/ 156 h 2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8" w="305">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8" name="Freeform 99"/>
              <p:cNvSpPr/>
              <p:nvPr/>
            </p:nvSpPr>
            <p:spPr bwMode="auto">
              <a:xfrm>
                <a:off x="9592147" y="5812236"/>
                <a:ext cx="398796" cy="269351"/>
              </a:xfrm>
              <a:custGeom>
                <a:gdLst>
                  <a:gd fmla="*/ 305 w 305" name="T0"/>
                  <a:gd fmla="*/ 107 h 206" name="T1"/>
                  <a:gd fmla="*/ 149 w 305" name="T2"/>
                  <a:gd fmla="*/ 0 h 206" name="T3"/>
                  <a:gd fmla="*/ 149 w 305" name="T4"/>
                  <a:gd fmla="*/ 52 h 206" name="T5"/>
                  <a:gd fmla="*/ 0 w 305" name="T6"/>
                  <a:gd fmla="*/ 52 h 206" name="T7"/>
                  <a:gd fmla="*/ 0 w 305" name="T8"/>
                  <a:gd fmla="*/ 154 h 206" name="T9"/>
                  <a:gd fmla="*/ 149 w 305" name="T10"/>
                  <a:gd fmla="*/ 154 h 206" name="T11"/>
                  <a:gd fmla="*/ 149 w 305" name="T12"/>
                  <a:gd fmla="*/ 206 h 206" name="T13"/>
                  <a:gd fmla="*/ 305 w 305" name="T14"/>
                  <a:gd fmla="*/ 107 h 20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6" w="305">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29" name="Freeform 100"/>
              <p:cNvSpPr>
                <a:spLocks noEditPoints="1"/>
              </p:cNvSpPr>
              <p:nvPr/>
            </p:nvSpPr>
            <p:spPr bwMode="auto">
              <a:xfrm>
                <a:off x="9752974" y="5630489"/>
                <a:ext cx="185669" cy="185669"/>
              </a:xfrm>
              <a:custGeom>
                <a:gdLst>
                  <a:gd fmla="*/ 30 w 60" name="T0"/>
                  <a:gd fmla="*/ 60 h 60" name="T1"/>
                  <a:gd fmla="*/ 60 w 60" name="T2"/>
                  <a:gd fmla="*/ 30 h 60" name="T3"/>
                  <a:gd fmla="*/ 30 w 60" name="T4"/>
                  <a:gd fmla="*/ 0 h 60" name="T5"/>
                  <a:gd fmla="*/ 0 w 60" name="T6"/>
                  <a:gd fmla="*/ 30 h 60" name="T7"/>
                  <a:gd fmla="*/ 30 w 60" name="T8"/>
                  <a:gd fmla="*/ 60 h 60" name="T9"/>
                  <a:gd fmla="*/ 30 w 60" name="T10"/>
                  <a:gd fmla="*/ 4 h 60" name="T11"/>
                  <a:gd fmla="*/ 56 w 60" name="T12"/>
                  <a:gd fmla="*/ 30 h 60" name="T13"/>
                  <a:gd fmla="*/ 30 w 60" name="T14"/>
                  <a:gd fmla="*/ 56 h 60" name="T15"/>
                  <a:gd fmla="*/ 4 w 60" name="T16"/>
                  <a:gd fmla="*/ 30 h 60" name="T17"/>
                  <a:gd fmla="*/ 30 w 60" name="T18"/>
                  <a:gd fmla="*/ 4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0" name="Freeform 101"/>
              <p:cNvSpPr>
                <a:spLocks noEditPoints="1"/>
              </p:cNvSpPr>
              <p:nvPr/>
            </p:nvSpPr>
            <p:spPr bwMode="auto">
              <a:xfrm>
                <a:off x="9777816" y="5655333"/>
                <a:ext cx="135983" cy="138598"/>
              </a:xfrm>
              <a:custGeom>
                <a:gdLst>
                  <a:gd fmla="*/ 22 w 44" name="T0"/>
                  <a:gd fmla="*/ 45 h 45" name="T1"/>
                  <a:gd fmla="*/ 44 w 44" name="T2"/>
                  <a:gd fmla="*/ 22 h 45" name="T3"/>
                  <a:gd fmla="*/ 22 w 44" name="T4"/>
                  <a:gd fmla="*/ 0 h 45" name="T5"/>
                  <a:gd fmla="*/ 0 w 44" name="T6"/>
                  <a:gd fmla="*/ 22 h 45" name="T7"/>
                  <a:gd fmla="*/ 22 w 44" name="T8"/>
                  <a:gd fmla="*/ 45 h 45" name="T9"/>
                  <a:gd fmla="*/ 21 w 44" name="T10"/>
                  <a:gd fmla="*/ 24 h 45" name="T11"/>
                  <a:gd fmla="*/ 13 w 44" name="T12"/>
                  <a:gd fmla="*/ 17 h 45" name="T13"/>
                  <a:gd fmla="*/ 20 w 44" name="T14"/>
                  <a:gd fmla="*/ 9 h 45" name="T15"/>
                  <a:gd fmla="*/ 20 w 44" name="T16"/>
                  <a:gd fmla="*/ 5 h 45" name="T17"/>
                  <a:gd fmla="*/ 24 w 44" name="T18"/>
                  <a:gd fmla="*/ 5 h 45" name="T19"/>
                  <a:gd fmla="*/ 24 w 44" name="T20"/>
                  <a:gd fmla="*/ 9 h 45" name="T21"/>
                  <a:gd fmla="*/ 31 w 44" name="T22"/>
                  <a:gd fmla="*/ 10 h 45" name="T23"/>
                  <a:gd fmla="*/ 29 w 44" name="T24"/>
                  <a:gd fmla="*/ 15 h 45" name="T25"/>
                  <a:gd fmla="*/ 23 w 44" name="T26"/>
                  <a:gd fmla="*/ 13 h 45" name="T27"/>
                  <a:gd fmla="*/ 19 w 44" name="T28"/>
                  <a:gd fmla="*/ 16 h 45" name="T29"/>
                  <a:gd fmla="*/ 25 w 44" name="T30"/>
                  <a:gd fmla="*/ 19 h 45" name="T31"/>
                  <a:gd fmla="*/ 32 w 44" name="T32"/>
                  <a:gd fmla="*/ 27 h 45" name="T33"/>
                  <a:gd fmla="*/ 24 w 44" name="T34"/>
                  <a:gd fmla="*/ 35 h 45" name="T35"/>
                  <a:gd fmla="*/ 24 w 44" name="T36"/>
                  <a:gd fmla="*/ 40 h 45" name="T37"/>
                  <a:gd fmla="*/ 20 w 44" name="T38"/>
                  <a:gd fmla="*/ 40 h 45" name="T39"/>
                  <a:gd fmla="*/ 20 w 44" name="T40"/>
                  <a:gd fmla="*/ 36 h 45" name="T41"/>
                  <a:gd fmla="*/ 13 w 44" name="T42"/>
                  <a:gd fmla="*/ 34 h 45" name="T43"/>
                  <a:gd fmla="*/ 14 w 44" name="T44"/>
                  <a:gd fmla="*/ 29 h 45" name="T45"/>
                  <a:gd fmla="*/ 21 w 44" name="T46"/>
                  <a:gd fmla="*/ 31 h 45" name="T47"/>
                  <a:gd fmla="*/ 25 w 44" name="T48"/>
                  <a:gd fmla="*/ 28 h 45" name="T49"/>
                  <a:gd fmla="*/ 21 w 44" name="T50"/>
                  <a:gd fmla="*/ 24 h 4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5" w="44">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1" name="Freeform 102"/>
              <p:cNvSpPr>
                <a:spLocks noEditPoints="1"/>
              </p:cNvSpPr>
              <p:nvPr/>
            </p:nvSpPr>
            <p:spPr bwMode="auto">
              <a:xfrm>
                <a:off x="9356792" y="5871074"/>
                <a:ext cx="185669" cy="185669"/>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6 h 60" name="T11"/>
                  <a:gd fmla="*/ 4 w 60" name="T12"/>
                  <a:gd fmla="*/ 30 h 60" name="T13"/>
                  <a:gd fmla="*/ 30 w 60" name="T14"/>
                  <a:gd fmla="*/ 4 h 60" name="T15"/>
                  <a:gd fmla="*/ 56 w 60" name="T16"/>
                  <a:gd fmla="*/ 30 h 60" name="T17"/>
                  <a:gd fmla="*/ 30 w 60" name="T18"/>
                  <a:gd fmla="*/ 56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2" name="Freeform 103"/>
              <p:cNvSpPr>
                <a:spLocks noEditPoints="1"/>
              </p:cNvSpPr>
              <p:nvPr/>
            </p:nvSpPr>
            <p:spPr bwMode="auto">
              <a:xfrm>
                <a:off x="9381636" y="5895918"/>
                <a:ext cx="135983" cy="135983"/>
              </a:xfrm>
              <a:custGeom>
                <a:gdLst>
                  <a:gd fmla="*/ 22 w 44" name="T0"/>
                  <a:gd fmla="*/ 0 h 44" name="T1"/>
                  <a:gd fmla="*/ 0 w 44" name="T2"/>
                  <a:gd fmla="*/ 22 h 44" name="T3"/>
                  <a:gd fmla="*/ 22 w 44" name="T4"/>
                  <a:gd fmla="*/ 44 h 44" name="T5"/>
                  <a:gd fmla="*/ 44 w 44" name="T6"/>
                  <a:gd fmla="*/ 22 h 44" name="T7"/>
                  <a:gd fmla="*/ 22 w 44" name="T8"/>
                  <a:gd fmla="*/ 0 h 44" name="T9"/>
                  <a:gd fmla="*/ 24 w 44" name="T10"/>
                  <a:gd fmla="*/ 35 h 44" name="T11"/>
                  <a:gd fmla="*/ 24 w 44" name="T12"/>
                  <a:gd fmla="*/ 39 h 44" name="T13"/>
                  <a:gd fmla="*/ 20 w 44" name="T14"/>
                  <a:gd fmla="*/ 39 h 44" name="T15"/>
                  <a:gd fmla="*/ 20 w 44" name="T16"/>
                  <a:gd fmla="*/ 35 h 44" name="T17"/>
                  <a:gd fmla="*/ 12 w 44" name="T18"/>
                  <a:gd fmla="*/ 34 h 44" name="T19"/>
                  <a:gd fmla="*/ 14 w 44" name="T20"/>
                  <a:gd fmla="*/ 29 h 44" name="T21"/>
                  <a:gd fmla="*/ 21 w 44" name="T22"/>
                  <a:gd fmla="*/ 30 h 44" name="T23"/>
                  <a:gd fmla="*/ 25 w 44" name="T24"/>
                  <a:gd fmla="*/ 28 h 44" name="T25"/>
                  <a:gd fmla="*/ 20 w 44" name="T26"/>
                  <a:gd fmla="*/ 24 h 44" name="T27"/>
                  <a:gd fmla="*/ 13 w 44" name="T28"/>
                  <a:gd fmla="*/ 16 h 44" name="T29"/>
                  <a:gd fmla="*/ 20 w 44" name="T30"/>
                  <a:gd fmla="*/ 9 h 44" name="T31"/>
                  <a:gd fmla="*/ 20 w 44" name="T32"/>
                  <a:gd fmla="*/ 5 h 44" name="T33"/>
                  <a:gd fmla="*/ 24 w 44" name="T34"/>
                  <a:gd fmla="*/ 5 h 44" name="T35"/>
                  <a:gd fmla="*/ 24 w 44" name="T36"/>
                  <a:gd fmla="*/ 8 h 44" name="T37"/>
                  <a:gd fmla="*/ 30 w 44" name="T38"/>
                  <a:gd fmla="*/ 10 h 44" name="T39"/>
                  <a:gd fmla="*/ 29 w 44" name="T40"/>
                  <a:gd fmla="*/ 15 h 44" name="T41"/>
                  <a:gd fmla="*/ 23 w 44" name="T42"/>
                  <a:gd fmla="*/ 13 h 44" name="T43"/>
                  <a:gd fmla="*/ 19 w 44" name="T44"/>
                  <a:gd fmla="*/ 16 h 44" name="T45"/>
                  <a:gd fmla="*/ 24 w 44" name="T46"/>
                  <a:gd fmla="*/ 19 h 44" name="T47"/>
                  <a:gd fmla="*/ 31 w 44" name="T48"/>
                  <a:gd fmla="*/ 27 h 44" name="T49"/>
                  <a:gd fmla="*/ 24 w 44" name="T50"/>
                  <a:gd fmla="*/ 35 h 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08" compatLnSpc="1" forceAA="0" fromWordArt="0" horzOverflow="overflow" lIns="91416" numCol="1" rIns="91416" rot="0" rtlCol="0" spcCol="0" spcFirstLastPara="0" tIns="45708" vert="horz" vertOverflow="overflow" wrap="square">
              <a:noAutofit/>
            </a:bodyPr>
            <a:lstStyle/>
            <a:p>
              <a:pPr algn="ctr">
                <a:defRPr/>
              </a:pPr>
              <a:endParaRPr altLang="en-US" lang="zh-CN">
                <a:solidFill>
                  <a:srgbClr val="FFFFFF"/>
                </a:solidFill>
                <a:latin panose="020f0502020204030204" typeface="Calibri"/>
                <a:ea charset="-122" panose="02010600030101010101" pitchFamily="2" typeface="宋体"/>
                <a:sym charset="0" panose="020b0604020202020204" pitchFamily="34" typeface="Arial"/>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gdLst>
                  <a:gd fmla="*/ 0 w 194" name="T0"/>
                  <a:gd fmla="*/ 187 h 187" name="T1"/>
                  <a:gd fmla="*/ 194 w 194" name="T2"/>
                  <a:gd fmla="*/ 187 h 187" name="T3"/>
                  <a:gd fmla="*/ 194 w 194" name="T4"/>
                  <a:gd fmla="*/ 0 h 187" name="T5"/>
                  <a:gd fmla="*/ 0 w 194" name="T6"/>
                  <a:gd fmla="*/ 0 h 187" name="T7"/>
                  <a:gd fmla="*/ 0 w 194" name="T8"/>
                  <a:gd fmla="*/ 187 h 187" name="T9"/>
                  <a:gd fmla="*/ 28 w 194" name="T10"/>
                  <a:gd fmla="*/ 28 h 187" name="T11"/>
                  <a:gd fmla="*/ 166 w 194" name="T12"/>
                  <a:gd fmla="*/ 28 h 187" name="T13"/>
                  <a:gd fmla="*/ 166 w 194" name="T14"/>
                  <a:gd fmla="*/ 158 h 187" name="T15"/>
                  <a:gd fmla="*/ 28 w 194" name="T16"/>
                  <a:gd fmla="*/ 158 h 187" name="T17"/>
                  <a:gd fmla="*/ 28 w 194" name="T18"/>
                  <a:gd fmla="*/ 28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5" name="Freeform 106"/>
              <p:cNvSpPr>
                <a:spLocks noEditPoints="1"/>
              </p:cNvSpPr>
              <p:nvPr/>
            </p:nvSpPr>
            <p:spPr bwMode="auto">
              <a:xfrm>
                <a:off x="11048734" y="5868459"/>
                <a:ext cx="253660" cy="244508"/>
              </a:xfrm>
              <a:custGeom>
                <a:gdLst>
                  <a:gd fmla="*/ 0 w 194" name="T0"/>
                  <a:gd fmla="*/ 187 h 187" name="T1"/>
                  <a:gd fmla="*/ 194 w 194" name="T2"/>
                  <a:gd fmla="*/ 187 h 187" name="T3"/>
                  <a:gd fmla="*/ 194 w 194" name="T4"/>
                  <a:gd fmla="*/ 0 h 187" name="T5"/>
                  <a:gd fmla="*/ 0 w 194" name="T6"/>
                  <a:gd fmla="*/ 0 h 187" name="T7"/>
                  <a:gd fmla="*/ 0 w 194" name="T8"/>
                  <a:gd fmla="*/ 187 h 187" name="T9"/>
                  <a:gd fmla="*/ 28 w 194" name="T10"/>
                  <a:gd fmla="*/ 28 h 187" name="T11"/>
                  <a:gd fmla="*/ 166 w 194" name="T12"/>
                  <a:gd fmla="*/ 28 h 187" name="T13"/>
                  <a:gd fmla="*/ 166 w 194" name="T14"/>
                  <a:gd fmla="*/ 158 h 187" name="T15"/>
                  <a:gd fmla="*/ 28 w 194" name="T16"/>
                  <a:gd fmla="*/ 158 h 187" name="T17"/>
                  <a:gd fmla="*/ 28 w 194" name="T18"/>
                  <a:gd fmla="*/ 28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6" name="Freeform 107"/>
              <p:cNvSpPr>
                <a:spLocks noEditPoints="1"/>
              </p:cNvSpPr>
              <p:nvPr/>
            </p:nvSpPr>
            <p:spPr bwMode="auto">
              <a:xfrm>
                <a:off x="11329852" y="5583418"/>
                <a:ext cx="253660" cy="244508"/>
              </a:xfrm>
              <a:custGeom>
                <a:gdLst>
                  <a:gd fmla="*/ 0 w 194" name="T0"/>
                  <a:gd fmla="*/ 0 h 187" name="T1"/>
                  <a:gd fmla="*/ 0 w 194" name="T2"/>
                  <a:gd fmla="*/ 187 h 187" name="T3"/>
                  <a:gd fmla="*/ 194 w 194" name="T4"/>
                  <a:gd fmla="*/ 187 h 187" name="T5"/>
                  <a:gd fmla="*/ 194 w 194" name="T6"/>
                  <a:gd fmla="*/ 0 h 187" name="T7"/>
                  <a:gd fmla="*/ 0 w 194" name="T8"/>
                  <a:gd fmla="*/ 0 h 187" name="T9"/>
                  <a:gd fmla="*/ 166 w 194" name="T10"/>
                  <a:gd fmla="*/ 159 h 187" name="T11"/>
                  <a:gd fmla="*/ 29 w 194" name="T12"/>
                  <a:gd fmla="*/ 159 h 187" name="T13"/>
                  <a:gd fmla="*/ 29 w 194" name="T14"/>
                  <a:gd fmla="*/ 29 h 187" name="T15"/>
                  <a:gd fmla="*/ 166 w 194" name="T16"/>
                  <a:gd fmla="*/ 29 h 187" name="T17"/>
                  <a:gd fmla="*/ 166 w 194" name="T18"/>
                  <a:gd fmla="*/ 159 h 18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7" w="194">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7" name="Freeform 108"/>
              <p:cNvSpPr>
                <a:spLocks noEditPoints="1"/>
              </p:cNvSpPr>
              <p:nvPr/>
            </p:nvSpPr>
            <p:spPr bwMode="auto">
              <a:xfrm>
                <a:off x="11329852" y="5865844"/>
                <a:ext cx="253660" cy="243200"/>
              </a:xfrm>
              <a:custGeom>
                <a:gdLst>
                  <a:gd fmla="*/ 0 w 194" name="T0"/>
                  <a:gd fmla="*/ 186 h 186" name="T1"/>
                  <a:gd fmla="*/ 194 w 194" name="T2"/>
                  <a:gd fmla="*/ 186 h 186" name="T3"/>
                  <a:gd fmla="*/ 194 w 194" name="T4"/>
                  <a:gd fmla="*/ 0 h 186" name="T5"/>
                  <a:gd fmla="*/ 0 w 194" name="T6"/>
                  <a:gd fmla="*/ 0 h 186" name="T7"/>
                  <a:gd fmla="*/ 0 w 194" name="T8"/>
                  <a:gd fmla="*/ 186 h 186" name="T9"/>
                  <a:gd fmla="*/ 29 w 194" name="T10"/>
                  <a:gd fmla="*/ 28 h 186" name="T11"/>
                  <a:gd fmla="*/ 166 w 194" name="T12"/>
                  <a:gd fmla="*/ 28 h 186" name="T13"/>
                  <a:gd fmla="*/ 166 w 194" name="T14"/>
                  <a:gd fmla="*/ 158 h 186" name="T15"/>
                  <a:gd fmla="*/ 29 w 194" name="T16"/>
                  <a:gd fmla="*/ 158 h 186" name="T17"/>
                  <a:gd fmla="*/ 29 w 194" name="T18"/>
                  <a:gd fmla="*/ 28 h 18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6" w="194">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8" name="Freeform 109"/>
              <p:cNvSpPr/>
              <p:nvPr/>
            </p:nvSpPr>
            <p:spPr bwMode="auto">
              <a:xfrm>
                <a:off x="11125878" y="5655333"/>
                <a:ext cx="99372" cy="101987"/>
              </a:xfrm>
              <a:custGeom>
                <a:gdLst>
                  <a:gd fmla="*/ 45 w 76" name="T0"/>
                  <a:gd fmla="*/ 0 h 78" name="T1"/>
                  <a:gd fmla="*/ 31 w 76" name="T2"/>
                  <a:gd fmla="*/ 0 h 78" name="T3"/>
                  <a:gd fmla="*/ 31 w 76" name="T4"/>
                  <a:gd fmla="*/ 33 h 78" name="T5"/>
                  <a:gd fmla="*/ 0 w 76" name="T6"/>
                  <a:gd fmla="*/ 33 h 78" name="T7"/>
                  <a:gd fmla="*/ 0 w 76" name="T8"/>
                  <a:gd fmla="*/ 45 h 78" name="T9"/>
                  <a:gd fmla="*/ 31 w 76" name="T10"/>
                  <a:gd fmla="*/ 45 h 78" name="T11"/>
                  <a:gd fmla="*/ 31 w 76" name="T12"/>
                  <a:gd fmla="*/ 78 h 78" name="T13"/>
                  <a:gd fmla="*/ 45 w 76" name="T14"/>
                  <a:gd fmla="*/ 78 h 78" name="T15"/>
                  <a:gd fmla="*/ 45 w 76" name="T16"/>
                  <a:gd fmla="*/ 45 h 78" name="T17"/>
                  <a:gd fmla="*/ 76 w 76" name="T18"/>
                  <a:gd fmla="*/ 45 h 78" name="T19"/>
                  <a:gd fmla="*/ 76 w 76" name="T20"/>
                  <a:gd fmla="*/ 33 h 78" name="T21"/>
                  <a:gd fmla="*/ 45 w 76" name="T22"/>
                  <a:gd fmla="*/ 33 h 78" name="T23"/>
                  <a:gd fmla="*/ 45 w 76" name="T24"/>
                  <a:gd fmla="*/ 0 h 7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8" w="76">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40" name="Freeform 111"/>
              <p:cNvSpPr/>
              <p:nvPr/>
            </p:nvSpPr>
            <p:spPr bwMode="auto">
              <a:xfrm>
                <a:off x="11138953" y="5952141"/>
                <a:ext cx="73222" cy="79760"/>
              </a:xfrm>
              <a:custGeom>
                <a:gdLst>
                  <a:gd fmla="*/ 24 w 24" name="T0"/>
                  <a:gd fmla="*/ 0 h 26" name="T1"/>
                  <a:gd fmla="*/ 16 w 24" name="T2"/>
                  <a:gd fmla="*/ 0 h 26" name="T3"/>
                  <a:gd fmla="*/ 14 w 24" name="T4"/>
                  <a:gd fmla="*/ 5 h 26" name="T5"/>
                  <a:gd fmla="*/ 12 w 24" name="T6"/>
                  <a:gd fmla="*/ 9 h 26" name="T7"/>
                  <a:gd fmla="*/ 12 w 24" name="T8"/>
                  <a:gd fmla="*/ 9 h 26" name="T9"/>
                  <a:gd fmla="*/ 10 w 24" name="T10"/>
                  <a:gd fmla="*/ 5 h 26" name="T11"/>
                  <a:gd fmla="*/ 8 w 24" name="T12"/>
                  <a:gd fmla="*/ 0 h 26" name="T13"/>
                  <a:gd fmla="*/ 0 w 24" name="T14"/>
                  <a:gd fmla="*/ 0 h 26" name="T15"/>
                  <a:gd fmla="*/ 8 w 24" name="T16"/>
                  <a:gd fmla="*/ 13 h 26" name="T17"/>
                  <a:gd fmla="*/ 0 w 24" name="T18"/>
                  <a:gd fmla="*/ 26 h 26" name="T19"/>
                  <a:gd fmla="*/ 7 w 24" name="T20"/>
                  <a:gd fmla="*/ 26 h 26" name="T21"/>
                  <a:gd fmla="*/ 10 w 24" name="T22"/>
                  <a:gd fmla="*/ 21 h 26" name="T23"/>
                  <a:gd fmla="*/ 12 w 24" name="T24"/>
                  <a:gd fmla="*/ 16 h 26" name="T25"/>
                  <a:gd fmla="*/ 12 w 24" name="T26"/>
                  <a:gd fmla="*/ 16 h 26" name="T27"/>
                  <a:gd fmla="*/ 14 w 24" name="T28"/>
                  <a:gd fmla="*/ 21 h 26" name="T29"/>
                  <a:gd fmla="*/ 17 w 24" name="T30"/>
                  <a:gd fmla="*/ 26 h 26" name="T31"/>
                  <a:gd fmla="*/ 24 w 24" name="T32"/>
                  <a:gd fmla="*/ 26 h 26" name="T33"/>
                  <a:gd fmla="*/ 16 w 24" name="T34"/>
                  <a:gd fmla="*/ 13 h 26" name="T35"/>
                  <a:gd fmla="*/ 24 w 24" name="T36"/>
                  <a:gd fmla="*/ 0 h 2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6" w="24">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anchor="t" anchorCtr="0" bIns="60944" compatLnSpc="1" lIns="121888" numCol="1" rIns="121888" tIns="60944" vert="horz" wrap="square"/>
              <a:lstStyle/>
              <a:p>
                <a:pPr>
                  <a:defRPr/>
                </a:pPr>
                <a:endParaRPr altLang="en-US" lang="zh-CN">
                  <a:solidFill>
                    <a:srgbClr val="000000"/>
                  </a:solidFill>
                  <a:latin panose="020f0502020204030204" typeface="Calibri"/>
                  <a:ea charset="-122" panose="02010600030101010101" pitchFamily="2" typeface="宋体"/>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3783"/>
            </a:xfrm>
            <a:prstGeom prst="rect">
              <a:avLst/>
            </a:prstGeom>
            <a:noFill/>
          </p:spPr>
          <p:txBody>
            <a:bodyPr wrap="square">
              <a:spAutoFit/>
            </a:bodyPr>
            <a:lstStyle/>
            <a:p>
              <a:pPr>
                <a:lnSpc>
                  <a:spcPct val="114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45" name="文本框 144"/>
            <p:cNvSpPr txBox="1"/>
            <p:nvPr/>
          </p:nvSpPr>
          <p:spPr bwMode="auto">
            <a:xfrm>
              <a:off x="2479611" y="4783306"/>
              <a:ext cx="2496295" cy="365856"/>
            </a:xfrm>
            <a:prstGeom prst="rect">
              <a:avLst/>
            </a:prstGeom>
            <a:noFill/>
          </p:spPr>
          <p:txBody>
            <a:bodyPr wrap="square">
              <a:spAutoFit/>
            </a:bodyPr>
            <a:lstStyle/>
            <a:p>
              <a:pPr>
                <a:defRPr/>
              </a:pPr>
              <a:r>
                <a:rPr altLang="en-US" b="1" lang="zh-CN">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3782"/>
            </a:xfrm>
            <a:prstGeom prst="rect">
              <a:avLst/>
            </a:prstGeom>
            <a:noFill/>
          </p:spPr>
          <p:txBody>
            <a:bodyPr wrap="square">
              <a:spAutoFit/>
            </a:bodyPr>
            <a:lstStyle/>
            <a:p>
              <a:pPr algn="r">
                <a:lnSpc>
                  <a:spcPct val="114000"/>
                </a:lnSpc>
              </a:pPr>
              <a:r>
                <a:rPr altLang="en-US" lang="zh-CN" sz="11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48" name="文本框 150"/>
            <p:cNvSpPr txBox="1"/>
            <p:nvPr/>
          </p:nvSpPr>
          <p:spPr bwMode="auto">
            <a:xfrm>
              <a:off x="2209485" y="4783299"/>
              <a:ext cx="2766420" cy="365855"/>
            </a:xfrm>
            <a:prstGeom prst="rect">
              <a:avLst/>
            </a:prstGeom>
            <a:noFill/>
          </p:spPr>
          <p:txBody>
            <a:bodyPr wrap="square">
              <a:spAutoFit/>
            </a:bodyPr>
            <a:lstStyle/>
            <a:p>
              <a:pPr algn="r">
                <a:defRPr/>
              </a:pPr>
              <a:r>
                <a:rPr altLang="en-US" b="1" lang="zh-CN">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79"/>
              <a:ext cx="2681107" cy="508538"/>
            </a:xfrm>
            <a:prstGeom prst="rect">
              <a:avLst/>
            </a:prstGeom>
            <a:noFill/>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51" name="文本框 156"/>
            <p:cNvSpPr txBox="1"/>
            <p:nvPr/>
          </p:nvSpPr>
          <p:spPr bwMode="auto">
            <a:xfrm>
              <a:off x="2404621" y="4783299"/>
              <a:ext cx="2571284" cy="365855"/>
            </a:xfrm>
            <a:prstGeom prst="rect">
              <a:avLst/>
            </a:prstGeom>
            <a:noFill/>
          </p:spPr>
          <p:txBody>
            <a:bodyPr wrap="square">
              <a:spAutoFit/>
            </a:bodyPr>
            <a:lstStyle/>
            <a:p>
              <a:pPr algn="r">
                <a:defRPr/>
              </a:pPr>
              <a:r>
                <a:rPr altLang="en-US" b="1" lang="zh-CN">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gradFill>
          </a:ln>
          <a:effectLst>
            <a:outerShdw algn="tl" blurRad="254000" dir="2700000" dist="88900"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defRPr/>
            </a:pPr>
            <a:endParaRPr altLang="en-US" lang="zh-CN">
              <a:solidFill>
                <a:srgbClr val="FFFFFF"/>
              </a:solidFill>
              <a:latin panose="020f0502020204030204" typeface="Calibri"/>
              <a:ea charset="-122" panose="02010600030101010101" pitchFamily="2" typeface="宋体"/>
            </a:endParaRP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55"/>
                                        </p:tgtEl>
                                        <p:attrNameLst>
                                          <p:attrName>style.visibility</p:attrName>
                                        </p:attrNameLst>
                                      </p:cBhvr>
                                      <p:to>
                                        <p:strVal val="visible"/>
                                      </p:to>
                                    </p:set>
                                    <p:anim calcmode="lin" valueType="num">
                                      <p:cBhvr>
                                        <p:cTn dur="500" fill="hold" id="7"/>
                                        <p:tgtEl>
                                          <p:spTgt spid="155"/>
                                        </p:tgtEl>
                                        <p:attrNameLst>
                                          <p:attrName>ppt_w</p:attrName>
                                        </p:attrNameLst>
                                      </p:cBhvr>
                                      <p:tavLst>
                                        <p:tav tm="0">
                                          <p:val>
                                            <p:fltVal val="0"/>
                                          </p:val>
                                        </p:tav>
                                        <p:tav tm="100000">
                                          <p:val>
                                            <p:strVal val="#ppt_w"/>
                                          </p:val>
                                        </p:tav>
                                      </p:tavLst>
                                    </p:anim>
                                    <p:anim calcmode="lin" valueType="num">
                                      <p:cBhvr>
                                        <p:cTn dur="500" fill="hold" id="8"/>
                                        <p:tgtEl>
                                          <p:spTgt spid="155"/>
                                        </p:tgtEl>
                                        <p:attrNameLst>
                                          <p:attrName>ppt_h</p:attrName>
                                        </p:attrNameLst>
                                      </p:cBhvr>
                                      <p:tavLst>
                                        <p:tav tm="0">
                                          <p:val>
                                            <p:fltVal val="0"/>
                                          </p:val>
                                        </p:tav>
                                        <p:tav tm="100000">
                                          <p:val>
                                            <p:strVal val="#ppt_h"/>
                                          </p:val>
                                        </p:tav>
                                      </p:tavLst>
                                    </p:anim>
                                    <p:animEffect filter="fade" transition="in">
                                      <p:cBhvr>
                                        <p:cTn dur="500" id="9"/>
                                        <p:tgtEl>
                                          <p:spTgt spid="15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156"/>
                                        </p:tgtEl>
                                        <p:attrNameLst>
                                          <p:attrName>style.visibility</p:attrName>
                                        </p:attrNameLst>
                                      </p:cBhvr>
                                      <p:to>
                                        <p:strVal val="visible"/>
                                      </p:to>
                                    </p:set>
                                    <p:anim calcmode="lin" valueType="num">
                                      <p:cBhvr>
                                        <p:cTn dur="500" fill="hold" id="13"/>
                                        <p:tgtEl>
                                          <p:spTgt spid="156"/>
                                        </p:tgtEl>
                                        <p:attrNameLst>
                                          <p:attrName>ppt_w</p:attrName>
                                        </p:attrNameLst>
                                      </p:cBhvr>
                                      <p:tavLst>
                                        <p:tav tm="0">
                                          <p:val>
                                            <p:fltVal val="0"/>
                                          </p:val>
                                        </p:tav>
                                        <p:tav tm="100000">
                                          <p:val>
                                            <p:strVal val="#ppt_w"/>
                                          </p:val>
                                        </p:tav>
                                      </p:tavLst>
                                    </p:anim>
                                    <p:anim calcmode="lin" valueType="num">
                                      <p:cBhvr>
                                        <p:cTn dur="500" fill="hold" id="14"/>
                                        <p:tgtEl>
                                          <p:spTgt spid="156"/>
                                        </p:tgtEl>
                                        <p:attrNameLst>
                                          <p:attrName>ppt_h</p:attrName>
                                        </p:attrNameLst>
                                      </p:cBhvr>
                                      <p:tavLst>
                                        <p:tav tm="0">
                                          <p:val>
                                            <p:fltVal val="0"/>
                                          </p:val>
                                        </p:tav>
                                        <p:tav tm="100000">
                                          <p:val>
                                            <p:strVal val="#ppt_h"/>
                                          </p:val>
                                        </p:tav>
                                      </p:tavLst>
                                    </p:anim>
                                    <p:animEffect filter="fade" transition="in">
                                      <p:cBhvr>
                                        <p:cTn dur="500" id="15"/>
                                        <p:tgtEl>
                                          <p:spTgt spid="15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57"/>
                                        </p:tgtEl>
                                        <p:attrNameLst>
                                          <p:attrName>style.visibility</p:attrName>
                                        </p:attrNameLst>
                                      </p:cBhvr>
                                      <p:to>
                                        <p:strVal val="visible"/>
                                      </p:to>
                                    </p:set>
                                    <p:anim calcmode="lin" valueType="num">
                                      <p:cBhvr>
                                        <p:cTn dur="500" fill="hold" id="19"/>
                                        <p:tgtEl>
                                          <p:spTgt spid="157"/>
                                        </p:tgtEl>
                                        <p:attrNameLst>
                                          <p:attrName>ppt_w</p:attrName>
                                        </p:attrNameLst>
                                      </p:cBhvr>
                                      <p:tavLst>
                                        <p:tav tm="0">
                                          <p:val>
                                            <p:fltVal val="0"/>
                                          </p:val>
                                        </p:tav>
                                        <p:tav tm="100000">
                                          <p:val>
                                            <p:strVal val="#ppt_w"/>
                                          </p:val>
                                        </p:tav>
                                      </p:tavLst>
                                    </p:anim>
                                    <p:anim calcmode="lin" valueType="num">
                                      <p:cBhvr>
                                        <p:cTn dur="500" fill="hold" id="20"/>
                                        <p:tgtEl>
                                          <p:spTgt spid="157"/>
                                        </p:tgtEl>
                                        <p:attrNameLst>
                                          <p:attrName>ppt_h</p:attrName>
                                        </p:attrNameLst>
                                      </p:cBhvr>
                                      <p:tavLst>
                                        <p:tav tm="0">
                                          <p:val>
                                            <p:fltVal val="0"/>
                                          </p:val>
                                        </p:tav>
                                        <p:tav tm="100000">
                                          <p:val>
                                            <p:strVal val="#ppt_h"/>
                                          </p:val>
                                        </p:tav>
                                      </p:tavLst>
                                    </p:anim>
                                    <p:animEffect filter="fade" transition="in">
                                      <p:cBhvr>
                                        <p:cTn dur="500" id="21"/>
                                        <p:tgtEl>
                                          <p:spTgt spid="157"/>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152"/>
                                        </p:tgtEl>
                                        <p:attrNameLst>
                                          <p:attrName>style.visibility</p:attrName>
                                        </p:attrNameLst>
                                      </p:cBhvr>
                                      <p:to>
                                        <p:strVal val="visible"/>
                                      </p:to>
                                    </p:set>
                                    <p:anim calcmode="lin" valueType="num">
                                      <p:cBhvr>
                                        <p:cTn dur="500" fill="hold" id="25"/>
                                        <p:tgtEl>
                                          <p:spTgt spid="152"/>
                                        </p:tgtEl>
                                        <p:attrNameLst>
                                          <p:attrName>ppt_w</p:attrName>
                                        </p:attrNameLst>
                                      </p:cBhvr>
                                      <p:tavLst>
                                        <p:tav tm="0">
                                          <p:val>
                                            <p:fltVal val="0"/>
                                          </p:val>
                                        </p:tav>
                                        <p:tav tm="100000">
                                          <p:val>
                                            <p:strVal val="#ppt_w"/>
                                          </p:val>
                                        </p:tav>
                                      </p:tavLst>
                                    </p:anim>
                                    <p:anim calcmode="lin" valueType="num">
                                      <p:cBhvr>
                                        <p:cTn dur="500" fill="hold" id="26"/>
                                        <p:tgtEl>
                                          <p:spTgt spid="152"/>
                                        </p:tgtEl>
                                        <p:attrNameLst>
                                          <p:attrName>ppt_h</p:attrName>
                                        </p:attrNameLst>
                                      </p:cBhvr>
                                      <p:tavLst>
                                        <p:tav tm="0">
                                          <p:val>
                                            <p:fltVal val="0"/>
                                          </p:val>
                                        </p:tav>
                                        <p:tav tm="100000">
                                          <p:val>
                                            <p:strVal val="#ppt_h"/>
                                          </p:val>
                                        </p:tav>
                                      </p:tavLst>
                                    </p:anim>
                                    <p:animEffect filter="fade" transition="in">
                                      <p:cBhvr>
                                        <p:cTn dur="500" id="27"/>
                                        <p:tgtEl>
                                          <p:spTgt spid="152"/>
                                        </p:tgtEl>
                                      </p:cBhvr>
                                    </p:animEffect>
                                  </p:childTnLst>
                                </p:cTn>
                              </p:par>
                              <p:par>
                                <p:cTn fill="hold" id="28" nodeType="withEffect" presetClass="entr" presetID="53" presetSubtype="0">
                                  <p:stCondLst>
                                    <p:cond delay="0"/>
                                  </p:stCondLst>
                                  <p:childTnLst>
                                    <p:set>
                                      <p:cBhvr>
                                        <p:cTn dur="1" fill="hold" id="29">
                                          <p:stCondLst>
                                            <p:cond delay="0"/>
                                          </p:stCondLst>
                                        </p:cTn>
                                        <p:tgtEl>
                                          <p:spTgt spid="154"/>
                                        </p:tgtEl>
                                        <p:attrNameLst>
                                          <p:attrName>style.visibility</p:attrName>
                                        </p:attrNameLst>
                                      </p:cBhvr>
                                      <p:to>
                                        <p:strVal val="visible"/>
                                      </p:to>
                                    </p:set>
                                    <p:anim calcmode="lin" valueType="num">
                                      <p:cBhvr>
                                        <p:cTn dur="500" fill="hold" id="30"/>
                                        <p:tgtEl>
                                          <p:spTgt spid="154"/>
                                        </p:tgtEl>
                                        <p:attrNameLst>
                                          <p:attrName>ppt_w</p:attrName>
                                        </p:attrNameLst>
                                      </p:cBhvr>
                                      <p:tavLst>
                                        <p:tav tm="0">
                                          <p:val>
                                            <p:fltVal val="0"/>
                                          </p:val>
                                        </p:tav>
                                        <p:tav tm="100000">
                                          <p:val>
                                            <p:strVal val="#ppt_w"/>
                                          </p:val>
                                        </p:tav>
                                      </p:tavLst>
                                    </p:anim>
                                    <p:anim calcmode="lin" valueType="num">
                                      <p:cBhvr>
                                        <p:cTn dur="500" fill="hold" id="31"/>
                                        <p:tgtEl>
                                          <p:spTgt spid="154"/>
                                        </p:tgtEl>
                                        <p:attrNameLst>
                                          <p:attrName>ppt_h</p:attrName>
                                        </p:attrNameLst>
                                      </p:cBhvr>
                                      <p:tavLst>
                                        <p:tav tm="0">
                                          <p:val>
                                            <p:fltVal val="0"/>
                                          </p:val>
                                        </p:tav>
                                        <p:tav tm="100000">
                                          <p:val>
                                            <p:strVal val="#ppt_h"/>
                                          </p:val>
                                        </p:tav>
                                      </p:tavLst>
                                    </p:anim>
                                    <p:animEffect filter="fade" transition="in">
                                      <p:cBhvr>
                                        <p:cTn dur="500" id="32"/>
                                        <p:tgtEl>
                                          <p:spTgt spid="154"/>
                                        </p:tgtEl>
                                      </p:cBhvr>
                                    </p:animEffect>
                                  </p:childTnLst>
                                </p:cTn>
                              </p:par>
                              <p:par>
                                <p:cTn fill="hold" id="33" nodeType="withEffect" presetClass="entr" presetID="53" presetSubtype="0">
                                  <p:stCondLst>
                                    <p:cond delay="0"/>
                                  </p:stCondLst>
                                  <p:childTnLst>
                                    <p:set>
                                      <p:cBhvr>
                                        <p:cTn dur="1" fill="hold" id="34">
                                          <p:stCondLst>
                                            <p:cond delay="0"/>
                                          </p:stCondLst>
                                        </p:cTn>
                                        <p:tgtEl>
                                          <p:spTgt spid="153"/>
                                        </p:tgtEl>
                                        <p:attrNameLst>
                                          <p:attrName>style.visibility</p:attrName>
                                        </p:attrNameLst>
                                      </p:cBhvr>
                                      <p:to>
                                        <p:strVal val="visible"/>
                                      </p:to>
                                    </p:set>
                                    <p:anim calcmode="lin" valueType="num">
                                      <p:cBhvr>
                                        <p:cTn dur="500" fill="hold" id="35"/>
                                        <p:tgtEl>
                                          <p:spTgt spid="153"/>
                                        </p:tgtEl>
                                        <p:attrNameLst>
                                          <p:attrName>ppt_w</p:attrName>
                                        </p:attrNameLst>
                                      </p:cBhvr>
                                      <p:tavLst>
                                        <p:tav tm="0">
                                          <p:val>
                                            <p:fltVal val="0"/>
                                          </p:val>
                                        </p:tav>
                                        <p:tav tm="100000">
                                          <p:val>
                                            <p:strVal val="#ppt_w"/>
                                          </p:val>
                                        </p:tav>
                                      </p:tavLst>
                                    </p:anim>
                                    <p:anim calcmode="lin" valueType="num">
                                      <p:cBhvr>
                                        <p:cTn dur="500" fill="hold" id="36"/>
                                        <p:tgtEl>
                                          <p:spTgt spid="153"/>
                                        </p:tgtEl>
                                        <p:attrNameLst>
                                          <p:attrName>ppt_h</p:attrName>
                                        </p:attrNameLst>
                                      </p:cBhvr>
                                      <p:tavLst>
                                        <p:tav tm="0">
                                          <p:val>
                                            <p:fltVal val="0"/>
                                          </p:val>
                                        </p:tav>
                                        <p:tav tm="100000">
                                          <p:val>
                                            <p:strVal val="#ppt_h"/>
                                          </p:val>
                                        </p:tav>
                                      </p:tavLst>
                                    </p:anim>
                                    <p:animEffect filter="fade" transition="in">
                                      <p:cBhvr>
                                        <p:cTn dur="500" id="37"/>
                                        <p:tgtEl>
                                          <p:spTgt spid="153"/>
                                        </p:tgtEl>
                                      </p:cBhvr>
                                    </p:animEffect>
                                  </p:childTnLst>
                                </p:cTn>
                              </p:par>
                            </p:childTnLst>
                          </p:cTn>
                        </p:par>
                        <p:par>
                          <p:cTn fill="hold" id="38" nodeType="afterGroup">
                            <p:stCondLst>
                              <p:cond delay="2000"/>
                            </p:stCondLst>
                            <p:childTnLst>
                              <p:par>
                                <p:cTn fill="hold" id="39" nodeType="afterEffect" presetClass="entr" presetID="42" presetSubtype="0">
                                  <p:stCondLst>
                                    <p:cond delay="0"/>
                                  </p:stCondLst>
                                  <p:childTnLst>
                                    <p:set>
                                      <p:cBhvr>
                                        <p:cTn dur="1" fill="hold" id="40">
                                          <p:stCondLst>
                                            <p:cond delay="0"/>
                                          </p:stCondLst>
                                        </p:cTn>
                                        <p:tgtEl>
                                          <p:spTgt spid="146"/>
                                        </p:tgtEl>
                                        <p:attrNameLst>
                                          <p:attrName>style.visibility</p:attrName>
                                        </p:attrNameLst>
                                      </p:cBhvr>
                                      <p:to>
                                        <p:strVal val="visible"/>
                                      </p:to>
                                    </p:set>
                                    <p:animEffect filter="fade" transition="in">
                                      <p:cBhvr>
                                        <p:cTn dur="1000" id="41"/>
                                        <p:tgtEl>
                                          <p:spTgt spid="146"/>
                                        </p:tgtEl>
                                      </p:cBhvr>
                                    </p:animEffect>
                                    <p:anim calcmode="lin" valueType="num">
                                      <p:cBhvr>
                                        <p:cTn dur="1000" fill="hold" id="42"/>
                                        <p:tgtEl>
                                          <p:spTgt spid="146"/>
                                        </p:tgtEl>
                                        <p:attrNameLst>
                                          <p:attrName>ppt_x</p:attrName>
                                        </p:attrNameLst>
                                      </p:cBhvr>
                                      <p:tavLst>
                                        <p:tav tm="0">
                                          <p:val>
                                            <p:strVal val="#ppt_x"/>
                                          </p:val>
                                        </p:tav>
                                        <p:tav tm="100000">
                                          <p:val>
                                            <p:strVal val="#ppt_x"/>
                                          </p:val>
                                        </p:tav>
                                      </p:tavLst>
                                    </p:anim>
                                    <p:anim calcmode="lin" valueType="num">
                                      <p:cBhvr>
                                        <p:cTn dur="1000" fill="hold" id="43"/>
                                        <p:tgtEl>
                                          <p:spTgt spid="146"/>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49"/>
                                        </p:tgtEl>
                                        <p:attrNameLst>
                                          <p:attrName>style.visibility</p:attrName>
                                        </p:attrNameLst>
                                      </p:cBhvr>
                                      <p:to>
                                        <p:strVal val="visible"/>
                                      </p:to>
                                    </p:set>
                                    <p:animEffect filter="fade" transition="in">
                                      <p:cBhvr>
                                        <p:cTn dur="1000" id="46"/>
                                        <p:tgtEl>
                                          <p:spTgt spid="149"/>
                                        </p:tgtEl>
                                      </p:cBhvr>
                                    </p:animEffect>
                                    <p:anim calcmode="lin" valueType="num">
                                      <p:cBhvr>
                                        <p:cTn dur="1000" fill="hold" id="47"/>
                                        <p:tgtEl>
                                          <p:spTgt spid="149"/>
                                        </p:tgtEl>
                                        <p:attrNameLst>
                                          <p:attrName>ppt_x</p:attrName>
                                        </p:attrNameLst>
                                      </p:cBhvr>
                                      <p:tavLst>
                                        <p:tav tm="0">
                                          <p:val>
                                            <p:strVal val="#ppt_x"/>
                                          </p:val>
                                        </p:tav>
                                        <p:tav tm="100000">
                                          <p:val>
                                            <p:strVal val="#ppt_x"/>
                                          </p:val>
                                        </p:tav>
                                      </p:tavLst>
                                    </p:anim>
                                    <p:anim calcmode="lin" valueType="num">
                                      <p:cBhvr>
                                        <p:cTn dur="1000" fill="hold" id="48"/>
                                        <p:tgtEl>
                                          <p:spTgt spid="149"/>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0"/>
                                  </p:stCondLst>
                                  <p:childTnLst>
                                    <p:set>
                                      <p:cBhvr>
                                        <p:cTn dur="1" fill="hold" id="50">
                                          <p:stCondLst>
                                            <p:cond delay="0"/>
                                          </p:stCondLst>
                                        </p:cTn>
                                        <p:tgtEl>
                                          <p:spTgt spid="143"/>
                                        </p:tgtEl>
                                        <p:attrNameLst>
                                          <p:attrName>style.visibility</p:attrName>
                                        </p:attrNameLst>
                                      </p:cBhvr>
                                      <p:to>
                                        <p:strVal val="visible"/>
                                      </p:to>
                                    </p:set>
                                    <p:animEffect filter="fade" transition="in">
                                      <p:cBhvr>
                                        <p:cTn dur="1000" id="51"/>
                                        <p:tgtEl>
                                          <p:spTgt spid="143"/>
                                        </p:tgtEl>
                                      </p:cBhvr>
                                    </p:animEffect>
                                    <p:anim calcmode="lin" valueType="num">
                                      <p:cBhvr>
                                        <p:cTn dur="1000" fill="hold" id="52"/>
                                        <p:tgtEl>
                                          <p:spTgt spid="143"/>
                                        </p:tgtEl>
                                        <p:attrNameLst>
                                          <p:attrName>ppt_x</p:attrName>
                                        </p:attrNameLst>
                                      </p:cBhvr>
                                      <p:tavLst>
                                        <p:tav tm="0">
                                          <p:val>
                                            <p:strVal val="#ppt_x"/>
                                          </p:val>
                                        </p:tav>
                                        <p:tav tm="100000">
                                          <p:val>
                                            <p:strVal val="#ppt_x"/>
                                          </p:val>
                                        </p:tav>
                                      </p:tavLst>
                                    </p:anim>
                                    <p:anim calcmode="lin" valueType="num">
                                      <p:cBhvr>
                                        <p:cTn dur="1000" fill="hold" id="53"/>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66"/>
          <p:cNvGrpSpPr/>
          <p:nvPr/>
        </p:nvGrpSpPr>
        <p:grpSpPr>
          <a:xfrm>
            <a:off x="509456" y="1269822"/>
            <a:ext cx="5936475" cy="4992974"/>
            <a:chOff x="720" y="839"/>
            <a:chExt cx="3740" cy="3146"/>
          </a:xfrm>
          <a:solidFill>
            <a:srgbClr val="E8E8E6"/>
          </a:solidFill>
        </p:grpSpPr>
        <p:sp>
          <p:nvSpPr>
            <p:cNvPr id="41"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42"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sz="3200"/>
            </a:p>
          </p:txBody>
        </p:sp>
        <p:sp>
          <p:nvSpPr>
            <p:cNvPr id="43"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44"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sz="3200"/>
            </a:p>
          </p:txBody>
        </p:sp>
        <p:sp>
          <p:nvSpPr>
            <p:cNvPr id="45"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46"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sz="3200"/>
            </a:p>
          </p:txBody>
        </p:sp>
        <p:sp>
          <p:nvSpPr>
            <p:cNvPr id="47"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48"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sz="3200"/>
            </a:p>
          </p:txBody>
        </p:sp>
        <p:sp>
          <p:nvSpPr>
            <p:cNvPr id="49"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50"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sz="3200"/>
            </a:p>
          </p:txBody>
        </p:sp>
        <p:sp>
          <p:nvSpPr>
            <p:cNvPr id="51"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52"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sz="3200"/>
            </a:p>
          </p:txBody>
        </p:sp>
        <p:sp>
          <p:nvSpPr>
            <p:cNvPr id="53"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54"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sz="3200"/>
            </a:p>
          </p:txBody>
        </p:sp>
        <p:sp>
          <p:nvSpPr>
            <p:cNvPr id="55"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56"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sz="3200"/>
            </a:p>
          </p:txBody>
        </p:sp>
        <p:sp>
          <p:nvSpPr>
            <p:cNvPr id="57"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58"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sz="3200"/>
            </a:p>
          </p:txBody>
        </p:sp>
        <p:sp>
          <p:nvSpPr>
            <p:cNvPr id="59"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60"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sz="3200"/>
            </a:p>
          </p:txBody>
        </p:sp>
        <p:sp>
          <p:nvSpPr>
            <p:cNvPr id="61"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62"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sz="3200"/>
            </a:p>
          </p:txBody>
        </p:sp>
        <p:sp>
          <p:nvSpPr>
            <p:cNvPr id="63"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64"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sz="3200"/>
            </a:p>
          </p:txBody>
        </p:sp>
        <p:sp>
          <p:nvSpPr>
            <p:cNvPr id="65"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66"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sz="3200"/>
            </a:p>
          </p:txBody>
        </p:sp>
        <p:sp>
          <p:nvSpPr>
            <p:cNvPr id="81"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83"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sz="3200"/>
            </a:p>
          </p:txBody>
        </p:sp>
        <p:sp>
          <p:nvSpPr>
            <p:cNvPr id="85"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87"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sz="3200"/>
            </a:p>
          </p:txBody>
        </p:sp>
        <p:sp>
          <p:nvSpPr>
            <p:cNvPr id="89"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90"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sz="3200"/>
            </a:p>
          </p:txBody>
        </p:sp>
        <p:sp>
          <p:nvSpPr>
            <p:cNvPr id="91"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92"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sz="3200"/>
            </a:p>
          </p:txBody>
        </p:sp>
        <p:sp>
          <p:nvSpPr>
            <p:cNvPr id="99"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12"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sz="3200"/>
            </a:p>
          </p:txBody>
        </p:sp>
        <p:sp>
          <p:nvSpPr>
            <p:cNvPr id="113"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14"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sz="3200"/>
            </a:p>
          </p:txBody>
        </p:sp>
        <p:sp>
          <p:nvSpPr>
            <p:cNvPr id="115"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16"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sz="3200"/>
            </a:p>
          </p:txBody>
        </p:sp>
        <p:sp>
          <p:nvSpPr>
            <p:cNvPr id="117"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18"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sz="3200"/>
            </a:p>
          </p:txBody>
        </p:sp>
        <p:sp>
          <p:nvSpPr>
            <p:cNvPr id="119"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20"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sz="3200"/>
            </a:p>
          </p:txBody>
        </p:sp>
        <p:sp>
          <p:nvSpPr>
            <p:cNvPr id="121"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22"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sz="3200"/>
            </a:p>
          </p:txBody>
        </p:sp>
        <p:sp>
          <p:nvSpPr>
            <p:cNvPr id="123"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24"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sz="3200"/>
            </a:p>
          </p:txBody>
        </p:sp>
        <p:sp>
          <p:nvSpPr>
            <p:cNvPr id="125"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26"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sz="3200"/>
            </a:p>
          </p:txBody>
        </p:sp>
        <p:sp>
          <p:nvSpPr>
            <p:cNvPr id="127"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28"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bg2"/>
            </a:solidFill>
            <a:ln w="6350">
              <a:solidFill>
                <a:schemeClr val="tx1">
                  <a:lumMod val="85000"/>
                  <a:lumOff val="15000"/>
                </a:schemeClr>
              </a:solidFill>
              <a:prstDash val="solid"/>
              <a:round/>
            </a:ln>
          </p:spPr>
          <p:txBody>
            <a:bodyPr/>
            <a:lstStyle/>
            <a:p>
              <a:endParaRPr altLang="en-US" lang="zh-CN" sz="3200"/>
            </a:p>
          </p:txBody>
        </p:sp>
        <p:sp>
          <p:nvSpPr>
            <p:cNvPr id="129"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30"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sz="3200"/>
            </a:p>
          </p:txBody>
        </p:sp>
        <p:sp>
          <p:nvSpPr>
            <p:cNvPr id="131"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32"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sz="3200"/>
            </a:p>
          </p:txBody>
        </p:sp>
        <p:sp>
          <p:nvSpPr>
            <p:cNvPr id="133"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34"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sz="3200"/>
            </a:p>
          </p:txBody>
        </p:sp>
        <p:sp>
          <p:nvSpPr>
            <p:cNvPr id="135"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sz="3200"/>
            </a:p>
          </p:txBody>
        </p:sp>
        <p:sp>
          <p:nvSpPr>
            <p:cNvPr id="136"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sz="3200"/>
            </a:p>
          </p:txBody>
        </p:sp>
        <p:sp>
          <p:nvSpPr>
            <p:cNvPr id="137"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sz="3200"/>
            </a:p>
          </p:txBody>
        </p:sp>
        <p:sp>
          <p:nvSpPr>
            <p:cNvPr id="138"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sz="3200"/>
            </a:p>
          </p:txBody>
        </p:sp>
      </p:grpSp>
      <p:sp>
        <p:nvSpPr>
          <p:cNvPr id="139" name="Freeform 78"/>
          <p:cNvSpPr/>
          <p:nvPr/>
        </p:nvSpPr>
        <p:spPr bwMode="gray">
          <a:xfrm>
            <a:off x="4446412" y="5205796"/>
            <a:ext cx="895233" cy="761802"/>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ln>
        </p:spPr>
        <p:txBody>
          <a:bodyPr bIns="45717" lIns="91436" rIns="91436" tIns="45717"/>
          <a:lstStyle/>
          <a:p>
            <a:endParaRPr altLang="en-US" lang="zh-CN" sz="3200"/>
          </a:p>
        </p:txBody>
      </p:sp>
      <p:sp>
        <p:nvSpPr>
          <p:cNvPr id="140" name="Freeform 92"/>
          <p:cNvSpPr/>
          <p:nvPr/>
        </p:nvSpPr>
        <p:spPr bwMode="gray">
          <a:xfrm>
            <a:off x="4863871" y="3440957"/>
            <a:ext cx="782536" cy="525326"/>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bIns="45717" lIns="91436" rIns="91436" tIns="45717"/>
          <a:lstStyle/>
          <a:p>
            <a:endParaRPr altLang="en-US" lang="zh-CN" sz="3200"/>
          </a:p>
        </p:txBody>
      </p:sp>
      <p:sp>
        <p:nvSpPr>
          <p:cNvPr id="141" name="Freeform 100"/>
          <p:cNvSpPr/>
          <p:nvPr/>
        </p:nvSpPr>
        <p:spPr bwMode="gray">
          <a:xfrm>
            <a:off x="5168631" y="2634718"/>
            <a:ext cx="682536" cy="680861"/>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bIns="45717" lIns="91436" rIns="91436" tIns="45717"/>
          <a:lstStyle/>
          <a:p>
            <a:endParaRPr altLang="en-US" lang="zh-CN" sz="3200"/>
          </a:p>
        </p:txBody>
      </p:sp>
      <p:cxnSp>
        <p:nvCxnSpPr>
          <p:cNvPr id="142" name="直接连接符 93"/>
          <p:cNvCxnSpPr/>
          <p:nvPr/>
        </p:nvCxnSpPr>
        <p:spPr>
          <a:xfrm>
            <a:off x="5768966" y="3062440"/>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94"/>
          <p:cNvCxnSpPr/>
          <p:nvPr/>
        </p:nvCxnSpPr>
        <p:spPr>
          <a:xfrm>
            <a:off x="6021346" y="3310816"/>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95"/>
          <p:cNvCxnSpPr/>
          <p:nvPr/>
        </p:nvCxnSpPr>
        <p:spPr>
          <a:xfrm>
            <a:off x="5555538" y="3571811"/>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96"/>
          <p:cNvCxnSpPr/>
          <p:nvPr/>
        </p:nvCxnSpPr>
        <p:spPr>
          <a:xfrm>
            <a:off x="5807921" y="3820189"/>
            <a:ext cx="24647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97"/>
          <p:cNvCxnSpPr/>
          <p:nvPr/>
        </p:nvCxnSpPr>
        <p:spPr>
          <a:xfrm flipV="1">
            <a:off x="5181840" y="4483675"/>
            <a:ext cx="839505" cy="2657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98"/>
          <p:cNvCxnSpPr/>
          <p:nvPr/>
        </p:nvCxnSpPr>
        <p:spPr>
          <a:xfrm>
            <a:off x="6021346" y="4483673"/>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99"/>
          <p:cNvCxnSpPr/>
          <p:nvPr/>
        </p:nvCxnSpPr>
        <p:spPr>
          <a:xfrm>
            <a:off x="5046409" y="5635106"/>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00"/>
          <p:cNvCxnSpPr/>
          <p:nvPr/>
        </p:nvCxnSpPr>
        <p:spPr>
          <a:xfrm>
            <a:off x="5298790" y="5883483"/>
            <a:ext cx="28606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矩形 101"/>
          <p:cNvSpPr/>
          <p:nvPr/>
        </p:nvSpPr>
        <p:spPr>
          <a:xfrm>
            <a:off x="6703246" y="2830488"/>
            <a:ext cx="1602097" cy="375660"/>
          </a:xfrm>
          <a:prstGeom prst="rect">
            <a:avLst/>
          </a:prstGeom>
        </p:spPr>
        <p:txBody>
          <a:bodyPr bIns="45717" lIns="91436" rIns="91436" tIns="45717" wrap="none">
            <a:spAutoFit/>
          </a:bodyPr>
          <a:lstStyle/>
          <a:p>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51" name="矩形 102"/>
          <p:cNvSpPr/>
          <p:nvPr/>
        </p:nvSpPr>
        <p:spPr>
          <a:xfrm>
            <a:off x="6703246" y="3406044"/>
            <a:ext cx="1602097" cy="375660"/>
          </a:xfrm>
          <a:prstGeom prst="rect">
            <a:avLst/>
          </a:prstGeom>
        </p:spPr>
        <p:txBody>
          <a:bodyPr bIns="45717" lIns="91436" rIns="91436" tIns="45717" wrap="none">
            <a:spAutoFit/>
          </a:bodyPr>
          <a:lstStyle/>
          <a:p>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52" name="矩形 103"/>
          <p:cNvSpPr/>
          <p:nvPr/>
        </p:nvSpPr>
        <p:spPr>
          <a:xfrm>
            <a:off x="6703246" y="4071311"/>
            <a:ext cx="1602097" cy="375660"/>
          </a:xfrm>
          <a:prstGeom prst="rect">
            <a:avLst/>
          </a:prstGeom>
        </p:spPr>
        <p:txBody>
          <a:bodyPr bIns="45717" lIns="91436" rIns="91436" tIns="45717" wrap="none">
            <a:spAutoFit/>
          </a:bodyPr>
          <a:lstStyle/>
          <a:p>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53" name="矩形 104"/>
          <p:cNvSpPr/>
          <p:nvPr/>
        </p:nvSpPr>
        <p:spPr>
          <a:xfrm>
            <a:off x="6657987" y="5400934"/>
            <a:ext cx="1602097" cy="375660"/>
          </a:xfrm>
          <a:prstGeom prst="rect">
            <a:avLst/>
          </a:prstGeom>
        </p:spPr>
        <p:txBody>
          <a:bodyPr bIns="45717" lIns="91436" rIns="91436" tIns="45717" wrap="none">
            <a:spAutoFit/>
          </a:bodyPr>
          <a:lstStyle/>
          <a:p>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cs charset="-122" pitchFamily="2" typeface="华文黑体"/>
              </a:rPr>
              <a:t>点击添加文本</a:t>
            </a:r>
          </a:p>
        </p:txBody>
      </p:sp>
      <p:sp>
        <p:nvSpPr>
          <p:cNvPr id="154" name="矩形标注 105"/>
          <p:cNvSpPr/>
          <p:nvPr/>
        </p:nvSpPr>
        <p:spPr>
          <a:xfrm>
            <a:off x="8808815" y="2252233"/>
            <a:ext cx="2899425" cy="3897459"/>
          </a:xfrm>
          <a:prstGeom prst="wedgeRectCallout">
            <a:avLst>
              <a:gd fmla="val -72333" name="adj1"/>
              <a:gd fmla="val 19715"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endParaRPr altLang="en-US" lang="zh-CN" sz="3200"/>
          </a:p>
        </p:txBody>
      </p:sp>
      <p:sp>
        <p:nvSpPr>
          <p:cNvPr id="155" name="TextBox 154"/>
          <p:cNvSpPr txBox="1"/>
          <p:nvPr/>
        </p:nvSpPr>
        <p:spPr>
          <a:xfrm>
            <a:off x="8825543" y="2455450"/>
            <a:ext cx="2755428" cy="2593232"/>
          </a:xfrm>
          <a:prstGeom prst="rect">
            <a:avLst/>
          </a:prstGeom>
          <a:noFill/>
        </p:spPr>
        <p:txBody>
          <a:bodyPr bIns="45717" lIns="91436" rIns="91436" rtlCol="0" tIns="45717" wrap="square">
            <a:spAutoFit/>
          </a:bodyPr>
          <a:lstStyle/>
          <a:p>
            <a:pPr>
              <a:lnSpc>
                <a:spcPct val="114000"/>
              </a:lnSpc>
            </a:pPr>
            <a:r>
              <a:rPr altLang="en-US" lang="zh-CN" sz="1600">
                <a:solidFill>
                  <a:schemeClr val="bg1"/>
                </a:solidFill>
                <a:latin charset="-122" panose="020b0503020204020204" pitchFamily="34" typeface="微软雅黑"/>
                <a:ea charset="-122" panose="020b0503020204020204" pitchFamily="34" typeface="微软雅黑"/>
              </a:rPr>
              <a:t>此处输入您的文本请在此处输入您的文本此处输入您的文本此处输入您的文本此处输入您的文本请在此处输入您的文本此处输入您的文本此处输入您的文本</a:t>
            </a:r>
          </a:p>
          <a:p>
            <a:pPr>
              <a:lnSpc>
                <a:spcPct val="114000"/>
              </a:lnSpc>
            </a:pPr>
            <a:r>
              <a:rPr altLang="en-US" lang="zh-CN" sz="1600">
                <a:solidFill>
                  <a:schemeClr val="bg1"/>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156" name="Freeform 118"/>
          <p:cNvSpPr/>
          <p:nvPr/>
        </p:nvSpPr>
        <p:spPr bwMode="gray">
          <a:xfrm>
            <a:off x="4819909" y="4546309"/>
            <a:ext cx="565077" cy="779260"/>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accent3"/>
          </a:solidFill>
          <a:ln w="6350">
            <a:solidFill>
              <a:schemeClr val="tx1">
                <a:lumMod val="85000"/>
                <a:lumOff val="15000"/>
              </a:schemeClr>
            </a:solidFill>
            <a:prstDash val="solid"/>
            <a:round/>
          </a:ln>
        </p:spPr>
        <p:txBody>
          <a:bodyPr/>
          <a:lstStyle/>
          <a:p>
            <a:endParaRPr altLang="en-US" lang="zh-CN" sz="3200"/>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8000" fill="hold" id="5" nodeType="afterEffect" presetClass="entr" presetID="2" presetSubtype="8">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additive="base">
                                        <p:cTn dur="1000" fill="hold" id="7"/>
                                        <p:tgtEl>
                                          <p:spTgt spid="40"/>
                                        </p:tgtEl>
                                        <p:attrNameLst>
                                          <p:attrName>ppt_x</p:attrName>
                                        </p:attrNameLst>
                                      </p:cBhvr>
                                      <p:tavLst>
                                        <p:tav tm="0">
                                          <p:val>
                                            <p:strVal val="0-#ppt_w/2"/>
                                          </p:val>
                                        </p:tav>
                                        <p:tav tm="100000">
                                          <p:val>
                                            <p:strVal val="#ppt_x"/>
                                          </p:val>
                                        </p:tav>
                                      </p:tavLst>
                                    </p:anim>
                                    <p:anim calcmode="lin" valueType="num">
                                      <p:cBhvr additive="base">
                                        <p:cTn dur="1000" fill="hold" id="8"/>
                                        <p:tgtEl>
                                          <p:spTgt spid="40"/>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1000"/>
                                  </p:stCondLst>
                                  <p:childTnLst>
                                    <p:set>
                                      <p:cBhvr>
                                        <p:cTn dur="1" fill="hold" id="10">
                                          <p:stCondLst>
                                            <p:cond delay="0"/>
                                          </p:stCondLst>
                                        </p:cTn>
                                        <p:tgtEl>
                                          <p:spTgt spid="140"/>
                                        </p:tgtEl>
                                        <p:attrNameLst>
                                          <p:attrName>style.visibility</p:attrName>
                                        </p:attrNameLst>
                                      </p:cBhvr>
                                      <p:to>
                                        <p:strVal val="visible"/>
                                      </p:to>
                                    </p:set>
                                    <p:animEffect filter="fade" transition="in">
                                      <p:cBhvr>
                                        <p:cTn dur="500" id="11"/>
                                        <p:tgtEl>
                                          <p:spTgt spid="140"/>
                                        </p:tgtEl>
                                      </p:cBhvr>
                                    </p:animEffect>
                                  </p:childTnLst>
                                </p:cTn>
                              </p:par>
                              <p:par>
                                <p:cTn fill="hold" grpId="0" id="12" nodeType="withEffect" presetClass="entr" presetID="10" presetSubtype="0">
                                  <p:stCondLst>
                                    <p:cond delay="1300"/>
                                  </p:stCondLst>
                                  <p:childTnLst>
                                    <p:set>
                                      <p:cBhvr>
                                        <p:cTn dur="1" fill="hold" id="13">
                                          <p:stCondLst>
                                            <p:cond delay="0"/>
                                          </p:stCondLst>
                                        </p:cTn>
                                        <p:tgtEl>
                                          <p:spTgt spid="141"/>
                                        </p:tgtEl>
                                        <p:attrNameLst>
                                          <p:attrName>style.visibility</p:attrName>
                                        </p:attrNameLst>
                                      </p:cBhvr>
                                      <p:to>
                                        <p:strVal val="visible"/>
                                      </p:to>
                                    </p:set>
                                    <p:animEffect filter="fade" transition="in">
                                      <p:cBhvr>
                                        <p:cTn dur="500" id="14"/>
                                        <p:tgtEl>
                                          <p:spTgt spid="141"/>
                                        </p:tgtEl>
                                      </p:cBhvr>
                                    </p:animEffect>
                                  </p:childTnLst>
                                </p:cTn>
                              </p:par>
                              <p:par>
                                <p:cTn fill="hold" grpId="0" id="15" nodeType="withEffect" presetClass="entr" presetID="10" presetSubtype="0">
                                  <p:stCondLst>
                                    <p:cond delay="1500"/>
                                  </p:stCondLst>
                                  <p:childTnLst>
                                    <p:set>
                                      <p:cBhvr>
                                        <p:cTn dur="1" fill="hold" id="16">
                                          <p:stCondLst>
                                            <p:cond delay="0"/>
                                          </p:stCondLst>
                                        </p:cTn>
                                        <p:tgtEl>
                                          <p:spTgt spid="139"/>
                                        </p:tgtEl>
                                        <p:attrNameLst>
                                          <p:attrName>style.visibility</p:attrName>
                                        </p:attrNameLst>
                                      </p:cBhvr>
                                      <p:to>
                                        <p:strVal val="visible"/>
                                      </p:to>
                                    </p:set>
                                    <p:animEffect filter="fade" transition="in">
                                      <p:cBhvr>
                                        <p:cTn dur="500" id="17"/>
                                        <p:tgtEl>
                                          <p:spTgt spid="139"/>
                                        </p:tgtEl>
                                      </p:cBhvr>
                                    </p:animEffect>
                                  </p:childTnLst>
                                </p:cTn>
                              </p:par>
                              <p:par>
                                <p:cTn fill="hold" grpId="0" id="18" nodeType="withEffect" presetClass="entr" presetID="10" presetSubtype="0">
                                  <p:stCondLst>
                                    <p:cond delay="1500"/>
                                  </p:stCondLst>
                                  <p:childTnLst>
                                    <p:set>
                                      <p:cBhvr>
                                        <p:cTn dur="1" fill="hold" id="19">
                                          <p:stCondLst>
                                            <p:cond delay="0"/>
                                          </p:stCondLst>
                                        </p:cTn>
                                        <p:tgtEl>
                                          <p:spTgt spid="156"/>
                                        </p:tgtEl>
                                        <p:attrNameLst>
                                          <p:attrName>style.visibility</p:attrName>
                                        </p:attrNameLst>
                                      </p:cBhvr>
                                      <p:to>
                                        <p:strVal val="visible"/>
                                      </p:to>
                                    </p:set>
                                    <p:animEffect filter="fade" transition="in">
                                      <p:cBhvr>
                                        <p:cTn dur="500" id="20"/>
                                        <p:tgtEl>
                                          <p:spTgt spid="156"/>
                                        </p:tgtEl>
                                      </p:cBhvr>
                                    </p:animEffect>
                                  </p:childTnLst>
                                </p:cTn>
                              </p:par>
                            </p:childTnLst>
                          </p:cTn>
                        </p:par>
                        <p:par>
                          <p:cTn fill="hold" id="21" nodeType="afterGroup">
                            <p:stCondLst>
                              <p:cond delay="2000"/>
                            </p:stCondLst>
                            <p:childTnLst>
                              <p:par>
                                <p:cTn fill="hold" id="22" nodeType="afterEffect" presetClass="entr" presetID="10" presetSubtype="0">
                                  <p:stCondLst>
                                    <p:cond delay="0"/>
                                  </p:stCondLst>
                                  <p:childTnLst>
                                    <p:set>
                                      <p:cBhvr>
                                        <p:cTn dur="1" fill="hold" id="23">
                                          <p:stCondLst>
                                            <p:cond delay="0"/>
                                          </p:stCondLst>
                                        </p:cTn>
                                        <p:tgtEl>
                                          <p:spTgt spid="142"/>
                                        </p:tgtEl>
                                        <p:attrNameLst>
                                          <p:attrName>style.visibility</p:attrName>
                                        </p:attrNameLst>
                                      </p:cBhvr>
                                      <p:to>
                                        <p:strVal val="visible"/>
                                      </p:to>
                                    </p:set>
                                    <p:animEffect filter="fade" transition="in">
                                      <p:cBhvr>
                                        <p:cTn dur="500" id="24"/>
                                        <p:tgtEl>
                                          <p:spTgt spid="142"/>
                                        </p:tgtEl>
                                      </p:cBhvr>
                                    </p:animEffect>
                                  </p:childTnLst>
                                </p:cTn>
                              </p:par>
                              <p:par>
                                <p:cTn fill="hold" id="25" nodeType="withEffect" presetClass="entr" presetID="10" presetSubtype="0">
                                  <p:stCondLst>
                                    <p:cond delay="0"/>
                                  </p:stCondLst>
                                  <p:childTnLst>
                                    <p:set>
                                      <p:cBhvr>
                                        <p:cTn dur="1" fill="hold" id="26">
                                          <p:stCondLst>
                                            <p:cond delay="0"/>
                                          </p:stCondLst>
                                        </p:cTn>
                                        <p:tgtEl>
                                          <p:spTgt spid="143"/>
                                        </p:tgtEl>
                                        <p:attrNameLst>
                                          <p:attrName>style.visibility</p:attrName>
                                        </p:attrNameLst>
                                      </p:cBhvr>
                                      <p:to>
                                        <p:strVal val="visible"/>
                                      </p:to>
                                    </p:set>
                                    <p:animEffect filter="fade" transition="in">
                                      <p:cBhvr>
                                        <p:cTn dur="500" id="27"/>
                                        <p:tgtEl>
                                          <p:spTgt spid="143"/>
                                        </p:tgtEl>
                                      </p:cBhvr>
                                    </p:animEffect>
                                  </p:childTnLst>
                                </p:cTn>
                              </p:par>
                              <p:par>
                                <p:cTn fill="hold" id="28" nodeType="withEffect" presetClass="entr" presetID="10" presetSubtype="0">
                                  <p:stCondLst>
                                    <p:cond delay="0"/>
                                  </p:stCondLst>
                                  <p:childTnLst>
                                    <p:set>
                                      <p:cBhvr>
                                        <p:cTn dur="1" fill="hold" id="29">
                                          <p:stCondLst>
                                            <p:cond delay="0"/>
                                          </p:stCondLst>
                                        </p:cTn>
                                        <p:tgtEl>
                                          <p:spTgt spid="144"/>
                                        </p:tgtEl>
                                        <p:attrNameLst>
                                          <p:attrName>style.visibility</p:attrName>
                                        </p:attrNameLst>
                                      </p:cBhvr>
                                      <p:to>
                                        <p:strVal val="visible"/>
                                      </p:to>
                                    </p:set>
                                    <p:animEffect filter="fade" transition="in">
                                      <p:cBhvr>
                                        <p:cTn dur="500" id="30"/>
                                        <p:tgtEl>
                                          <p:spTgt spid="144"/>
                                        </p:tgtEl>
                                      </p:cBhvr>
                                    </p:animEffect>
                                  </p:childTnLst>
                                </p:cTn>
                              </p:par>
                              <p:par>
                                <p:cTn fill="hold" id="31" nodeType="withEffect" presetClass="entr" presetID="10" presetSubtype="0">
                                  <p:stCondLst>
                                    <p:cond delay="0"/>
                                  </p:stCondLst>
                                  <p:childTnLst>
                                    <p:set>
                                      <p:cBhvr>
                                        <p:cTn dur="1" fill="hold" id="32">
                                          <p:stCondLst>
                                            <p:cond delay="0"/>
                                          </p:stCondLst>
                                        </p:cTn>
                                        <p:tgtEl>
                                          <p:spTgt spid="145"/>
                                        </p:tgtEl>
                                        <p:attrNameLst>
                                          <p:attrName>style.visibility</p:attrName>
                                        </p:attrNameLst>
                                      </p:cBhvr>
                                      <p:to>
                                        <p:strVal val="visible"/>
                                      </p:to>
                                    </p:set>
                                    <p:animEffect filter="fade" transition="in">
                                      <p:cBhvr>
                                        <p:cTn dur="500" id="33"/>
                                        <p:tgtEl>
                                          <p:spTgt spid="145"/>
                                        </p:tgtEl>
                                      </p:cBhvr>
                                    </p:animEffect>
                                  </p:childTnLst>
                                </p:cTn>
                              </p:par>
                              <p:par>
                                <p:cTn fill="hold" id="34" nodeType="withEffect" presetClass="entr" presetID="10" presetSubtype="0">
                                  <p:stCondLst>
                                    <p:cond delay="0"/>
                                  </p:stCondLst>
                                  <p:childTnLst>
                                    <p:set>
                                      <p:cBhvr>
                                        <p:cTn dur="1" fill="hold" id="35">
                                          <p:stCondLst>
                                            <p:cond delay="0"/>
                                          </p:stCondLst>
                                        </p:cTn>
                                        <p:tgtEl>
                                          <p:spTgt spid="146"/>
                                        </p:tgtEl>
                                        <p:attrNameLst>
                                          <p:attrName>style.visibility</p:attrName>
                                        </p:attrNameLst>
                                      </p:cBhvr>
                                      <p:to>
                                        <p:strVal val="visible"/>
                                      </p:to>
                                    </p:set>
                                    <p:animEffect filter="fade" transition="in">
                                      <p:cBhvr>
                                        <p:cTn dur="500" id="36"/>
                                        <p:tgtEl>
                                          <p:spTgt spid="146"/>
                                        </p:tgtEl>
                                      </p:cBhvr>
                                    </p:animEffect>
                                  </p:childTnLst>
                                </p:cTn>
                              </p:par>
                              <p:par>
                                <p:cTn fill="hold" id="37" nodeType="withEffect" presetClass="entr" presetID="10" presetSubtype="0">
                                  <p:stCondLst>
                                    <p:cond delay="0"/>
                                  </p:stCondLst>
                                  <p:childTnLst>
                                    <p:set>
                                      <p:cBhvr>
                                        <p:cTn dur="1" fill="hold" id="38">
                                          <p:stCondLst>
                                            <p:cond delay="0"/>
                                          </p:stCondLst>
                                        </p:cTn>
                                        <p:tgtEl>
                                          <p:spTgt spid="147"/>
                                        </p:tgtEl>
                                        <p:attrNameLst>
                                          <p:attrName>style.visibility</p:attrName>
                                        </p:attrNameLst>
                                      </p:cBhvr>
                                      <p:to>
                                        <p:strVal val="visible"/>
                                      </p:to>
                                    </p:set>
                                    <p:animEffect filter="fade" transition="in">
                                      <p:cBhvr>
                                        <p:cTn dur="500" id="39"/>
                                        <p:tgtEl>
                                          <p:spTgt spid="147"/>
                                        </p:tgtEl>
                                      </p:cBhvr>
                                    </p:animEffect>
                                  </p:childTnLst>
                                </p:cTn>
                              </p:par>
                              <p:par>
                                <p:cTn fill="hold" id="40" nodeType="withEffect" presetClass="entr" presetID="10" presetSubtype="0">
                                  <p:stCondLst>
                                    <p:cond delay="0"/>
                                  </p:stCondLst>
                                  <p:childTnLst>
                                    <p:set>
                                      <p:cBhvr>
                                        <p:cTn dur="1" fill="hold" id="41">
                                          <p:stCondLst>
                                            <p:cond delay="0"/>
                                          </p:stCondLst>
                                        </p:cTn>
                                        <p:tgtEl>
                                          <p:spTgt spid="148"/>
                                        </p:tgtEl>
                                        <p:attrNameLst>
                                          <p:attrName>style.visibility</p:attrName>
                                        </p:attrNameLst>
                                      </p:cBhvr>
                                      <p:to>
                                        <p:strVal val="visible"/>
                                      </p:to>
                                    </p:set>
                                    <p:animEffect filter="fade" transition="in">
                                      <p:cBhvr>
                                        <p:cTn dur="500" id="42"/>
                                        <p:tgtEl>
                                          <p:spTgt spid="148"/>
                                        </p:tgtEl>
                                      </p:cBhvr>
                                    </p:animEffect>
                                  </p:childTnLst>
                                </p:cTn>
                              </p:par>
                              <p:par>
                                <p:cTn fill="hold" id="43" nodeType="withEffect" presetClass="entr" presetID="10" presetSubtype="0">
                                  <p:stCondLst>
                                    <p:cond delay="0"/>
                                  </p:stCondLst>
                                  <p:childTnLst>
                                    <p:set>
                                      <p:cBhvr>
                                        <p:cTn dur="1" fill="hold" id="44">
                                          <p:stCondLst>
                                            <p:cond delay="0"/>
                                          </p:stCondLst>
                                        </p:cTn>
                                        <p:tgtEl>
                                          <p:spTgt spid="149"/>
                                        </p:tgtEl>
                                        <p:attrNameLst>
                                          <p:attrName>style.visibility</p:attrName>
                                        </p:attrNameLst>
                                      </p:cBhvr>
                                      <p:to>
                                        <p:strVal val="visible"/>
                                      </p:to>
                                    </p:set>
                                    <p:animEffect filter="fade" transition="in">
                                      <p:cBhvr>
                                        <p:cTn dur="500" id="45"/>
                                        <p:tgtEl>
                                          <p:spTgt spid="149"/>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53"/>
                                        </p:tgtEl>
                                        <p:attrNameLst>
                                          <p:attrName>style.visibility</p:attrName>
                                        </p:attrNameLst>
                                      </p:cBhvr>
                                      <p:to>
                                        <p:strVal val="visible"/>
                                      </p:to>
                                    </p:set>
                                    <p:animEffect filter="fade" transition="in">
                                      <p:cBhvr>
                                        <p:cTn dur="500" id="48"/>
                                        <p:tgtEl>
                                          <p:spTgt spid="153"/>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152"/>
                                        </p:tgtEl>
                                        <p:attrNameLst>
                                          <p:attrName>style.visibility</p:attrName>
                                        </p:attrNameLst>
                                      </p:cBhvr>
                                      <p:to>
                                        <p:strVal val="visible"/>
                                      </p:to>
                                    </p:set>
                                    <p:animEffect filter="fade" transition="in">
                                      <p:cBhvr>
                                        <p:cTn dur="500" id="51"/>
                                        <p:tgtEl>
                                          <p:spTgt spid="152"/>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151"/>
                                        </p:tgtEl>
                                        <p:attrNameLst>
                                          <p:attrName>style.visibility</p:attrName>
                                        </p:attrNameLst>
                                      </p:cBhvr>
                                      <p:to>
                                        <p:strVal val="visible"/>
                                      </p:to>
                                    </p:set>
                                    <p:animEffect filter="fade" transition="in">
                                      <p:cBhvr>
                                        <p:cTn dur="500" id="54"/>
                                        <p:tgtEl>
                                          <p:spTgt spid="151"/>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150"/>
                                        </p:tgtEl>
                                        <p:attrNameLst>
                                          <p:attrName>style.visibility</p:attrName>
                                        </p:attrNameLst>
                                      </p:cBhvr>
                                      <p:to>
                                        <p:strVal val="visible"/>
                                      </p:to>
                                    </p:set>
                                    <p:animEffect filter="fade" transition="in">
                                      <p:cBhvr>
                                        <p:cTn dur="500" id="57"/>
                                        <p:tgtEl>
                                          <p:spTgt spid="150"/>
                                        </p:tgtEl>
                                      </p:cBhvr>
                                    </p:animEffect>
                                  </p:childTnLst>
                                </p:cTn>
                              </p:par>
                            </p:childTnLst>
                          </p:cTn>
                        </p:par>
                        <p:par>
                          <p:cTn fill="hold" id="58" nodeType="afterGroup">
                            <p:stCondLst>
                              <p:cond delay="2500"/>
                            </p:stCondLst>
                            <p:childTnLst>
                              <p:par>
                                <p:cTn fill="hold" grpId="0" id="59" nodeType="afterEffect" presetClass="entr" presetID="22" presetSubtype="8">
                                  <p:stCondLst>
                                    <p:cond delay="0"/>
                                  </p:stCondLst>
                                  <p:childTnLst>
                                    <p:set>
                                      <p:cBhvr>
                                        <p:cTn dur="1" fill="hold" id="60">
                                          <p:stCondLst>
                                            <p:cond delay="0"/>
                                          </p:stCondLst>
                                        </p:cTn>
                                        <p:tgtEl>
                                          <p:spTgt spid="154"/>
                                        </p:tgtEl>
                                        <p:attrNameLst>
                                          <p:attrName>style.visibility</p:attrName>
                                        </p:attrNameLst>
                                      </p:cBhvr>
                                      <p:to>
                                        <p:strVal val="visible"/>
                                      </p:to>
                                    </p:set>
                                    <p:animEffect filter="wipe(left)" transition="in">
                                      <p:cBhvr>
                                        <p:cTn dur="500" id="61"/>
                                        <p:tgtEl>
                                          <p:spTgt spid="154"/>
                                        </p:tgtEl>
                                      </p:cBhvr>
                                    </p:animEffect>
                                  </p:childTnLst>
                                </p:cTn>
                              </p:par>
                            </p:childTnLst>
                          </p:cTn>
                        </p:par>
                        <p:par>
                          <p:cTn fill="hold" id="62" nodeType="afterGroup">
                            <p:stCondLst>
                              <p:cond delay="3000"/>
                            </p:stCondLst>
                            <p:childTnLst>
                              <p:par>
                                <p:cTn fill="hold" grpId="0" id="63" nodeType="afterEffect" presetClass="entr" presetID="12" presetSubtype="4">
                                  <p:stCondLst>
                                    <p:cond delay="0"/>
                                  </p:stCondLst>
                                  <p:childTnLst>
                                    <p:set>
                                      <p:cBhvr>
                                        <p:cTn dur="1" fill="hold" id="64">
                                          <p:stCondLst>
                                            <p:cond delay="0"/>
                                          </p:stCondLst>
                                        </p:cTn>
                                        <p:tgtEl>
                                          <p:spTgt spid="155"/>
                                        </p:tgtEl>
                                        <p:attrNameLst>
                                          <p:attrName>style.visibility</p:attrName>
                                        </p:attrNameLst>
                                      </p:cBhvr>
                                      <p:to>
                                        <p:strVal val="visible"/>
                                      </p:to>
                                    </p:set>
                                    <p:animEffect filter="slide(fromBottom)" transition="in">
                                      <p:cBhvr>
                                        <p:cTn dur="500" id="65"/>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9"/>
      <p:bldP grpId="0" spid="140"/>
      <p:bldP grpId="0" spid="141"/>
      <p:bldP grpId="0" spid="150"/>
      <p:bldP grpId="0" spid="151"/>
      <p:bldP grpId="0" spid="152"/>
      <p:bldP grpId="0" spid="153"/>
      <p:bldP grpId="0" spid="154"/>
      <p:bldP grpId="0" spid="155"/>
      <p:bldP grpId="0" spid="15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2" name="等腰三角形 21"/>
          <p:cNvSpPr/>
          <p:nvPr/>
        </p:nvSpPr>
        <p:spPr bwMode="auto">
          <a:xfrm flipH="1" rot="16200000">
            <a:off x="6108267" y="2148560"/>
            <a:ext cx="2837196" cy="2889965"/>
          </a:xfrm>
          <a:custGeom>
            <a:gdLst>
              <a:gd fmla="*/ 0 w 3169466" name="connsiteX0"/>
              <a:gd fmla="*/ 3096344 h 3096344" name="connsiteY0"/>
              <a:gd fmla="*/ 1508539 w 3169466" name="connsiteX1"/>
              <a:gd fmla="*/ 0 h 3096344" name="connsiteY1"/>
              <a:gd fmla="*/ 3169466 w 3169466" name="connsiteX2"/>
              <a:gd fmla="*/ 3096344 h 3096344" name="connsiteY2"/>
              <a:gd fmla="*/ 0 w 3169466" name="connsiteX3"/>
              <a:gd fmla="*/ 3096344 h 3096344" name="connsiteY3"/>
              <a:gd fmla="*/ 0 w 3017066" name="connsiteX0-1"/>
              <a:gd fmla="*/ 3083644 h 3096344" name="connsiteY0-2"/>
              <a:gd fmla="*/ 1356139 w 3017066" name="connsiteX1-3"/>
              <a:gd fmla="*/ 0 h 3096344" name="connsiteY1-4"/>
              <a:gd fmla="*/ 3017066 w 3017066" name="connsiteX2-5"/>
              <a:gd fmla="*/ 3096344 h 3096344" name="connsiteY2-6"/>
              <a:gd fmla="*/ 0 w 3017066" name="connsiteX3-7"/>
              <a:gd fmla="*/ 3083644 h 3096344" name="connsiteY3-8"/>
              <a:gd fmla="*/ 0 w 3017066" name="connsiteX0-9"/>
              <a:gd fmla="*/ 3083644 h 3096344" name="connsiteY0-10"/>
              <a:gd fmla="*/ 181393 w 3017066" name="connsiteX1-11"/>
              <a:gd fmla="*/ 2273423 h 3096344" name="connsiteY1-12"/>
              <a:gd fmla="*/ 1356139 w 3017066" name="connsiteX2-13"/>
              <a:gd fmla="*/ 0 h 3096344" name="connsiteY2-14"/>
              <a:gd fmla="*/ 3017066 w 3017066" name="connsiteX3-15"/>
              <a:gd fmla="*/ 3096344 h 3096344" name="connsiteY3-16"/>
              <a:gd fmla="*/ 0 w 3017066" name="connsiteX4"/>
              <a:gd fmla="*/ 3083644 h 3096344" name="connsiteY4"/>
              <a:gd fmla="*/ 0 w 3017066" name="connsiteX0-17"/>
              <a:gd fmla="*/ 3083644 h 3096344" name="connsiteY0-18"/>
              <a:gd fmla="*/ 181393 w 3017066" name="connsiteX1-19"/>
              <a:gd fmla="*/ 2222623 h 3096344" name="connsiteY1-20"/>
              <a:gd fmla="*/ 1356139 w 3017066" name="connsiteX2-21"/>
              <a:gd fmla="*/ 0 h 3096344" name="connsiteY2-22"/>
              <a:gd fmla="*/ 3017066 w 3017066" name="connsiteX3-23"/>
              <a:gd fmla="*/ 3096344 h 3096344" name="connsiteY3-24"/>
              <a:gd fmla="*/ 0 w 3017066" name="connsiteX4-25"/>
              <a:gd fmla="*/ 3083644 h 3096344" name="connsiteY4-26"/>
              <a:gd fmla="*/ 0 w 3017066" name="connsiteX0-27"/>
              <a:gd fmla="*/ 3083644 h 3096344" name="connsiteY0-28"/>
              <a:gd fmla="*/ 105193 w 3017066" name="connsiteX1-29"/>
              <a:gd fmla="*/ 2425823 h 3096344" name="connsiteY1-30"/>
              <a:gd fmla="*/ 1356139 w 3017066" name="connsiteX2-31"/>
              <a:gd fmla="*/ 0 h 3096344" name="connsiteY2-32"/>
              <a:gd fmla="*/ 3017066 w 3017066" name="connsiteX3-33"/>
              <a:gd fmla="*/ 3096344 h 3096344" name="connsiteY3-34"/>
              <a:gd fmla="*/ 0 w 3017066" name="connsiteX4-35"/>
              <a:gd fmla="*/ 3083644 h 3096344" name="connsiteY4-36"/>
              <a:gd fmla="*/ 0 w 3017066" name="connsiteX0-37"/>
              <a:gd fmla="*/ 2601044 h 2613744" name="connsiteY0-38"/>
              <a:gd fmla="*/ 105193 w 3017066" name="connsiteX1-39"/>
              <a:gd fmla="*/ 1943223 h 2613744" name="connsiteY1-40"/>
              <a:gd fmla="*/ 1368839 w 3017066" name="connsiteX2-41"/>
              <a:gd fmla="*/ 0 h 2613744" name="connsiteY2-42"/>
              <a:gd fmla="*/ 3017066 w 3017066" name="connsiteX3-43"/>
              <a:gd fmla="*/ 2613744 h 2613744" name="connsiteY3-44"/>
              <a:gd fmla="*/ 0 w 3017066" name="connsiteX4-45"/>
              <a:gd fmla="*/ 2601044 h 2613744" name="connsiteY4-46"/>
              <a:gd fmla="*/ 537730 w 2919796" name="connsiteX0-47"/>
              <a:gd fmla="*/ 2702644 h 2702644" name="connsiteY0-48"/>
              <a:gd fmla="*/ 7923 w 2919796" name="connsiteX1-49"/>
              <a:gd fmla="*/ 1943223 h 2702644" name="connsiteY1-50"/>
              <a:gd fmla="*/ 1271569 w 2919796" name="connsiteX2-51"/>
              <a:gd fmla="*/ 0 h 2702644" name="connsiteY2-52"/>
              <a:gd fmla="*/ 2919796 w 2919796" name="connsiteX3-53"/>
              <a:gd fmla="*/ 2613744 h 2702644" name="connsiteY3-54"/>
              <a:gd fmla="*/ 537730 w 2919796" name="connsiteX4-55"/>
              <a:gd fmla="*/ 2702644 h 2702644" name="connsiteY4-56"/>
              <a:gd fmla="*/ 552634 w 2934700" name="connsiteX0-57"/>
              <a:gd fmla="*/ 2702644 h 2702644" name="connsiteY0-58"/>
              <a:gd fmla="*/ 22827 w 2934700" name="connsiteX1-59"/>
              <a:gd fmla="*/ 1943223 h 2702644" name="connsiteY1-60"/>
              <a:gd fmla="*/ 1286473 w 2934700" name="connsiteX2-61"/>
              <a:gd fmla="*/ 0 h 2702644" name="connsiteY2-62"/>
              <a:gd fmla="*/ 2934700 w 2934700" name="connsiteX3-63"/>
              <a:gd fmla="*/ 2613744 h 2702644" name="connsiteY3-64"/>
              <a:gd fmla="*/ 552634 w 2934700" name="connsiteX4-65"/>
              <a:gd fmla="*/ 2702644 h 2702644" name="connsiteY4-66"/>
              <a:gd fmla="*/ 529807 w 2911873" name="connsiteX0-67"/>
              <a:gd fmla="*/ 2702644 h 2702644" name="connsiteY0-68"/>
              <a:gd fmla="*/ 0 w 2911873" name="connsiteX1-69"/>
              <a:gd fmla="*/ 1943223 h 2702644" name="connsiteY1-70"/>
              <a:gd fmla="*/ 1263646 w 2911873" name="connsiteX2-71"/>
              <a:gd fmla="*/ 0 h 2702644" name="connsiteY2-72"/>
              <a:gd fmla="*/ 2911873 w 2911873" name="connsiteX3-73"/>
              <a:gd fmla="*/ 2613744 h 2702644" name="connsiteY3-74"/>
              <a:gd fmla="*/ 529807 w 2911873" name="connsiteX4-75"/>
              <a:gd fmla="*/ 2702644 h 2702644" name="connsiteY4-76"/>
              <a:gd fmla="*/ 529807 w 2911873" name="connsiteX0-77"/>
              <a:gd fmla="*/ 2702644 h 2702644" name="connsiteY0-78"/>
              <a:gd fmla="*/ 0 w 2911873" name="connsiteX1-79"/>
              <a:gd fmla="*/ 1943223 h 2702644" name="connsiteY1-80"/>
              <a:gd fmla="*/ 1263646 w 2911873" name="connsiteX2-81"/>
              <a:gd fmla="*/ 0 h 2702644" name="connsiteY2-82"/>
              <a:gd fmla="*/ 2911873 w 2911873" name="connsiteX3-83"/>
              <a:gd fmla="*/ 2613744 h 2702644" name="connsiteY3-84"/>
              <a:gd fmla="*/ 529807 w 2911873" name="connsiteX4-85"/>
              <a:gd fmla="*/ 2702644 h 2702644" name="connsiteY4-86"/>
              <a:gd fmla="*/ 529807 w 2911873" name="connsiteX0-87"/>
              <a:gd fmla="*/ 2702644 h 2844923" name="connsiteY0-88"/>
              <a:gd fmla="*/ 0 w 2911873" name="connsiteX1-89"/>
              <a:gd fmla="*/ 1943223 h 2844923" name="connsiteY1-90"/>
              <a:gd fmla="*/ 1263646 w 2911873" name="connsiteX2-91"/>
              <a:gd fmla="*/ 0 h 2844923" name="connsiteY2-92"/>
              <a:gd fmla="*/ 2911873 w 2911873" name="connsiteX3-93"/>
              <a:gd fmla="*/ 2613744 h 2844923" name="connsiteY3-94"/>
              <a:gd fmla="*/ 1241478 w 2911873" name="connsiteX4-95"/>
              <a:gd fmla="*/ 2844923 h 2844923" name="connsiteY4-96"/>
              <a:gd fmla="*/ 529807 w 2911873" name="connsiteX5"/>
              <a:gd fmla="*/ 2702644 h 2844923" name="connsiteY5"/>
              <a:gd fmla="*/ 529807 w 2619773" name="connsiteX0-97"/>
              <a:gd fmla="*/ 2702644 h 2844923" name="connsiteY0-98"/>
              <a:gd fmla="*/ 0 w 2619773" name="connsiteX1-99"/>
              <a:gd fmla="*/ 1943223 h 2844923" name="connsiteY1-100"/>
              <a:gd fmla="*/ 1263646 w 2619773" name="connsiteX2-101"/>
              <a:gd fmla="*/ 0 h 2844923" name="connsiteY2-102"/>
              <a:gd fmla="*/ 2619773 w 2619773" name="connsiteX3-103"/>
              <a:gd fmla="*/ 2143844 h 2844923" name="connsiteY3-104"/>
              <a:gd fmla="*/ 1241478 w 2619773" name="connsiteX4-105"/>
              <a:gd fmla="*/ 2844923 h 2844923" name="connsiteY4-106"/>
              <a:gd fmla="*/ 529807 w 2619773" name="connsiteX5-107"/>
              <a:gd fmla="*/ 2702644 h 2844923" name="connsiteY5-108"/>
              <a:gd fmla="*/ 529807 w 2619773" name="connsiteX0-109"/>
              <a:gd fmla="*/ 2702644 h 2959223" name="connsiteY0-110"/>
              <a:gd fmla="*/ 0 w 2619773" name="connsiteX1-111"/>
              <a:gd fmla="*/ 1943223 h 2959223" name="connsiteY1-112"/>
              <a:gd fmla="*/ 1263646 w 2619773" name="connsiteX2-113"/>
              <a:gd fmla="*/ 0 h 2959223" name="connsiteY2-114"/>
              <a:gd fmla="*/ 2619773 w 2619773" name="connsiteX3-115"/>
              <a:gd fmla="*/ 2143844 h 2959223" name="connsiteY3-116"/>
              <a:gd fmla="*/ 1216078 w 2619773" name="connsiteX4-117"/>
              <a:gd fmla="*/ 2959223 h 2959223" name="connsiteY4-118"/>
              <a:gd fmla="*/ 529807 w 2619773" name="connsiteX5-119"/>
              <a:gd fmla="*/ 2702644 h 2959223" name="connsiteY5-120"/>
              <a:gd fmla="*/ 529807 w 2619773" name="connsiteX0-121"/>
              <a:gd fmla="*/ 2702644 h 2959223" name="connsiteY0-122"/>
              <a:gd fmla="*/ 0 w 2619773" name="connsiteX1-123"/>
              <a:gd fmla="*/ 1943223 h 2959223" name="connsiteY1-124"/>
              <a:gd fmla="*/ 1263646 w 2619773" name="connsiteX2-125"/>
              <a:gd fmla="*/ 0 h 2959223" name="connsiteY2-126"/>
              <a:gd fmla="*/ 2619773 w 2619773" name="connsiteX3-127"/>
              <a:gd fmla="*/ 2143844 h 2959223" name="connsiteY3-128"/>
              <a:gd fmla="*/ 1216078 w 2619773" name="connsiteX4-129"/>
              <a:gd fmla="*/ 2959223 h 2959223" name="connsiteY4-130"/>
              <a:gd fmla="*/ 529807 w 2619773" name="connsiteX5-131"/>
              <a:gd fmla="*/ 2702644 h 2959223" name="connsiteY5-132"/>
              <a:gd fmla="*/ 529807 w 2619773" name="connsiteX0-133"/>
              <a:gd fmla="*/ 2702644 h 2959223" name="connsiteY0-134"/>
              <a:gd fmla="*/ 0 w 2619773" name="connsiteX1-135"/>
              <a:gd fmla="*/ 1943223 h 2959223" name="connsiteY1-136"/>
              <a:gd fmla="*/ 1263646 w 2619773" name="connsiteX2-137"/>
              <a:gd fmla="*/ 0 h 2959223" name="connsiteY2-138"/>
              <a:gd fmla="*/ 2619773 w 2619773" name="connsiteX3-139"/>
              <a:gd fmla="*/ 2143844 h 2959223" name="connsiteY3-140"/>
              <a:gd fmla="*/ 1216078 w 2619773" name="connsiteX4-141"/>
              <a:gd fmla="*/ 2959223 h 2959223" name="connsiteY4-142"/>
              <a:gd fmla="*/ 529807 w 2619773" name="connsiteX5-143"/>
              <a:gd fmla="*/ 2702644 h 2959223" name="connsiteY5-144"/>
              <a:gd fmla="*/ 529807 w 2708673" name="connsiteX0-145"/>
              <a:gd fmla="*/ 2702644 h 2959223" name="connsiteY0-146"/>
              <a:gd fmla="*/ 0 w 2708673" name="connsiteX1-147"/>
              <a:gd fmla="*/ 1943223 h 2959223" name="connsiteY1-148"/>
              <a:gd fmla="*/ 1263646 w 2708673" name="connsiteX2-149"/>
              <a:gd fmla="*/ 0 h 2959223" name="connsiteY2-150"/>
              <a:gd fmla="*/ 2708673 w 2708673" name="connsiteX3-151"/>
              <a:gd fmla="*/ 2258144 h 2959223" name="connsiteY3-152"/>
              <a:gd fmla="*/ 1216078 w 2708673" name="connsiteX4-153"/>
              <a:gd fmla="*/ 2959223 h 2959223" name="connsiteY4-154"/>
              <a:gd fmla="*/ 529807 w 2708673" name="connsiteX5-155"/>
              <a:gd fmla="*/ 2702644 h 2959223" name="connsiteY5-156"/>
              <a:gd fmla="*/ 529807 w 2708673" name="connsiteX0-157"/>
              <a:gd fmla="*/ 2702644 h 3035423" name="connsiteY0-158"/>
              <a:gd fmla="*/ 0 w 2708673" name="connsiteX1-159"/>
              <a:gd fmla="*/ 1943223 h 3035423" name="connsiteY1-160"/>
              <a:gd fmla="*/ 1263646 w 2708673" name="connsiteX2-161"/>
              <a:gd fmla="*/ 0 h 3035423" name="connsiteY2-162"/>
              <a:gd fmla="*/ 2708673 w 2708673" name="connsiteX3-163"/>
              <a:gd fmla="*/ 2258144 h 3035423" name="connsiteY3-164"/>
              <a:gd fmla="*/ 1216078 w 2708673" name="connsiteX4-165"/>
              <a:gd fmla="*/ 3035423 h 3035423" name="connsiteY4-166"/>
              <a:gd fmla="*/ 529807 w 2708673" name="connsiteX5-167"/>
              <a:gd fmla="*/ 2702644 h 3035423" name="connsiteY5-168"/>
              <a:gd fmla="*/ 631407 w 2810273" name="connsiteX0-169"/>
              <a:gd fmla="*/ 2702644 h 3035423" name="connsiteY0-170"/>
              <a:gd fmla="*/ 0 w 2810273" name="connsiteX1-171"/>
              <a:gd fmla="*/ 1994023 h 3035423" name="connsiteY1-172"/>
              <a:gd fmla="*/ 1365246 w 2810273" name="connsiteX2-173"/>
              <a:gd fmla="*/ 0 h 3035423" name="connsiteY2-174"/>
              <a:gd fmla="*/ 2810273 w 2810273" name="connsiteX3-175"/>
              <a:gd fmla="*/ 2258144 h 3035423" name="connsiteY3-176"/>
              <a:gd fmla="*/ 1317678 w 2810273" name="connsiteX4-177"/>
              <a:gd fmla="*/ 3035423 h 3035423" name="connsiteY4-178"/>
              <a:gd fmla="*/ 631407 w 2810273" name="connsiteX5-179"/>
              <a:gd fmla="*/ 2702644 h 3035423" name="connsiteY5-180"/>
              <a:gd fmla="*/ 631407 w 2899173" name="connsiteX0-181"/>
              <a:gd fmla="*/ 2702644 h 3035423" name="connsiteY0-182"/>
              <a:gd fmla="*/ 0 w 2899173" name="connsiteX1-183"/>
              <a:gd fmla="*/ 1994023 h 3035423" name="connsiteY1-184"/>
              <a:gd fmla="*/ 1365246 w 2899173" name="connsiteX2-185"/>
              <a:gd fmla="*/ 0 h 3035423" name="connsiteY2-186"/>
              <a:gd fmla="*/ 2899173 w 2899173" name="connsiteX3-187"/>
              <a:gd fmla="*/ 2461344 h 3035423" name="connsiteY3-188"/>
              <a:gd fmla="*/ 1317678 w 2899173" name="connsiteX4-189"/>
              <a:gd fmla="*/ 3035423 h 3035423" name="connsiteY4-190"/>
              <a:gd fmla="*/ 631407 w 2899173" name="connsiteX5-191"/>
              <a:gd fmla="*/ 2702644 h 3035423" name="connsiteY5-192"/>
              <a:gd fmla="*/ 631407 w 2899173" name="connsiteX0-193"/>
              <a:gd fmla="*/ 2702644 h 3035423" name="connsiteY0-194"/>
              <a:gd fmla="*/ 0 w 2899173" name="connsiteX1-195"/>
              <a:gd fmla="*/ 1994023 h 3035423" name="connsiteY1-196"/>
              <a:gd fmla="*/ 1365246 w 2899173" name="connsiteX2-197"/>
              <a:gd fmla="*/ 0 h 3035423" name="connsiteY2-198"/>
              <a:gd fmla="*/ 2899173 w 2899173" name="connsiteX3-199"/>
              <a:gd fmla="*/ 2461344 h 3035423" name="connsiteY3-200"/>
              <a:gd fmla="*/ 1317678 w 2899173" name="connsiteX4-201"/>
              <a:gd fmla="*/ 3035423 h 3035423" name="connsiteY4-202"/>
              <a:gd fmla="*/ 631407 w 2899173" name="connsiteX5-203"/>
              <a:gd fmla="*/ 2702644 h 3035423" name="connsiteY5-204"/>
              <a:gd fmla="*/ 631407 w 2899173" name="connsiteX0-205"/>
              <a:gd fmla="*/ 2702644 h 3086223" name="connsiteY0-206"/>
              <a:gd fmla="*/ 0 w 2899173" name="connsiteX1-207"/>
              <a:gd fmla="*/ 1994023 h 3086223" name="connsiteY1-208"/>
              <a:gd fmla="*/ 1365246 w 2899173" name="connsiteX2-209"/>
              <a:gd fmla="*/ 0 h 3086223" name="connsiteY2-210"/>
              <a:gd fmla="*/ 2899173 w 2899173" name="connsiteX3-211"/>
              <a:gd fmla="*/ 2461344 h 3086223" name="connsiteY3-212"/>
              <a:gd fmla="*/ 1330378 w 2899173" name="connsiteX4-213"/>
              <a:gd fmla="*/ 3086223 h 3086223" name="connsiteY4-214"/>
              <a:gd fmla="*/ 631407 w 2899173" name="connsiteX5-215"/>
              <a:gd fmla="*/ 2702644 h 3086223" name="connsiteY5-216"/>
              <a:gd fmla="*/ 631407 w 2899173" name="connsiteX0-217"/>
              <a:gd fmla="*/ 2702644 h 3060823" name="connsiteY0-218"/>
              <a:gd fmla="*/ 0 w 2899173" name="connsiteX1-219"/>
              <a:gd fmla="*/ 1994023 h 3060823" name="connsiteY1-220"/>
              <a:gd fmla="*/ 1365246 w 2899173" name="connsiteX2-221"/>
              <a:gd fmla="*/ 0 h 3060823" name="connsiteY2-222"/>
              <a:gd fmla="*/ 2899173 w 2899173" name="connsiteX3-223"/>
              <a:gd fmla="*/ 2461344 h 3060823" name="connsiteY3-224"/>
              <a:gd fmla="*/ 1508178 w 2899173" name="connsiteX4-225"/>
              <a:gd fmla="*/ 3060823 h 3060823" name="connsiteY4-226"/>
              <a:gd fmla="*/ 631407 w 2899173" name="connsiteX5-227"/>
              <a:gd fmla="*/ 2702644 h 3060823" name="connsiteY5-228"/>
              <a:gd fmla="*/ 631407 w 2899173" name="connsiteX0-229"/>
              <a:gd fmla="*/ 2702644 h 3060823" name="connsiteY0-230"/>
              <a:gd fmla="*/ 0 w 2899173" name="connsiteX1-231"/>
              <a:gd fmla="*/ 1994023 h 3060823" name="connsiteY1-232"/>
              <a:gd fmla="*/ 1365246 w 2899173" name="connsiteX2-233"/>
              <a:gd fmla="*/ 0 h 3060823" name="connsiteY2-234"/>
              <a:gd fmla="*/ 2899173 w 2899173" name="connsiteX3-235"/>
              <a:gd fmla="*/ 2461344 h 3060823" name="connsiteY3-236"/>
              <a:gd fmla="*/ 1508178 w 2899173" name="connsiteX4-237"/>
              <a:gd fmla="*/ 3060823 h 3060823" name="connsiteY4-238"/>
              <a:gd fmla="*/ 631407 w 2899173" name="connsiteX5-239"/>
              <a:gd fmla="*/ 2702644 h 3060823" name="connsiteY5-240"/>
              <a:gd fmla="*/ 631407 w 2899173" name="connsiteX0-241"/>
              <a:gd fmla="*/ 2702644 h 3060823" name="connsiteY0-242"/>
              <a:gd fmla="*/ 0 w 2899173" name="connsiteX1-243"/>
              <a:gd fmla="*/ 1994023 h 3060823" name="connsiteY1-244"/>
              <a:gd fmla="*/ 1365246 w 2899173" name="connsiteX2-245"/>
              <a:gd fmla="*/ 0 h 3060823" name="connsiteY2-246"/>
              <a:gd fmla="*/ 2899173 w 2899173" name="connsiteX3-247"/>
              <a:gd fmla="*/ 2461344 h 3060823" name="connsiteY3-248"/>
              <a:gd fmla="*/ 1508178 w 2899173" name="connsiteX4-249"/>
              <a:gd fmla="*/ 3060823 h 3060823" name="connsiteY4-250"/>
              <a:gd fmla="*/ 631407 w 2899173" name="connsiteX5-251"/>
              <a:gd fmla="*/ 2702644 h 3060823" name="connsiteY5-252"/>
              <a:gd fmla="*/ 663159 w 2930925" name="connsiteX0-253"/>
              <a:gd fmla="*/ 2702644 h 3060823" name="connsiteY0-254"/>
              <a:gd fmla="*/ 0 w 2930925" name="connsiteX1-255"/>
              <a:gd fmla="*/ 2032204 h 3060823" name="connsiteY1-256"/>
              <a:gd fmla="*/ 1396998 w 2930925" name="connsiteX2-257"/>
              <a:gd fmla="*/ 0 h 3060823" name="connsiteY2-258"/>
              <a:gd fmla="*/ 2930925 w 2930925" name="connsiteX3-259"/>
              <a:gd fmla="*/ 2461344 h 3060823" name="connsiteY3-260"/>
              <a:gd fmla="*/ 1539930 w 2930925" name="connsiteX4-261"/>
              <a:gd fmla="*/ 3060823 h 3060823" name="connsiteY4-262"/>
              <a:gd fmla="*/ 663159 w 2930925" name="connsiteX5-263"/>
              <a:gd fmla="*/ 2702644 h 3060823" name="connsiteY5-264"/>
              <a:gd fmla="*/ 663159 w 2930925" name="connsiteX0-265"/>
              <a:gd fmla="*/ 2702644 h 3060823" name="connsiteY0-266"/>
              <a:gd fmla="*/ 0 w 2930925" name="connsiteX1-267"/>
              <a:gd fmla="*/ 2032204 h 3060823" name="connsiteY1-268"/>
              <a:gd fmla="*/ 1396998 w 2930925" name="connsiteX2-269"/>
              <a:gd fmla="*/ 0 h 3060823" name="connsiteY2-270"/>
              <a:gd fmla="*/ 2930925 w 2930925" name="connsiteX3-271"/>
              <a:gd fmla="*/ 2461344 h 3060823" name="connsiteY3-272"/>
              <a:gd fmla="*/ 1539930 w 2930925" name="connsiteX4-273"/>
              <a:gd fmla="*/ 3060823 h 3060823" name="connsiteY4-274"/>
              <a:gd fmla="*/ 663159 w 2930925" name="connsiteX5-275"/>
              <a:gd fmla="*/ 2702644 h 3060823" name="connsiteY5-276"/>
              <a:gd fmla="*/ 663159 w 2930925" name="connsiteX0-277"/>
              <a:gd fmla="*/ 2702644 h 3060823" name="connsiteY0-278"/>
              <a:gd fmla="*/ 0 w 2930925" name="connsiteX1-279"/>
              <a:gd fmla="*/ 2032204 h 3060823" name="connsiteY1-280"/>
              <a:gd fmla="*/ 1396998 w 2930925" name="connsiteX2-281"/>
              <a:gd fmla="*/ 0 h 3060823" name="connsiteY2-282"/>
              <a:gd fmla="*/ 2930925 w 2930925" name="connsiteX3-283"/>
              <a:gd fmla="*/ 2461344 h 3060823" name="connsiteY3-284"/>
              <a:gd fmla="*/ 1539930 w 2930925" name="connsiteX4-285"/>
              <a:gd fmla="*/ 3060823 h 3060823" name="connsiteY4-286"/>
              <a:gd fmla="*/ 663159 w 2930925" name="connsiteX5-287"/>
              <a:gd fmla="*/ 2702644 h 3060823" name="connsiteY5-288"/>
              <a:gd fmla="*/ 663159 w 2930925" name="connsiteX0-289"/>
              <a:gd fmla="*/ 2702644 h 3060823" name="connsiteY0-290"/>
              <a:gd fmla="*/ 0 w 2930925" name="connsiteX1-291"/>
              <a:gd fmla="*/ 2032204 h 3060823" name="connsiteY1-292"/>
              <a:gd fmla="*/ 1396998 w 2930925" name="connsiteX2-293"/>
              <a:gd fmla="*/ 0 h 3060823" name="connsiteY2-294"/>
              <a:gd fmla="*/ 2930925 w 2930925" name="connsiteX3-295"/>
              <a:gd fmla="*/ 2461344 h 3060823" name="connsiteY3-296"/>
              <a:gd fmla="*/ 1539930 w 2930925" name="connsiteX4-297"/>
              <a:gd fmla="*/ 3060823 h 3060823" name="connsiteY4-298"/>
              <a:gd fmla="*/ 663159 w 2930925" name="connsiteX5-299"/>
              <a:gd fmla="*/ 2702644 h 3060823" name="connsiteY5-300"/>
              <a:gd fmla="*/ 663159 w 2930925" name="connsiteX0-301"/>
              <a:gd fmla="*/ 2702644 h 2908539" name="connsiteY0-302"/>
              <a:gd fmla="*/ 0 w 2930925" name="connsiteX1-303"/>
              <a:gd fmla="*/ 2032204 h 2908539" name="connsiteY1-304"/>
              <a:gd fmla="*/ 1396998 w 2930925" name="connsiteX2-305"/>
              <a:gd fmla="*/ 0 h 2908539" name="connsiteY2-306"/>
              <a:gd fmla="*/ 2930925 w 2930925" name="connsiteX3-307"/>
              <a:gd fmla="*/ 2461344 h 2908539" name="connsiteY3-308"/>
              <a:gd fmla="*/ 1559196 w 2930925" name="connsiteX4-309"/>
              <a:gd fmla="*/ 2908539 h 2908539" name="connsiteY4-310"/>
              <a:gd fmla="*/ 663159 w 2930925" name="connsiteX5-311"/>
              <a:gd fmla="*/ 2702644 h 2908539" name="connsiteY5-312"/>
              <a:gd fmla="*/ 663159 w 2930925" name="connsiteX0-313"/>
              <a:gd fmla="*/ 2702644 h 2959458" name="connsiteY0-314"/>
              <a:gd fmla="*/ 0 w 2930925" name="connsiteX1-315"/>
              <a:gd fmla="*/ 2032204 h 2959458" name="connsiteY1-316"/>
              <a:gd fmla="*/ 1396998 w 2930925" name="connsiteX2-317"/>
              <a:gd fmla="*/ 0 h 2959458" name="connsiteY2-318"/>
              <a:gd fmla="*/ 2930925 w 2930925" name="connsiteX3-319"/>
              <a:gd fmla="*/ 2461344 h 2959458" name="connsiteY3-320"/>
              <a:gd fmla="*/ 1559412 w 2930925" name="connsiteX4-321"/>
              <a:gd fmla="*/ 2959458 h 2959458" name="connsiteY4-322"/>
              <a:gd fmla="*/ 663159 w 2930925" name="connsiteX5-323"/>
              <a:gd fmla="*/ 2702644 h 2959458" name="connsiteY5-324"/>
              <a:gd fmla="*/ 663159 w 2930925" name="connsiteX0-325"/>
              <a:gd fmla="*/ 2702644 h 2959458" name="connsiteY0-326"/>
              <a:gd fmla="*/ 0 w 2930925" name="connsiteX1-327"/>
              <a:gd fmla="*/ 2032204 h 2959458" name="connsiteY1-328"/>
              <a:gd fmla="*/ 1396998 w 2930925" name="connsiteX2-329"/>
              <a:gd fmla="*/ 0 h 2959458" name="connsiteY2-330"/>
              <a:gd fmla="*/ 2930925 w 2930925" name="connsiteX3-331"/>
              <a:gd fmla="*/ 2461344 h 2959458" name="connsiteY3-332"/>
              <a:gd fmla="*/ 1559412 w 2930925" name="connsiteX4-333"/>
              <a:gd fmla="*/ 2959458 h 2959458" name="connsiteY4-334"/>
              <a:gd fmla="*/ 663159 w 2930925" name="connsiteX5-335"/>
              <a:gd fmla="*/ 2702644 h 2959458" name="connsiteY5-336"/>
              <a:gd fmla="*/ 663159 w 2893222" name="connsiteX0-337"/>
              <a:gd fmla="*/ 2702644 h 2959458" name="connsiteY0-338"/>
              <a:gd fmla="*/ 0 w 2893222" name="connsiteX1-339"/>
              <a:gd fmla="*/ 2032204 h 2959458" name="connsiteY1-340"/>
              <a:gd fmla="*/ 1396998 w 2893222" name="connsiteX2-341"/>
              <a:gd fmla="*/ 0 h 2959458" name="connsiteY2-342"/>
              <a:gd fmla="*/ 2893222 w 2893222" name="connsiteX3-343"/>
              <a:gd fmla="*/ 2404291 h 2959458" name="connsiteY3-344"/>
              <a:gd fmla="*/ 1559412 w 2893222" name="connsiteX4-345"/>
              <a:gd fmla="*/ 2959458 h 2959458" name="connsiteY4-346"/>
              <a:gd fmla="*/ 663159 w 2893222" name="connsiteX5-347"/>
              <a:gd fmla="*/ 2702644 h 2959458" name="connsiteY5-348"/>
              <a:gd fmla="*/ 663159 w 2893222" name="connsiteX0-349"/>
              <a:gd fmla="*/ 2702644 h 2959458" name="connsiteY0-350"/>
              <a:gd fmla="*/ 0 w 2893222" name="connsiteX1-351"/>
              <a:gd fmla="*/ 2032204 h 2959458" name="connsiteY1-352"/>
              <a:gd fmla="*/ 1396998 w 2893222" name="connsiteX2-353"/>
              <a:gd fmla="*/ 0 h 2959458" name="connsiteY2-354"/>
              <a:gd fmla="*/ 2893222 w 2893222" name="connsiteX3-355"/>
              <a:gd fmla="*/ 2404291 h 2959458" name="connsiteY3-356"/>
              <a:gd fmla="*/ 1559412 w 2893222" name="connsiteX4-357"/>
              <a:gd fmla="*/ 2959458 h 2959458" name="connsiteY4-358"/>
              <a:gd fmla="*/ 663159 w 2893222" name="connsiteX5-359"/>
              <a:gd fmla="*/ 2702644 h 2959458" name="connsiteY5-360"/>
              <a:gd fmla="*/ 663159 w 2893222" name="connsiteX0-361"/>
              <a:gd fmla="*/ 2702644 h 2959458" name="connsiteY0-362"/>
              <a:gd fmla="*/ 0 w 2893222" name="connsiteX1-363"/>
              <a:gd fmla="*/ 2032204 h 2959458" name="connsiteY1-364"/>
              <a:gd fmla="*/ 1396998 w 2893222" name="connsiteX2-365"/>
              <a:gd fmla="*/ 0 h 2959458" name="connsiteY2-366"/>
              <a:gd fmla="*/ 2893222 w 2893222" name="connsiteX3-367"/>
              <a:gd fmla="*/ 2404291 h 2959458" name="connsiteY3-368"/>
              <a:gd fmla="*/ 1559412 w 2893222" name="connsiteX4-369"/>
              <a:gd fmla="*/ 2959458 h 2959458" name="connsiteY4-370"/>
              <a:gd fmla="*/ 663159 w 2893222" name="connsiteX5-371"/>
              <a:gd fmla="*/ 2702644 h 2959458" name="connsiteY5-372"/>
            </a:gd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20" lIns="89442" rIns="89442" tIns="44720" vert="eaVert"/>
          <a:lstStyle/>
          <a:p>
            <a:pPr>
              <a:defRPr/>
            </a:pPr>
            <a:endParaRPr altLang="en-US" kern="0" lang="zh-CN" sz="1465">
              <a:solidFill>
                <a:sysClr lastClr="FFFFFF" val="window"/>
              </a:solidFill>
              <a:latin charset="-122" panose="020b0503020204020204" pitchFamily="34" typeface="微软雅黑"/>
              <a:ea charset="-122" panose="020b0503020204020204" pitchFamily="34" typeface="微软雅黑"/>
            </a:endParaRPr>
          </a:p>
        </p:txBody>
      </p:sp>
      <p:sp>
        <p:nvSpPr>
          <p:cNvPr id="74" name="等腰三角形 21"/>
          <p:cNvSpPr/>
          <p:nvPr/>
        </p:nvSpPr>
        <p:spPr bwMode="auto">
          <a:xfrm rot="5400000">
            <a:off x="3309884" y="2148560"/>
            <a:ext cx="2837196" cy="2889965"/>
          </a:xfrm>
          <a:custGeom>
            <a:gdLst>
              <a:gd fmla="*/ 0 w 3169466" name="connsiteX0"/>
              <a:gd fmla="*/ 3096344 h 3096344" name="connsiteY0"/>
              <a:gd fmla="*/ 1508539 w 3169466" name="connsiteX1"/>
              <a:gd fmla="*/ 0 h 3096344" name="connsiteY1"/>
              <a:gd fmla="*/ 3169466 w 3169466" name="connsiteX2"/>
              <a:gd fmla="*/ 3096344 h 3096344" name="connsiteY2"/>
              <a:gd fmla="*/ 0 w 3169466" name="connsiteX3"/>
              <a:gd fmla="*/ 3096344 h 3096344" name="connsiteY3"/>
              <a:gd fmla="*/ 0 w 3017066" name="connsiteX0-1"/>
              <a:gd fmla="*/ 3083644 h 3096344" name="connsiteY0-2"/>
              <a:gd fmla="*/ 1356139 w 3017066" name="connsiteX1-3"/>
              <a:gd fmla="*/ 0 h 3096344" name="connsiteY1-4"/>
              <a:gd fmla="*/ 3017066 w 3017066" name="connsiteX2-5"/>
              <a:gd fmla="*/ 3096344 h 3096344" name="connsiteY2-6"/>
              <a:gd fmla="*/ 0 w 3017066" name="connsiteX3-7"/>
              <a:gd fmla="*/ 3083644 h 3096344" name="connsiteY3-8"/>
              <a:gd fmla="*/ 0 w 3017066" name="connsiteX0-9"/>
              <a:gd fmla="*/ 3083644 h 3096344" name="connsiteY0-10"/>
              <a:gd fmla="*/ 181393 w 3017066" name="connsiteX1-11"/>
              <a:gd fmla="*/ 2273423 h 3096344" name="connsiteY1-12"/>
              <a:gd fmla="*/ 1356139 w 3017066" name="connsiteX2-13"/>
              <a:gd fmla="*/ 0 h 3096344" name="connsiteY2-14"/>
              <a:gd fmla="*/ 3017066 w 3017066" name="connsiteX3-15"/>
              <a:gd fmla="*/ 3096344 h 3096344" name="connsiteY3-16"/>
              <a:gd fmla="*/ 0 w 3017066" name="connsiteX4"/>
              <a:gd fmla="*/ 3083644 h 3096344" name="connsiteY4"/>
              <a:gd fmla="*/ 0 w 3017066" name="connsiteX0-17"/>
              <a:gd fmla="*/ 3083644 h 3096344" name="connsiteY0-18"/>
              <a:gd fmla="*/ 181393 w 3017066" name="connsiteX1-19"/>
              <a:gd fmla="*/ 2222623 h 3096344" name="connsiteY1-20"/>
              <a:gd fmla="*/ 1356139 w 3017066" name="connsiteX2-21"/>
              <a:gd fmla="*/ 0 h 3096344" name="connsiteY2-22"/>
              <a:gd fmla="*/ 3017066 w 3017066" name="connsiteX3-23"/>
              <a:gd fmla="*/ 3096344 h 3096344" name="connsiteY3-24"/>
              <a:gd fmla="*/ 0 w 3017066" name="connsiteX4-25"/>
              <a:gd fmla="*/ 3083644 h 3096344" name="connsiteY4-26"/>
              <a:gd fmla="*/ 0 w 3017066" name="connsiteX0-27"/>
              <a:gd fmla="*/ 3083644 h 3096344" name="connsiteY0-28"/>
              <a:gd fmla="*/ 105193 w 3017066" name="connsiteX1-29"/>
              <a:gd fmla="*/ 2425823 h 3096344" name="connsiteY1-30"/>
              <a:gd fmla="*/ 1356139 w 3017066" name="connsiteX2-31"/>
              <a:gd fmla="*/ 0 h 3096344" name="connsiteY2-32"/>
              <a:gd fmla="*/ 3017066 w 3017066" name="connsiteX3-33"/>
              <a:gd fmla="*/ 3096344 h 3096344" name="connsiteY3-34"/>
              <a:gd fmla="*/ 0 w 3017066" name="connsiteX4-35"/>
              <a:gd fmla="*/ 3083644 h 3096344" name="connsiteY4-36"/>
              <a:gd fmla="*/ 0 w 3017066" name="connsiteX0-37"/>
              <a:gd fmla="*/ 2601044 h 2613744" name="connsiteY0-38"/>
              <a:gd fmla="*/ 105193 w 3017066" name="connsiteX1-39"/>
              <a:gd fmla="*/ 1943223 h 2613744" name="connsiteY1-40"/>
              <a:gd fmla="*/ 1368839 w 3017066" name="connsiteX2-41"/>
              <a:gd fmla="*/ 0 h 2613744" name="connsiteY2-42"/>
              <a:gd fmla="*/ 3017066 w 3017066" name="connsiteX3-43"/>
              <a:gd fmla="*/ 2613744 h 2613744" name="connsiteY3-44"/>
              <a:gd fmla="*/ 0 w 3017066" name="connsiteX4-45"/>
              <a:gd fmla="*/ 2601044 h 2613744" name="connsiteY4-46"/>
              <a:gd fmla="*/ 537730 w 2919796" name="connsiteX0-47"/>
              <a:gd fmla="*/ 2702644 h 2702644" name="connsiteY0-48"/>
              <a:gd fmla="*/ 7923 w 2919796" name="connsiteX1-49"/>
              <a:gd fmla="*/ 1943223 h 2702644" name="connsiteY1-50"/>
              <a:gd fmla="*/ 1271569 w 2919796" name="connsiteX2-51"/>
              <a:gd fmla="*/ 0 h 2702644" name="connsiteY2-52"/>
              <a:gd fmla="*/ 2919796 w 2919796" name="connsiteX3-53"/>
              <a:gd fmla="*/ 2613744 h 2702644" name="connsiteY3-54"/>
              <a:gd fmla="*/ 537730 w 2919796" name="connsiteX4-55"/>
              <a:gd fmla="*/ 2702644 h 2702644" name="connsiteY4-56"/>
              <a:gd fmla="*/ 552634 w 2934700" name="connsiteX0-57"/>
              <a:gd fmla="*/ 2702644 h 2702644" name="connsiteY0-58"/>
              <a:gd fmla="*/ 22827 w 2934700" name="connsiteX1-59"/>
              <a:gd fmla="*/ 1943223 h 2702644" name="connsiteY1-60"/>
              <a:gd fmla="*/ 1286473 w 2934700" name="connsiteX2-61"/>
              <a:gd fmla="*/ 0 h 2702644" name="connsiteY2-62"/>
              <a:gd fmla="*/ 2934700 w 2934700" name="connsiteX3-63"/>
              <a:gd fmla="*/ 2613744 h 2702644" name="connsiteY3-64"/>
              <a:gd fmla="*/ 552634 w 2934700" name="connsiteX4-65"/>
              <a:gd fmla="*/ 2702644 h 2702644" name="connsiteY4-66"/>
              <a:gd fmla="*/ 529807 w 2911873" name="connsiteX0-67"/>
              <a:gd fmla="*/ 2702644 h 2702644" name="connsiteY0-68"/>
              <a:gd fmla="*/ 0 w 2911873" name="connsiteX1-69"/>
              <a:gd fmla="*/ 1943223 h 2702644" name="connsiteY1-70"/>
              <a:gd fmla="*/ 1263646 w 2911873" name="connsiteX2-71"/>
              <a:gd fmla="*/ 0 h 2702644" name="connsiteY2-72"/>
              <a:gd fmla="*/ 2911873 w 2911873" name="connsiteX3-73"/>
              <a:gd fmla="*/ 2613744 h 2702644" name="connsiteY3-74"/>
              <a:gd fmla="*/ 529807 w 2911873" name="connsiteX4-75"/>
              <a:gd fmla="*/ 2702644 h 2702644" name="connsiteY4-76"/>
              <a:gd fmla="*/ 529807 w 2911873" name="connsiteX0-77"/>
              <a:gd fmla="*/ 2702644 h 2702644" name="connsiteY0-78"/>
              <a:gd fmla="*/ 0 w 2911873" name="connsiteX1-79"/>
              <a:gd fmla="*/ 1943223 h 2702644" name="connsiteY1-80"/>
              <a:gd fmla="*/ 1263646 w 2911873" name="connsiteX2-81"/>
              <a:gd fmla="*/ 0 h 2702644" name="connsiteY2-82"/>
              <a:gd fmla="*/ 2911873 w 2911873" name="connsiteX3-83"/>
              <a:gd fmla="*/ 2613744 h 2702644" name="connsiteY3-84"/>
              <a:gd fmla="*/ 529807 w 2911873" name="connsiteX4-85"/>
              <a:gd fmla="*/ 2702644 h 2702644" name="connsiteY4-86"/>
              <a:gd fmla="*/ 529807 w 2911873" name="connsiteX0-87"/>
              <a:gd fmla="*/ 2702644 h 2844923" name="connsiteY0-88"/>
              <a:gd fmla="*/ 0 w 2911873" name="connsiteX1-89"/>
              <a:gd fmla="*/ 1943223 h 2844923" name="connsiteY1-90"/>
              <a:gd fmla="*/ 1263646 w 2911873" name="connsiteX2-91"/>
              <a:gd fmla="*/ 0 h 2844923" name="connsiteY2-92"/>
              <a:gd fmla="*/ 2911873 w 2911873" name="connsiteX3-93"/>
              <a:gd fmla="*/ 2613744 h 2844923" name="connsiteY3-94"/>
              <a:gd fmla="*/ 1241478 w 2911873" name="connsiteX4-95"/>
              <a:gd fmla="*/ 2844923 h 2844923" name="connsiteY4-96"/>
              <a:gd fmla="*/ 529807 w 2911873" name="connsiteX5"/>
              <a:gd fmla="*/ 2702644 h 2844923" name="connsiteY5"/>
              <a:gd fmla="*/ 529807 w 2619773" name="connsiteX0-97"/>
              <a:gd fmla="*/ 2702644 h 2844923" name="connsiteY0-98"/>
              <a:gd fmla="*/ 0 w 2619773" name="connsiteX1-99"/>
              <a:gd fmla="*/ 1943223 h 2844923" name="connsiteY1-100"/>
              <a:gd fmla="*/ 1263646 w 2619773" name="connsiteX2-101"/>
              <a:gd fmla="*/ 0 h 2844923" name="connsiteY2-102"/>
              <a:gd fmla="*/ 2619773 w 2619773" name="connsiteX3-103"/>
              <a:gd fmla="*/ 2143844 h 2844923" name="connsiteY3-104"/>
              <a:gd fmla="*/ 1241478 w 2619773" name="connsiteX4-105"/>
              <a:gd fmla="*/ 2844923 h 2844923" name="connsiteY4-106"/>
              <a:gd fmla="*/ 529807 w 2619773" name="connsiteX5-107"/>
              <a:gd fmla="*/ 2702644 h 2844923" name="connsiteY5-108"/>
              <a:gd fmla="*/ 529807 w 2619773" name="connsiteX0-109"/>
              <a:gd fmla="*/ 2702644 h 2959223" name="connsiteY0-110"/>
              <a:gd fmla="*/ 0 w 2619773" name="connsiteX1-111"/>
              <a:gd fmla="*/ 1943223 h 2959223" name="connsiteY1-112"/>
              <a:gd fmla="*/ 1263646 w 2619773" name="connsiteX2-113"/>
              <a:gd fmla="*/ 0 h 2959223" name="connsiteY2-114"/>
              <a:gd fmla="*/ 2619773 w 2619773" name="connsiteX3-115"/>
              <a:gd fmla="*/ 2143844 h 2959223" name="connsiteY3-116"/>
              <a:gd fmla="*/ 1216078 w 2619773" name="connsiteX4-117"/>
              <a:gd fmla="*/ 2959223 h 2959223" name="connsiteY4-118"/>
              <a:gd fmla="*/ 529807 w 2619773" name="connsiteX5-119"/>
              <a:gd fmla="*/ 2702644 h 2959223" name="connsiteY5-120"/>
              <a:gd fmla="*/ 529807 w 2619773" name="connsiteX0-121"/>
              <a:gd fmla="*/ 2702644 h 2959223" name="connsiteY0-122"/>
              <a:gd fmla="*/ 0 w 2619773" name="connsiteX1-123"/>
              <a:gd fmla="*/ 1943223 h 2959223" name="connsiteY1-124"/>
              <a:gd fmla="*/ 1263646 w 2619773" name="connsiteX2-125"/>
              <a:gd fmla="*/ 0 h 2959223" name="connsiteY2-126"/>
              <a:gd fmla="*/ 2619773 w 2619773" name="connsiteX3-127"/>
              <a:gd fmla="*/ 2143844 h 2959223" name="connsiteY3-128"/>
              <a:gd fmla="*/ 1216078 w 2619773" name="connsiteX4-129"/>
              <a:gd fmla="*/ 2959223 h 2959223" name="connsiteY4-130"/>
              <a:gd fmla="*/ 529807 w 2619773" name="connsiteX5-131"/>
              <a:gd fmla="*/ 2702644 h 2959223" name="connsiteY5-132"/>
              <a:gd fmla="*/ 529807 w 2619773" name="connsiteX0-133"/>
              <a:gd fmla="*/ 2702644 h 2959223" name="connsiteY0-134"/>
              <a:gd fmla="*/ 0 w 2619773" name="connsiteX1-135"/>
              <a:gd fmla="*/ 1943223 h 2959223" name="connsiteY1-136"/>
              <a:gd fmla="*/ 1263646 w 2619773" name="connsiteX2-137"/>
              <a:gd fmla="*/ 0 h 2959223" name="connsiteY2-138"/>
              <a:gd fmla="*/ 2619773 w 2619773" name="connsiteX3-139"/>
              <a:gd fmla="*/ 2143844 h 2959223" name="connsiteY3-140"/>
              <a:gd fmla="*/ 1216078 w 2619773" name="connsiteX4-141"/>
              <a:gd fmla="*/ 2959223 h 2959223" name="connsiteY4-142"/>
              <a:gd fmla="*/ 529807 w 2619773" name="connsiteX5-143"/>
              <a:gd fmla="*/ 2702644 h 2959223" name="connsiteY5-144"/>
              <a:gd fmla="*/ 529807 w 2708673" name="connsiteX0-145"/>
              <a:gd fmla="*/ 2702644 h 2959223" name="connsiteY0-146"/>
              <a:gd fmla="*/ 0 w 2708673" name="connsiteX1-147"/>
              <a:gd fmla="*/ 1943223 h 2959223" name="connsiteY1-148"/>
              <a:gd fmla="*/ 1263646 w 2708673" name="connsiteX2-149"/>
              <a:gd fmla="*/ 0 h 2959223" name="connsiteY2-150"/>
              <a:gd fmla="*/ 2708673 w 2708673" name="connsiteX3-151"/>
              <a:gd fmla="*/ 2258144 h 2959223" name="connsiteY3-152"/>
              <a:gd fmla="*/ 1216078 w 2708673" name="connsiteX4-153"/>
              <a:gd fmla="*/ 2959223 h 2959223" name="connsiteY4-154"/>
              <a:gd fmla="*/ 529807 w 2708673" name="connsiteX5-155"/>
              <a:gd fmla="*/ 2702644 h 2959223" name="connsiteY5-156"/>
              <a:gd fmla="*/ 529807 w 2708673" name="connsiteX0-157"/>
              <a:gd fmla="*/ 2702644 h 3035423" name="connsiteY0-158"/>
              <a:gd fmla="*/ 0 w 2708673" name="connsiteX1-159"/>
              <a:gd fmla="*/ 1943223 h 3035423" name="connsiteY1-160"/>
              <a:gd fmla="*/ 1263646 w 2708673" name="connsiteX2-161"/>
              <a:gd fmla="*/ 0 h 3035423" name="connsiteY2-162"/>
              <a:gd fmla="*/ 2708673 w 2708673" name="connsiteX3-163"/>
              <a:gd fmla="*/ 2258144 h 3035423" name="connsiteY3-164"/>
              <a:gd fmla="*/ 1216078 w 2708673" name="connsiteX4-165"/>
              <a:gd fmla="*/ 3035423 h 3035423" name="connsiteY4-166"/>
              <a:gd fmla="*/ 529807 w 2708673" name="connsiteX5-167"/>
              <a:gd fmla="*/ 2702644 h 3035423" name="connsiteY5-168"/>
              <a:gd fmla="*/ 631407 w 2810273" name="connsiteX0-169"/>
              <a:gd fmla="*/ 2702644 h 3035423" name="connsiteY0-170"/>
              <a:gd fmla="*/ 0 w 2810273" name="connsiteX1-171"/>
              <a:gd fmla="*/ 1994023 h 3035423" name="connsiteY1-172"/>
              <a:gd fmla="*/ 1365246 w 2810273" name="connsiteX2-173"/>
              <a:gd fmla="*/ 0 h 3035423" name="connsiteY2-174"/>
              <a:gd fmla="*/ 2810273 w 2810273" name="connsiteX3-175"/>
              <a:gd fmla="*/ 2258144 h 3035423" name="connsiteY3-176"/>
              <a:gd fmla="*/ 1317678 w 2810273" name="connsiteX4-177"/>
              <a:gd fmla="*/ 3035423 h 3035423" name="connsiteY4-178"/>
              <a:gd fmla="*/ 631407 w 2810273" name="connsiteX5-179"/>
              <a:gd fmla="*/ 2702644 h 3035423" name="connsiteY5-180"/>
              <a:gd fmla="*/ 631407 w 2899173" name="connsiteX0-181"/>
              <a:gd fmla="*/ 2702644 h 3035423" name="connsiteY0-182"/>
              <a:gd fmla="*/ 0 w 2899173" name="connsiteX1-183"/>
              <a:gd fmla="*/ 1994023 h 3035423" name="connsiteY1-184"/>
              <a:gd fmla="*/ 1365246 w 2899173" name="connsiteX2-185"/>
              <a:gd fmla="*/ 0 h 3035423" name="connsiteY2-186"/>
              <a:gd fmla="*/ 2899173 w 2899173" name="connsiteX3-187"/>
              <a:gd fmla="*/ 2461344 h 3035423" name="connsiteY3-188"/>
              <a:gd fmla="*/ 1317678 w 2899173" name="connsiteX4-189"/>
              <a:gd fmla="*/ 3035423 h 3035423" name="connsiteY4-190"/>
              <a:gd fmla="*/ 631407 w 2899173" name="connsiteX5-191"/>
              <a:gd fmla="*/ 2702644 h 3035423" name="connsiteY5-192"/>
              <a:gd fmla="*/ 631407 w 2899173" name="connsiteX0-193"/>
              <a:gd fmla="*/ 2702644 h 3035423" name="connsiteY0-194"/>
              <a:gd fmla="*/ 0 w 2899173" name="connsiteX1-195"/>
              <a:gd fmla="*/ 1994023 h 3035423" name="connsiteY1-196"/>
              <a:gd fmla="*/ 1365246 w 2899173" name="connsiteX2-197"/>
              <a:gd fmla="*/ 0 h 3035423" name="connsiteY2-198"/>
              <a:gd fmla="*/ 2899173 w 2899173" name="connsiteX3-199"/>
              <a:gd fmla="*/ 2461344 h 3035423" name="connsiteY3-200"/>
              <a:gd fmla="*/ 1317678 w 2899173" name="connsiteX4-201"/>
              <a:gd fmla="*/ 3035423 h 3035423" name="connsiteY4-202"/>
              <a:gd fmla="*/ 631407 w 2899173" name="connsiteX5-203"/>
              <a:gd fmla="*/ 2702644 h 3035423" name="connsiteY5-204"/>
              <a:gd fmla="*/ 631407 w 2899173" name="connsiteX0-205"/>
              <a:gd fmla="*/ 2702644 h 3086223" name="connsiteY0-206"/>
              <a:gd fmla="*/ 0 w 2899173" name="connsiteX1-207"/>
              <a:gd fmla="*/ 1994023 h 3086223" name="connsiteY1-208"/>
              <a:gd fmla="*/ 1365246 w 2899173" name="connsiteX2-209"/>
              <a:gd fmla="*/ 0 h 3086223" name="connsiteY2-210"/>
              <a:gd fmla="*/ 2899173 w 2899173" name="connsiteX3-211"/>
              <a:gd fmla="*/ 2461344 h 3086223" name="connsiteY3-212"/>
              <a:gd fmla="*/ 1330378 w 2899173" name="connsiteX4-213"/>
              <a:gd fmla="*/ 3086223 h 3086223" name="connsiteY4-214"/>
              <a:gd fmla="*/ 631407 w 2899173" name="connsiteX5-215"/>
              <a:gd fmla="*/ 2702644 h 3086223" name="connsiteY5-216"/>
              <a:gd fmla="*/ 631407 w 2899173" name="connsiteX0-217"/>
              <a:gd fmla="*/ 2702644 h 3060823" name="connsiteY0-218"/>
              <a:gd fmla="*/ 0 w 2899173" name="connsiteX1-219"/>
              <a:gd fmla="*/ 1994023 h 3060823" name="connsiteY1-220"/>
              <a:gd fmla="*/ 1365246 w 2899173" name="connsiteX2-221"/>
              <a:gd fmla="*/ 0 h 3060823" name="connsiteY2-222"/>
              <a:gd fmla="*/ 2899173 w 2899173" name="connsiteX3-223"/>
              <a:gd fmla="*/ 2461344 h 3060823" name="connsiteY3-224"/>
              <a:gd fmla="*/ 1508178 w 2899173" name="connsiteX4-225"/>
              <a:gd fmla="*/ 3060823 h 3060823" name="connsiteY4-226"/>
              <a:gd fmla="*/ 631407 w 2899173" name="connsiteX5-227"/>
              <a:gd fmla="*/ 2702644 h 3060823" name="connsiteY5-228"/>
              <a:gd fmla="*/ 631407 w 2899173" name="connsiteX0-229"/>
              <a:gd fmla="*/ 2702644 h 3060823" name="connsiteY0-230"/>
              <a:gd fmla="*/ 0 w 2899173" name="connsiteX1-231"/>
              <a:gd fmla="*/ 1994023 h 3060823" name="connsiteY1-232"/>
              <a:gd fmla="*/ 1365246 w 2899173" name="connsiteX2-233"/>
              <a:gd fmla="*/ 0 h 3060823" name="connsiteY2-234"/>
              <a:gd fmla="*/ 2899173 w 2899173" name="connsiteX3-235"/>
              <a:gd fmla="*/ 2461344 h 3060823" name="connsiteY3-236"/>
              <a:gd fmla="*/ 1508178 w 2899173" name="connsiteX4-237"/>
              <a:gd fmla="*/ 3060823 h 3060823" name="connsiteY4-238"/>
              <a:gd fmla="*/ 631407 w 2899173" name="connsiteX5-239"/>
              <a:gd fmla="*/ 2702644 h 3060823" name="connsiteY5-240"/>
              <a:gd fmla="*/ 631407 w 2899173" name="connsiteX0-241"/>
              <a:gd fmla="*/ 2702644 h 3060823" name="connsiteY0-242"/>
              <a:gd fmla="*/ 0 w 2899173" name="connsiteX1-243"/>
              <a:gd fmla="*/ 1994023 h 3060823" name="connsiteY1-244"/>
              <a:gd fmla="*/ 1365246 w 2899173" name="connsiteX2-245"/>
              <a:gd fmla="*/ 0 h 3060823" name="connsiteY2-246"/>
              <a:gd fmla="*/ 2899173 w 2899173" name="connsiteX3-247"/>
              <a:gd fmla="*/ 2461344 h 3060823" name="connsiteY3-248"/>
              <a:gd fmla="*/ 1508178 w 2899173" name="connsiteX4-249"/>
              <a:gd fmla="*/ 3060823 h 3060823" name="connsiteY4-250"/>
              <a:gd fmla="*/ 631407 w 2899173" name="connsiteX5-251"/>
              <a:gd fmla="*/ 2702644 h 3060823" name="connsiteY5-252"/>
              <a:gd fmla="*/ 663159 w 2930925" name="connsiteX0-253"/>
              <a:gd fmla="*/ 2702644 h 3060823" name="connsiteY0-254"/>
              <a:gd fmla="*/ 0 w 2930925" name="connsiteX1-255"/>
              <a:gd fmla="*/ 2032204 h 3060823" name="connsiteY1-256"/>
              <a:gd fmla="*/ 1396998 w 2930925" name="connsiteX2-257"/>
              <a:gd fmla="*/ 0 h 3060823" name="connsiteY2-258"/>
              <a:gd fmla="*/ 2930925 w 2930925" name="connsiteX3-259"/>
              <a:gd fmla="*/ 2461344 h 3060823" name="connsiteY3-260"/>
              <a:gd fmla="*/ 1539930 w 2930925" name="connsiteX4-261"/>
              <a:gd fmla="*/ 3060823 h 3060823" name="connsiteY4-262"/>
              <a:gd fmla="*/ 663159 w 2930925" name="connsiteX5-263"/>
              <a:gd fmla="*/ 2702644 h 3060823" name="connsiteY5-264"/>
              <a:gd fmla="*/ 663159 w 2930925" name="connsiteX0-265"/>
              <a:gd fmla="*/ 2702644 h 3060823" name="connsiteY0-266"/>
              <a:gd fmla="*/ 0 w 2930925" name="connsiteX1-267"/>
              <a:gd fmla="*/ 2032204 h 3060823" name="connsiteY1-268"/>
              <a:gd fmla="*/ 1396998 w 2930925" name="connsiteX2-269"/>
              <a:gd fmla="*/ 0 h 3060823" name="connsiteY2-270"/>
              <a:gd fmla="*/ 2930925 w 2930925" name="connsiteX3-271"/>
              <a:gd fmla="*/ 2461344 h 3060823" name="connsiteY3-272"/>
              <a:gd fmla="*/ 1539930 w 2930925" name="connsiteX4-273"/>
              <a:gd fmla="*/ 3060823 h 3060823" name="connsiteY4-274"/>
              <a:gd fmla="*/ 663159 w 2930925" name="connsiteX5-275"/>
              <a:gd fmla="*/ 2702644 h 3060823" name="connsiteY5-276"/>
              <a:gd fmla="*/ 663159 w 2930925" name="connsiteX0-277"/>
              <a:gd fmla="*/ 2702644 h 3060823" name="connsiteY0-278"/>
              <a:gd fmla="*/ 0 w 2930925" name="connsiteX1-279"/>
              <a:gd fmla="*/ 2032204 h 3060823" name="connsiteY1-280"/>
              <a:gd fmla="*/ 1396998 w 2930925" name="connsiteX2-281"/>
              <a:gd fmla="*/ 0 h 3060823" name="connsiteY2-282"/>
              <a:gd fmla="*/ 2930925 w 2930925" name="connsiteX3-283"/>
              <a:gd fmla="*/ 2461344 h 3060823" name="connsiteY3-284"/>
              <a:gd fmla="*/ 1539930 w 2930925" name="connsiteX4-285"/>
              <a:gd fmla="*/ 3060823 h 3060823" name="connsiteY4-286"/>
              <a:gd fmla="*/ 663159 w 2930925" name="connsiteX5-287"/>
              <a:gd fmla="*/ 2702644 h 3060823" name="connsiteY5-288"/>
              <a:gd fmla="*/ 663159 w 2930925" name="connsiteX0-289"/>
              <a:gd fmla="*/ 2702644 h 3060823" name="connsiteY0-290"/>
              <a:gd fmla="*/ 0 w 2930925" name="connsiteX1-291"/>
              <a:gd fmla="*/ 2032204 h 3060823" name="connsiteY1-292"/>
              <a:gd fmla="*/ 1396998 w 2930925" name="connsiteX2-293"/>
              <a:gd fmla="*/ 0 h 3060823" name="connsiteY2-294"/>
              <a:gd fmla="*/ 2930925 w 2930925" name="connsiteX3-295"/>
              <a:gd fmla="*/ 2461344 h 3060823" name="connsiteY3-296"/>
              <a:gd fmla="*/ 1539930 w 2930925" name="connsiteX4-297"/>
              <a:gd fmla="*/ 3060823 h 3060823" name="connsiteY4-298"/>
              <a:gd fmla="*/ 663159 w 2930925" name="connsiteX5-299"/>
              <a:gd fmla="*/ 2702644 h 3060823" name="connsiteY5-300"/>
              <a:gd fmla="*/ 663159 w 2930925" name="connsiteX0-301"/>
              <a:gd fmla="*/ 2702644 h 2908539" name="connsiteY0-302"/>
              <a:gd fmla="*/ 0 w 2930925" name="connsiteX1-303"/>
              <a:gd fmla="*/ 2032204 h 2908539" name="connsiteY1-304"/>
              <a:gd fmla="*/ 1396998 w 2930925" name="connsiteX2-305"/>
              <a:gd fmla="*/ 0 h 2908539" name="connsiteY2-306"/>
              <a:gd fmla="*/ 2930925 w 2930925" name="connsiteX3-307"/>
              <a:gd fmla="*/ 2461344 h 2908539" name="connsiteY3-308"/>
              <a:gd fmla="*/ 1559196 w 2930925" name="connsiteX4-309"/>
              <a:gd fmla="*/ 2908539 h 2908539" name="connsiteY4-310"/>
              <a:gd fmla="*/ 663159 w 2930925" name="connsiteX5-311"/>
              <a:gd fmla="*/ 2702644 h 2908539" name="connsiteY5-312"/>
              <a:gd fmla="*/ 663159 w 2930925" name="connsiteX0-313"/>
              <a:gd fmla="*/ 2702644 h 2959458" name="connsiteY0-314"/>
              <a:gd fmla="*/ 0 w 2930925" name="connsiteX1-315"/>
              <a:gd fmla="*/ 2032204 h 2959458" name="connsiteY1-316"/>
              <a:gd fmla="*/ 1396998 w 2930925" name="connsiteX2-317"/>
              <a:gd fmla="*/ 0 h 2959458" name="connsiteY2-318"/>
              <a:gd fmla="*/ 2930925 w 2930925" name="connsiteX3-319"/>
              <a:gd fmla="*/ 2461344 h 2959458" name="connsiteY3-320"/>
              <a:gd fmla="*/ 1559412 w 2930925" name="connsiteX4-321"/>
              <a:gd fmla="*/ 2959458 h 2959458" name="connsiteY4-322"/>
              <a:gd fmla="*/ 663159 w 2930925" name="connsiteX5-323"/>
              <a:gd fmla="*/ 2702644 h 2959458" name="connsiteY5-324"/>
              <a:gd fmla="*/ 663159 w 2930925" name="connsiteX0-325"/>
              <a:gd fmla="*/ 2702644 h 2959458" name="connsiteY0-326"/>
              <a:gd fmla="*/ 0 w 2930925" name="connsiteX1-327"/>
              <a:gd fmla="*/ 2032204 h 2959458" name="connsiteY1-328"/>
              <a:gd fmla="*/ 1396998 w 2930925" name="connsiteX2-329"/>
              <a:gd fmla="*/ 0 h 2959458" name="connsiteY2-330"/>
              <a:gd fmla="*/ 2930925 w 2930925" name="connsiteX3-331"/>
              <a:gd fmla="*/ 2461344 h 2959458" name="connsiteY3-332"/>
              <a:gd fmla="*/ 1559412 w 2930925" name="connsiteX4-333"/>
              <a:gd fmla="*/ 2959458 h 2959458" name="connsiteY4-334"/>
              <a:gd fmla="*/ 663159 w 2930925" name="connsiteX5-335"/>
              <a:gd fmla="*/ 2702644 h 2959458" name="connsiteY5-336"/>
              <a:gd fmla="*/ 663159 w 2893222" name="connsiteX0-337"/>
              <a:gd fmla="*/ 2702644 h 2959458" name="connsiteY0-338"/>
              <a:gd fmla="*/ 0 w 2893222" name="connsiteX1-339"/>
              <a:gd fmla="*/ 2032204 h 2959458" name="connsiteY1-340"/>
              <a:gd fmla="*/ 1396998 w 2893222" name="connsiteX2-341"/>
              <a:gd fmla="*/ 0 h 2959458" name="connsiteY2-342"/>
              <a:gd fmla="*/ 2893222 w 2893222" name="connsiteX3-343"/>
              <a:gd fmla="*/ 2404291 h 2959458" name="connsiteY3-344"/>
              <a:gd fmla="*/ 1559412 w 2893222" name="connsiteX4-345"/>
              <a:gd fmla="*/ 2959458 h 2959458" name="connsiteY4-346"/>
              <a:gd fmla="*/ 663159 w 2893222" name="connsiteX5-347"/>
              <a:gd fmla="*/ 2702644 h 2959458" name="connsiteY5-348"/>
              <a:gd fmla="*/ 663159 w 2893222" name="connsiteX0-349"/>
              <a:gd fmla="*/ 2702644 h 2959458" name="connsiteY0-350"/>
              <a:gd fmla="*/ 0 w 2893222" name="connsiteX1-351"/>
              <a:gd fmla="*/ 2032204 h 2959458" name="connsiteY1-352"/>
              <a:gd fmla="*/ 1396998 w 2893222" name="connsiteX2-353"/>
              <a:gd fmla="*/ 0 h 2959458" name="connsiteY2-354"/>
              <a:gd fmla="*/ 2893222 w 2893222" name="connsiteX3-355"/>
              <a:gd fmla="*/ 2404291 h 2959458" name="connsiteY3-356"/>
              <a:gd fmla="*/ 1559412 w 2893222" name="connsiteX4-357"/>
              <a:gd fmla="*/ 2959458 h 2959458" name="connsiteY4-358"/>
              <a:gd fmla="*/ 663159 w 2893222" name="connsiteX5-359"/>
              <a:gd fmla="*/ 2702644 h 2959458" name="connsiteY5-360"/>
              <a:gd fmla="*/ 663159 w 2893222" name="connsiteX0-361"/>
              <a:gd fmla="*/ 2702644 h 2959458" name="connsiteY0-362"/>
              <a:gd fmla="*/ 0 w 2893222" name="connsiteX1-363"/>
              <a:gd fmla="*/ 2032204 h 2959458" name="connsiteY1-364"/>
              <a:gd fmla="*/ 1396998 w 2893222" name="connsiteX2-365"/>
              <a:gd fmla="*/ 0 h 2959458" name="connsiteY2-366"/>
              <a:gd fmla="*/ 2893222 w 2893222" name="connsiteX3-367"/>
              <a:gd fmla="*/ 2404291 h 2959458" name="connsiteY3-368"/>
              <a:gd fmla="*/ 1559412 w 2893222" name="connsiteX4-369"/>
              <a:gd fmla="*/ 2959458 h 2959458" name="connsiteY4-370"/>
              <a:gd fmla="*/ 663159 w 2893222" name="connsiteX5-371"/>
              <a:gd fmla="*/ 2702644 h 2959458" name="connsiteY5-372"/>
            </a:gd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b="b" l="l" r="r" t="t"/>
            <a:pathLst>
              <a:path h="2959458" w="2893222">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cap="rnd" w="9525">
            <a:solidFill>
              <a:srgbClr val="E6E6E6"/>
            </a:solidFill>
            <a:prstDash val="solid"/>
            <a:round/>
          </a:ln>
        </p:spPr>
        <p:txBody>
          <a:bodyPr anchor="ctr" bIns="44720" lIns="89442" rIns="89442" tIns="44720" vert="eaVert"/>
          <a:lstStyle/>
          <a:p>
            <a:pPr>
              <a:defRPr/>
            </a:pPr>
            <a:endParaRPr altLang="en-US" kern="0" lang="zh-CN" sz="1465">
              <a:solidFill>
                <a:sysClr lastClr="FFFFFF" val="window"/>
              </a:solidFill>
              <a:latin charset="-122" panose="020b0503020204020204" pitchFamily="34" typeface="微软雅黑"/>
              <a:ea charset="-122" panose="020b0503020204020204" pitchFamily="34" typeface="微软雅黑"/>
            </a:endParaRPr>
          </a:p>
        </p:txBody>
      </p:sp>
      <p:sp>
        <p:nvSpPr>
          <p:cNvPr id="77" name="椭圆 5"/>
          <p:cNvSpPr/>
          <p:nvPr/>
        </p:nvSpPr>
        <p:spPr bwMode="auto">
          <a:xfrm>
            <a:off x="3285286" y="1938284"/>
            <a:ext cx="3562555" cy="3577923"/>
          </a:xfrm>
          <a:prstGeom prst="ellipse">
            <a:avLst/>
          </a:prstGeom>
          <a:noFill/>
          <a:ln algn="ctr" cap="flat" cmpd="sng" w="25400">
            <a:solidFill>
              <a:schemeClr val="bg1">
                <a:lumMod val="50000"/>
              </a:schemeClr>
            </a:solidFill>
            <a:prstDash val="solid"/>
          </a:ln>
          <a:effectLst/>
        </p:spPr>
        <p:txBody>
          <a:bodyPr anchor="ctr" bIns="44720" lIns="89442" rIns="89442" tIns="44720"/>
          <a:lstStyle/>
          <a:p>
            <a:pPr algn="ctr">
              <a:defRPr/>
            </a:pPr>
            <a:endParaRPr altLang="en-US" kern="0" lang="zh-CN" sz="3200">
              <a:solidFill>
                <a:sysClr lastClr="FFFFFF" val="window"/>
              </a:solidFill>
              <a:latin panose="020f0502020204030204" typeface="Calibri"/>
              <a:ea charset="-122" panose="020b0503020204020204" pitchFamily="34" typeface="微软雅黑"/>
            </a:endParaRPr>
          </a:p>
        </p:txBody>
      </p:sp>
      <p:sp>
        <p:nvSpPr>
          <p:cNvPr id="83" name="椭圆 6"/>
          <p:cNvSpPr/>
          <p:nvPr/>
        </p:nvSpPr>
        <p:spPr bwMode="auto">
          <a:xfrm>
            <a:off x="5416929" y="1938284"/>
            <a:ext cx="3564105" cy="3577923"/>
          </a:xfrm>
          <a:prstGeom prst="ellipse">
            <a:avLst/>
          </a:prstGeom>
          <a:noFill/>
          <a:ln algn="ctr" cap="flat" cmpd="sng" w="25400">
            <a:solidFill>
              <a:schemeClr val="bg1">
                <a:lumMod val="50000"/>
              </a:schemeClr>
            </a:solidFill>
            <a:prstDash val="solid"/>
          </a:ln>
          <a:effectLst/>
        </p:spPr>
        <p:txBody>
          <a:bodyPr anchor="ctr" bIns="44720" lIns="89442" rIns="89442" tIns="44720"/>
          <a:lstStyle/>
          <a:p>
            <a:pPr algn="ctr">
              <a:defRPr/>
            </a:pPr>
            <a:endParaRPr altLang="en-US" kern="0" lang="zh-CN" sz="3200">
              <a:solidFill>
                <a:sysClr lastClr="FFFFFF" val="window"/>
              </a:solidFill>
              <a:latin panose="020f0502020204030204" typeface="Calibri"/>
              <a:ea charset="-122" panose="020b0503020204020204" pitchFamily="34" typeface="微软雅黑"/>
            </a:endParaRPr>
          </a:p>
        </p:txBody>
      </p:sp>
      <p:cxnSp>
        <p:nvCxnSpPr>
          <p:cNvPr id="84" name="直接连接符 7"/>
          <p:cNvCxnSpPr>
            <a:cxnSpLocks noChangeShapeType="1"/>
          </p:cNvCxnSpPr>
          <p:nvPr/>
        </p:nvCxnSpPr>
        <p:spPr bwMode="auto">
          <a:xfrm>
            <a:off x="4263515" y="2811747"/>
            <a:ext cx="558103" cy="263127"/>
          </a:xfrm>
          <a:prstGeom prst="line">
            <a:avLst/>
          </a:prstGeom>
          <a:noFill/>
          <a:ln algn="ctr" w="28575">
            <a:solidFill>
              <a:schemeClr val="bg1">
                <a:lumMod val="50000"/>
              </a:schemeClr>
            </a:solidFill>
            <a:round/>
            <a:headEnd len="med" type="none" w="med"/>
            <a:tailEnd len="med" type="arrow" w="med"/>
          </a:ln>
        </p:spPr>
      </p:cxnSp>
      <p:cxnSp>
        <p:nvCxnSpPr>
          <p:cNvPr id="85" name="直接连接符 8"/>
          <p:cNvCxnSpPr>
            <a:cxnSpLocks noChangeShapeType="1"/>
          </p:cNvCxnSpPr>
          <p:nvPr/>
        </p:nvCxnSpPr>
        <p:spPr bwMode="auto">
          <a:xfrm>
            <a:off x="3965860" y="3619812"/>
            <a:ext cx="576704" cy="0"/>
          </a:xfrm>
          <a:prstGeom prst="line">
            <a:avLst/>
          </a:prstGeom>
          <a:noFill/>
          <a:ln algn="ctr" w="28575">
            <a:solidFill>
              <a:schemeClr val="bg1">
                <a:lumMod val="50000"/>
              </a:schemeClr>
            </a:solidFill>
            <a:round/>
            <a:headEnd len="med" type="none" w="med"/>
            <a:tailEnd len="med" type="arrow" w="med"/>
          </a:ln>
        </p:spPr>
      </p:cxnSp>
      <p:cxnSp>
        <p:nvCxnSpPr>
          <p:cNvPr id="86" name="直接连接符 9"/>
          <p:cNvCxnSpPr>
            <a:cxnSpLocks noChangeShapeType="1"/>
          </p:cNvCxnSpPr>
          <p:nvPr/>
        </p:nvCxnSpPr>
        <p:spPr bwMode="auto">
          <a:xfrm flipV="1">
            <a:off x="4263514" y="4142957"/>
            <a:ext cx="576704" cy="306724"/>
          </a:xfrm>
          <a:prstGeom prst="line">
            <a:avLst/>
          </a:prstGeom>
          <a:noFill/>
          <a:ln algn="ctr" w="28575">
            <a:solidFill>
              <a:schemeClr val="bg1">
                <a:lumMod val="50000"/>
              </a:schemeClr>
            </a:solidFill>
            <a:round/>
            <a:headEnd len="med" type="none" w="med"/>
            <a:tailEnd len="med" type="arrow" w="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algn="ctr" w="28575">
            <a:solidFill>
              <a:schemeClr val="bg1">
                <a:lumMod val="50000"/>
              </a:schemeClr>
            </a:solidFill>
            <a:round/>
            <a:headEnd len="med" type="none" w="med"/>
            <a:tailEnd len="med" type="arrow" w="med"/>
          </a:ln>
        </p:spPr>
      </p:cxnSp>
      <p:cxnSp>
        <p:nvCxnSpPr>
          <p:cNvPr id="97" name="直接连接符 11"/>
          <p:cNvCxnSpPr>
            <a:cxnSpLocks noChangeShapeType="1"/>
          </p:cNvCxnSpPr>
          <p:nvPr/>
        </p:nvCxnSpPr>
        <p:spPr bwMode="auto">
          <a:xfrm flipH="1">
            <a:off x="7805915" y="3616698"/>
            <a:ext cx="576704" cy="0"/>
          </a:xfrm>
          <a:prstGeom prst="line">
            <a:avLst/>
          </a:prstGeom>
          <a:noFill/>
          <a:ln algn="ctr" w="28575">
            <a:solidFill>
              <a:schemeClr val="bg1">
                <a:lumMod val="50000"/>
              </a:schemeClr>
            </a:solidFill>
            <a:round/>
            <a:headEnd len="med" type="none" w="med"/>
            <a:tailEnd len="med" type="arrow" w="med"/>
          </a:ln>
        </p:spPr>
      </p:cxnSp>
      <p:cxnSp>
        <p:nvCxnSpPr>
          <p:cNvPr id="100" name="直接连接符 12"/>
          <p:cNvCxnSpPr>
            <a:cxnSpLocks noChangeShapeType="1"/>
          </p:cNvCxnSpPr>
          <p:nvPr/>
        </p:nvCxnSpPr>
        <p:spPr bwMode="auto">
          <a:xfrm flipH="1">
            <a:off x="7536166" y="2811747"/>
            <a:ext cx="558103" cy="263127"/>
          </a:xfrm>
          <a:prstGeom prst="line">
            <a:avLst/>
          </a:prstGeom>
          <a:noFill/>
          <a:ln algn="ctr" w="28575">
            <a:solidFill>
              <a:schemeClr val="bg1">
                <a:lumMod val="50000"/>
              </a:schemeClr>
            </a:solidFill>
            <a:round/>
            <a:headEnd len="med" type="none" w="med"/>
            <a:tailEnd len="med" type="arrow" w="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algn="ctr" cap="flat" cmpd="sng" w="3175">
              <a:noFill/>
              <a:prstDash val="solid"/>
            </a:ln>
            <a:effectLst/>
          </p:spPr>
          <p:txBody>
            <a:bodyPr anchor="ctr"/>
            <a:lstStyle/>
            <a:p>
              <a:pPr algn="ctr">
                <a:lnSpc>
                  <a:spcPct val="120000"/>
                </a:lnSpc>
                <a:defRPr/>
              </a:pPr>
              <a:endParaRPr altLang="en-US" kern="0" lang="zh-CN" sz="935">
                <a:solidFill>
                  <a:srgbClr val="4D4D4D"/>
                </a:solidFill>
                <a:latin charset="-122" panose="020b0503020204020204" pitchFamily="34" typeface="微软雅黑"/>
                <a:ea charset="-122" panose="020b0503020204020204" pitchFamily="34" typeface="微软雅黑"/>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algn="ctr" cap="flat" cmpd="sng" w="3175">
              <a:solidFill>
                <a:srgbClr val="D7D7D7"/>
              </a:solidFill>
              <a:prstDash val="solid"/>
            </a:ln>
            <a:effectLst/>
          </p:spPr>
          <p:txBody>
            <a:bodyPr anchor="ctr"/>
            <a:lstStyle/>
            <a:p>
              <a:pPr algn="ctr">
                <a:defRPr/>
              </a:pPr>
              <a:r>
                <a:rPr altLang="en-US" b="1" kern="0" lang="zh-CN" sz="2135">
                  <a:solidFill>
                    <a:srgbClr val="4D4D4D"/>
                  </a:solidFill>
                  <a:latin charset="0" panose="020b0806030902050204" pitchFamily="34" typeface="Impact"/>
                  <a:ea charset="-122" panose="020b0503020204020204" pitchFamily="34" typeface="微软雅黑"/>
                </a:rPr>
                <a:t>文字说明</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ln>
          <a:effectLst/>
        </p:spPr>
        <p:txBody>
          <a:bodyPr anchor="ctr" bIns="44720" lIns="89442" rIns="89442" tIns="44720"/>
          <a:lstStyle/>
          <a:p>
            <a:pPr algn="ctr">
              <a:lnSpc>
                <a:spcPct val="120000"/>
              </a:lnSpc>
              <a:defRPr/>
            </a:pPr>
            <a:r>
              <a:rPr altLang="en-US" kern="0" lang="zh-CN" sz="1865">
                <a:solidFill>
                  <a:sysClr lastClr="FFFFFF" val="window"/>
                </a:solidFill>
                <a:latin charset="0" panose="020b0604020202020204" pitchFamily="34" typeface="Arial"/>
                <a:ea charset="-122" panose="020b0503020204020204" pitchFamily="34" typeface="微软雅黑"/>
              </a:rPr>
              <a:t>添加文本</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ln>
          <a:effectLst/>
        </p:spPr>
        <p:txBody>
          <a:bodyPr anchor="ctr" bIns="44720" lIns="89442" rIns="89442" tIns="44720"/>
          <a:lstStyle/>
          <a:p>
            <a:pPr algn="ctr">
              <a:lnSpc>
                <a:spcPct val="120000"/>
              </a:lnSpc>
              <a:defRPr/>
            </a:pPr>
            <a:r>
              <a:rPr altLang="en-US" kern="0" lang="zh-CN" sz="1865">
                <a:solidFill>
                  <a:schemeClr val="bg1"/>
                </a:solidFill>
                <a:latin charset="0" panose="020b0604020202020204" pitchFamily="34" typeface="Arial"/>
                <a:ea charset="-122" panose="020b0503020204020204" pitchFamily="34" typeface="微软雅黑"/>
              </a:rPr>
              <a:t>添加文本</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ln>
          <a:effectLst/>
        </p:spPr>
        <p:txBody>
          <a:bodyPr anchor="ctr" bIns="44720" lIns="89442" rIns="89442" tIns="44720"/>
          <a:lstStyle/>
          <a:p>
            <a:pPr algn="ctr">
              <a:lnSpc>
                <a:spcPct val="120000"/>
              </a:lnSpc>
              <a:defRPr/>
            </a:pPr>
            <a:r>
              <a:rPr altLang="en-US" kern="0" lang="zh-CN" sz="1865">
                <a:solidFill>
                  <a:schemeClr val="bg1"/>
                </a:solidFill>
                <a:latin charset="0" panose="020b0604020202020204" pitchFamily="34" typeface="Arial"/>
                <a:ea charset="-122" panose="020b0503020204020204" pitchFamily="34" typeface="微软雅黑"/>
              </a:rPr>
              <a:t>添加文本</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ln>
          <a:effectLst/>
        </p:spPr>
        <p:txBody>
          <a:bodyPr anchor="ctr" bIns="44720" lIns="89442" rIns="89442" tIns="44720"/>
          <a:lstStyle/>
          <a:p>
            <a:pPr algn="ctr">
              <a:lnSpc>
                <a:spcPct val="120000"/>
              </a:lnSpc>
              <a:defRPr/>
            </a:pPr>
            <a:r>
              <a:rPr altLang="en-US" kern="0" lang="zh-CN" sz="1865">
                <a:solidFill>
                  <a:schemeClr val="bg1"/>
                </a:solidFill>
                <a:latin charset="0" panose="020b0604020202020204" pitchFamily="34" typeface="Arial"/>
                <a:ea charset="-122" panose="020b0503020204020204" pitchFamily="34" typeface="微软雅黑"/>
              </a:rPr>
              <a:t>添加文本</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ln>
          <a:effectLst/>
        </p:spPr>
        <p:txBody>
          <a:bodyPr anchor="ctr" bIns="44720" lIns="89442" rIns="89442" tIns="44720"/>
          <a:lstStyle/>
          <a:p>
            <a:pPr algn="ctr">
              <a:lnSpc>
                <a:spcPct val="120000"/>
              </a:lnSpc>
              <a:defRPr/>
            </a:pPr>
            <a:r>
              <a:rPr altLang="en-US" kern="0" lang="zh-CN" sz="1865">
                <a:solidFill>
                  <a:sysClr lastClr="FFFFFF" val="window"/>
                </a:solidFill>
                <a:latin charset="0" panose="020b0604020202020204" pitchFamily="34" typeface="Arial"/>
                <a:ea charset="-122" panose="020b0503020204020204" pitchFamily="34" typeface="微软雅黑"/>
              </a:rPr>
              <a:t>添加文本</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ln>
          <a:effectLst/>
        </p:spPr>
        <p:txBody>
          <a:bodyPr anchor="ctr" bIns="44720" lIns="89442" rIns="89442" tIns="44720"/>
          <a:lstStyle/>
          <a:p>
            <a:pPr algn="ctr">
              <a:lnSpc>
                <a:spcPct val="120000"/>
              </a:lnSpc>
              <a:defRPr/>
            </a:pPr>
            <a:r>
              <a:rPr altLang="en-US" kern="0" lang="zh-CN" sz="1865">
                <a:solidFill>
                  <a:sysClr lastClr="FFFFFF" val="window"/>
                </a:solidFill>
                <a:latin charset="0" panose="020b0604020202020204" pitchFamily="34" typeface="Arial"/>
                <a:ea charset="-122" panose="020b0503020204020204" pitchFamily="34" typeface="微软雅黑"/>
              </a:rPr>
              <a:t>添加文本</a:t>
            </a:r>
          </a:p>
        </p:txBody>
      </p:sp>
      <p:sp>
        <p:nvSpPr>
          <p:cNvPr id="114" name="TextBox 113"/>
          <p:cNvSpPr txBox="1"/>
          <p:nvPr/>
        </p:nvSpPr>
        <p:spPr>
          <a:xfrm>
            <a:off x="929419" y="1905396"/>
            <a:ext cx="2123856"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5" name="TextBox 114"/>
          <p:cNvSpPr txBox="1"/>
          <p:nvPr/>
        </p:nvSpPr>
        <p:spPr>
          <a:xfrm>
            <a:off x="9228629" y="1905396"/>
            <a:ext cx="2095112"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6" name="TextBox 115"/>
          <p:cNvSpPr txBox="1"/>
          <p:nvPr/>
        </p:nvSpPr>
        <p:spPr>
          <a:xfrm>
            <a:off x="536245" y="3189169"/>
            <a:ext cx="2095112"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7" name="TextBox 116"/>
          <p:cNvSpPr txBox="1"/>
          <p:nvPr/>
        </p:nvSpPr>
        <p:spPr>
          <a:xfrm>
            <a:off x="9685081" y="3189169"/>
            <a:ext cx="2095112"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8" name="TextBox 117"/>
          <p:cNvSpPr txBox="1"/>
          <p:nvPr/>
        </p:nvSpPr>
        <p:spPr>
          <a:xfrm>
            <a:off x="9253829" y="4307075"/>
            <a:ext cx="2095112"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119" name="TextBox 118"/>
          <p:cNvSpPr txBox="1"/>
          <p:nvPr/>
        </p:nvSpPr>
        <p:spPr>
          <a:xfrm>
            <a:off x="929418" y="4307075"/>
            <a:ext cx="2095112" cy="1040416"/>
          </a:xfrm>
          <a:prstGeom prst="rect">
            <a:avLst/>
          </a:prstGeom>
          <a:noFill/>
        </p:spPr>
        <p:txBody>
          <a:bodyPr bIns="44720" lIns="89442" rIns="89442" rtlCol="0" tIns="44720"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a:t>
            </a: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03"/>
                                        </p:tgtEl>
                                        <p:attrNameLst>
                                          <p:attrName>style.visibility</p:attrName>
                                        </p:attrNameLst>
                                      </p:cBhvr>
                                      <p:to>
                                        <p:strVal val="visible"/>
                                      </p:to>
                                    </p:set>
                                    <p:anim calcmode="lin" valueType="num">
                                      <p:cBhvr>
                                        <p:cTn dur="500" fill="hold" id="7"/>
                                        <p:tgtEl>
                                          <p:spTgt spid="103"/>
                                        </p:tgtEl>
                                        <p:attrNameLst>
                                          <p:attrName>ppt_w</p:attrName>
                                        </p:attrNameLst>
                                      </p:cBhvr>
                                      <p:tavLst>
                                        <p:tav tm="0">
                                          <p:val>
                                            <p:fltVal val="0"/>
                                          </p:val>
                                        </p:tav>
                                        <p:tav tm="100000">
                                          <p:val>
                                            <p:strVal val="#ppt_w"/>
                                          </p:val>
                                        </p:tav>
                                      </p:tavLst>
                                    </p:anim>
                                    <p:anim calcmode="lin" valueType="num">
                                      <p:cBhvr>
                                        <p:cTn dur="500" fill="hold" id="8"/>
                                        <p:tgtEl>
                                          <p:spTgt spid="103"/>
                                        </p:tgtEl>
                                        <p:attrNameLst>
                                          <p:attrName>ppt_h</p:attrName>
                                        </p:attrNameLst>
                                      </p:cBhvr>
                                      <p:tavLst>
                                        <p:tav tm="0">
                                          <p:val>
                                            <p:fltVal val="0"/>
                                          </p:val>
                                        </p:tav>
                                        <p:tav tm="100000">
                                          <p:val>
                                            <p:strVal val="#ppt_h"/>
                                          </p:val>
                                        </p:tav>
                                      </p:tavLst>
                                    </p:anim>
                                    <p:anim calcmode="lin" valueType="num">
                                      <p:cBhvr>
                                        <p:cTn dur="500" fill="hold" id="9"/>
                                        <p:tgtEl>
                                          <p:spTgt spid="103"/>
                                        </p:tgtEl>
                                        <p:attrNameLst>
                                          <p:attrName>style.rotation</p:attrName>
                                        </p:attrNameLst>
                                      </p:cBhvr>
                                      <p:tavLst>
                                        <p:tav tm="0">
                                          <p:val>
                                            <p:fltVal val="360"/>
                                          </p:val>
                                        </p:tav>
                                        <p:tav tm="100000">
                                          <p:val>
                                            <p:fltVal val="0"/>
                                          </p:val>
                                        </p:tav>
                                      </p:tavLst>
                                    </p:anim>
                                    <p:animEffect filter="fade" transition="in">
                                      <p:cBhvr>
                                        <p:cTn dur="500" id="10"/>
                                        <p:tgtEl>
                                          <p:spTgt spid="103"/>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83"/>
                                        </p:tgtEl>
                                        <p:attrNameLst>
                                          <p:attrName>style.visibility</p:attrName>
                                        </p:attrNameLst>
                                      </p:cBhvr>
                                      <p:to>
                                        <p:strVal val="visible"/>
                                      </p:to>
                                    </p:set>
                                    <p:animEffect filter="wipe(left)" transition="in">
                                      <p:cBhvr>
                                        <p:cTn dur="500" id="14"/>
                                        <p:tgtEl>
                                          <p:spTgt spid="83"/>
                                        </p:tgtEl>
                                      </p:cBhvr>
                                    </p:animEffect>
                                  </p:childTnLst>
                                </p:cTn>
                              </p:par>
                              <p:par>
                                <p:cTn fill="hold" grpId="0" id="15" nodeType="withEffect" presetClass="entr" presetID="22" presetSubtype="2">
                                  <p:stCondLst>
                                    <p:cond delay="0"/>
                                  </p:stCondLst>
                                  <p:childTnLst>
                                    <p:set>
                                      <p:cBhvr>
                                        <p:cTn dur="1" fill="hold" id="16">
                                          <p:stCondLst>
                                            <p:cond delay="0"/>
                                          </p:stCondLst>
                                        </p:cTn>
                                        <p:tgtEl>
                                          <p:spTgt spid="77"/>
                                        </p:tgtEl>
                                        <p:attrNameLst>
                                          <p:attrName>style.visibility</p:attrName>
                                        </p:attrNameLst>
                                      </p:cBhvr>
                                      <p:to>
                                        <p:strVal val="visible"/>
                                      </p:to>
                                    </p:set>
                                    <p:animEffect filter="wipe(right)" transition="in">
                                      <p:cBhvr>
                                        <p:cTn dur="500" id="17"/>
                                        <p:tgtEl>
                                          <p:spTgt spid="77"/>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72"/>
                                        </p:tgtEl>
                                        <p:attrNameLst>
                                          <p:attrName>style.visibility</p:attrName>
                                        </p:attrNameLst>
                                      </p:cBhvr>
                                      <p:to>
                                        <p:strVal val="visible"/>
                                      </p:to>
                                    </p:set>
                                    <p:animEffect filter="wipe(right)" transition="in">
                                      <p:cBhvr>
                                        <p:cTn dur="500" id="20"/>
                                        <p:tgtEl>
                                          <p:spTgt spid="72"/>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74"/>
                                        </p:tgtEl>
                                        <p:attrNameLst>
                                          <p:attrName>style.visibility</p:attrName>
                                        </p:attrNameLst>
                                      </p:cBhvr>
                                      <p:to>
                                        <p:strVal val="visible"/>
                                      </p:to>
                                    </p:set>
                                    <p:animEffect filter="wipe(right)" transition="in">
                                      <p:cBhvr>
                                        <p:cTn dur="500" id="23"/>
                                        <p:tgtEl>
                                          <p:spTgt spid="74"/>
                                        </p:tgtEl>
                                      </p:cBhvr>
                                    </p:animEffect>
                                  </p:childTnLst>
                                </p:cTn>
                              </p:par>
                            </p:childTnLst>
                          </p:cTn>
                        </p:par>
                        <p:par>
                          <p:cTn fill="hold" id="24" nodeType="afterGroup">
                            <p:stCondLst>
                              <p:cond delay="1000"/>
                            </p:stCondLst>
                            <p:childTnLst>
                              <p:par>
                                <p:cTn fill="hold" grpId="0" id="25" nodeType="afterEffect" presetClass="entr" presetID="52" presetSubtype="0">
                                  <p:stCondLst>
                                    <p:cond delay="0"/>
                                  </p:stCondLst>
                                  <p:childTnLst>
                                    <p:set>
                                      <p:cBhvr>
                                        <p:cTn dur="1" fill="hold" id="26">
                                          <p:stCondLst>
                                            <p:cond delay="0"/>
                                          </p:stCondLst>
                                        </p:cTn>
                                        <p:tgtEl>
                                          <p:spTgt spid="108"/>
                                        </p:tgtEl>
                                        <p:attrNameLst>
                                          <p:attrName>style.visibility</p:attrName>
                                        </p:attrNameLst>
                                      </p:cBhvr>
                                      <p:to>
                                        <p:strVal val="visible"/>
                                      </p:to>
                                    </p:set>
                                    <p:animScale>
                                      <p:cBhvr>
                                        <p:cTn decel="50000" dur="1000" fill="hold" id="27">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08"/>
                                        </p:tgtEl>
                                        <p:attrNameLst>
                                          <p:attrName>ppt_x</p:attrName>
                                          <p:attrName>ppt_y</p:attrName>
                                        </p:attrNameLst>
                                      </p:cBhvr>
                                    </p:animMotion>
                                    <p:animEffect filter="fade" transition="in">
                                      <p:cBhvr>
                                        <p:cTn dur="1000" id="29"/>
                                        <p:tgtEl>
                                          <p:spTgt spid="108"/>
                                        </p:tgtEl>
                                      </p:cBhvr>
                                    </p:animEffect>
                                  </p:childTnLst>
                                </p:cTn>
                              </p:par>
                              <p:par>
                                <p:cTn fill="hold" grpId="0" id="30" nodeType="withEffect" presetClass="entr" presetID="52" presetSubtype="0">
                                  <p:stCondLst>
                                    <p:cond delay="200"/>
                                  </p:stCondLst>
                                  <p:childTnLst>
                                    <p:set>
                                      <p:cBhvr>
                                        <p:cTn dur="1" fill="hold" id="31">
                                          <p:stCondLst>
                                            <p:cond delay="0"/>
                                          </p:stCondLst>
                                        </p:cTn>
                                        <p:tgtEl>
                                          <p:spTgt spid="109"/>
                                        </p:tgtEl>
                                        <p:attrNameLst>
                                          <p:attrName>style.visibility</p:attrName>
                                        </p:attrNameLst>
                                      </p:cBhvr>
                                      <p:to>
                                        <p:strVal val="visible"/>
                                      </p:to>
                                    </p:set>
                                    <p:animScale>
                                      <p:cBhvr>
                                        <p:cTn decel="50000" dur="1000" fill="hold" id="32">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09"/>
                                        </p:tgtEl>
                                        <p:attrNameLst>
                                          <p:attrName>ppt_x</p:attrName>
                                          <p:attrName>ppt_y</p:attrName>
                                        </p:attrNameLst>
                                      </p:cBhvr>
                                    </p:animMotion>
                                    <p:animEffect filter="fade" transition="in">
                                      <p:cBhvr>
                                        <p:cTn dur="1000" id="34"/>
                                        <p:tgtEl>
                                          <p:spTgt spid="109"/>
                                        </p:tgtEl>
                                      </p:cBhvr>
                                    </p:animEffect>
                                  </p:childTnLst>
                                </p:cTn>
                              </p:par>
                              <p:par>
                                <p:cTn fill="hold" grpId="0" id="35" nodeType="withEffect" presetClass="entr" presetID="52" presetSubtype="0">
                                  <p:stCondLst>
                                    <p:cond delay="400"/>
                                  </p:stCondLst>
                                  <p:childTnLst>
                                    <p:set>
                                      <p:cBhvr>
                                        <p:cTn dur="1" fill="hold" id="36">
                                          <p:stCondLst>
                                            <p:cond delay="0"/>
                                          </p:stCondLst>
                                        </p:cTn>
                                        <p:tgtEl>
                                          <p:spTgt spid="112"/>
                                        </p:tgtEl>
                                        <p:attrNameLst>
                                          <p:attrName>style.visibility</p:attrName>
                                        </p:attrNameLst>
                                      </p:cBhvr>
                                      <p:to>
                                        <p:strVal val="visible"/>
                                      </p:to>
                                    </p:set>
                                    <p:animScale>
                                      <p:cBhvr>
                                        <p:cTn decel="50000" dur="1000" fill="hold" id="37">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112"/>
                                        </p:tgtEl>
                                        <p:attrNameLst>
                                          <p:attrName>ppt_x</p:attrName>
                                          <p:attrName>ppt_y</p:attrName>
                                        </p:attrNameLst>
                                      </p:cBhvr>
                                    </p:animMotion>
                                    <p:animEffect filter="fade" transition="in">
                                      <p:cBhvr>
                                        <p:cTn dur="1000" id="39"/>
                                        <p:tgtEl>
                                          <p:spTgt spid="112"/>
                                        </p:tgtEl>
                                      </p:cBhvr>
                                    </p:animEffect>
                                  </p:childTnLst>
                                </p:cTn>
                              </p:par>
                              <p:par>
                                <p:cTn fill="hold" grpId="0" id="40" nodeType="withEffect" presetClass="entr" presetID="52" presetSubtype="0">
                                  <p:stCondLst>
                                    <p:cond delay="600"/>
                                  </p:stCondLst>
                                  <p:childTnLst>
                                    <p:set>
                                      <p:cBhvr>
                                        <p:cTn dur="1" fill="hold" id="41">
                                          <p:stCondLst>
                                            <p:cond delay="0"/>
                                          </p:stCondLst>
                                        </p:cTn>
                                        <p:tgtEl>
                                          <p:spTgt spid="110"/>
                                        </p:tgtEl>
                                        <p:attrNameLst>
                                          <p:attrName>style.visibility</p:attrName>
                                        </p:attrNameLst>
                                      </p:cBhvr>
                                      <p:to>
                                        <p:strVal val="visible"/>
                                      </p:to>
                                    </p:set>
                                    <p:animScale>
                                      <p:cBhvr>
                                        <p:cTn decel="50000" dur="1000" fill="hold" id="42">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110"/>
                                        </p:tgtEl>
                                        <p:attrNameLst>
                                          <p:attrName>ppt_x</p:attrName>
                                          <p:attrName>ppt_y</p:attrName>
                                        </p:attrNameLst>
                                      </p:cBhvr>
                                    </p:animMotion>
                                    <p:animEffect filter="fade" transition="in">
                                      <p:cBhvr>
                                        <p:cTn dur="1000" id="44"/>
                                        <p:tgtEl>
                                          <p:spTgt spid="110"/>
                                        </p:tgtEl>
                                      </p:cBhvr>
                                    </p:animEffect>
                                  </p:childTnLst>
                                </p:cTn>
                              </p:par>
                              <p:par>
                                <p:cTn fill="hold" grpId="0" id="45" nodeType="withEffect" presetClass="entr" presetID="52" presetSubtype="0">
                                  <p:stCondLst>
                                    <p:cond delay="800"/>
                                  </p:stCondLst>
                                  <p:childTnLst>
                                    <p:set>
                                      <p:cBhvr>
                                        <p:cTn dur="1" fill="hold" id="46">
                                          <p:stCondLst>
                                            <p:cond delay="0"/>
                                          </p:stCondLst>
                                        </p:cTn>
                                        <p:tgtEl>
                                          <p:spTgt spid="113"/>
                                        </p:tgtEl>
                                        <p:attrNameLst>
                                          <p:attrName>style.visibility</p:attrName>
                                        </p:attrNameLst>
                                      </p:cBhvr>
                                      <p:to>
                                        <p:strVal val="visible"/>
                                      </p:to>
                                    </p:set>
                                    <p:animScale>
                                      <p:cBhvr>
                                        <p:cTn decel="50000" dur="1000" fill="hold" id="47">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8">
                                          <p:stCondLst>
                                            <p:cond delay="0"/>
                                          </p:stCondLst>
                                        </p:cTn>
                                        <p:tgtEl>
                                          <p:spTgt spid="113"/>
                                        </p:tgtEl>
                                        <p:attrNameLst>
                                          <p:attrName>ppt_x</p:attrName>
                                          <p:attrName>ppt_y</p:attrName>
                                        </p:attrNameLst>
                                      </p:cBhvr>
                                    </p:animMotion>
                                    <p:animEffect filter="fade" transition="in">
                                      <p:cBhvr>
                                        <p:cTn dur="1000" id="49"/>
                                        <p:tgtEl>
                                          <p:spTgt spid="113"/>
                                        </p:tgtEl>
                                      </p:cBhvr>
                                    </p:animEffect>
                                  </p:childTnLst>
                                </p:cTn>
                              </p:par>
                              <p:par>
                                <p:cTn fill="hold" grpId="0" id="50" nodeType="withEffect" presetClass="entr" presetID="52" presetSubtype="0">
                                  <p:stCondLst>
                                    <p:cond delay="1000"/>
                                  </p:stCondLst>
                                  <p:childTnLst>
                                    <p:set>
                                      <p:cBhvr>
                                        <p:cTn dur="1" fill="hold" id="51">
                                          <p:stCondLst>
                                            <p:cond delay="0"/>
                                          </p:stCondLst>
                                        </p:cTn>
                                        <p:tgtEl>
                                          <p:spTgt spid="111"/>
                                        </p:tgtEl>
                                        <p:attrNameLst>
                                          <p:attrName>style.visibility</p:attrName>
                                        </p:attrNameLst>
                                      </p:cBhvr>
                                      <p:to>
                                        <p:strVal val="visible"/>
                                      </p:to>
                                    </p:set>
                                    <p:animScale>
                                      <p:cBhvr>
                                        <p:cTn decel="50000" dur="1000" fill="hold" id="52">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3">
                                          <p:stCondLst>
                                            <p:cond delay="0"/>
                                          </p:stCondLst>
                                        </p:cTn>
                                        <p:tgtEl>
                                          <p:spTgt spid="111"/>
                                        </p:tgtEl>
                                        <p:attrNameLst>
                                          <p:attrName>ppt_x</p:attrName>
                                          <p:attrName>ppt_y</p:attrName>
                                        </p:attrNameLst>
                                      </p:cBhvr>
                                    </p:animMotion>
                                    <p:animEffect filter="fade" transition="in">
                                      <p:cBhvr>
                                        <p:cTn dur="1000" id="54"/>
                                        <p:tgtEl>
                                          <p:spTgt spid="111"/>
                                        </p:tgtEl>
                                      </p:cBhvr>
                                    </p:animEffect>
                                  </p:childTnLst>
                                </p:cTn>
                              </p:par>
                            </p:childTnLst>
                          </p:cTn>
                        </p:par>
                        <p:par>
                          <p:cTn fill="hold" id="55" nodeType="afterGroup">
                            <p:stCondLst>
                              <p:cond delay="3000"/>
                            </p:stCondLst>
                            <p:childTnLst>
                              <p:par>
                                <p:cTn fill="hold" id="56" nodeType="afterEffect" presetClass="entr" presetID="12" presetSubtype="8">
                                  <p:stCondLst>
                                    <p:cond delay="0"/>
                                  </p:stCondLst>
                                  <p:childTnLst>
                                    <p:set>
                                      <p:cBhvr>
                                        <p:cTn dur="1" fill="hold" id="57">
                                          <p:stCondLst>
                                            <p:cond delay="0"/>
                                          </p:stCondLst>
                                        </p:cTn>
                                        <p:tgtEl>
                                          <p:spTgt spid="84"/>
                                        </p:tgtEl>
                                        <p:attrNameLst>
                                          <p:attrName>style.visibility</p:attrName>
                                        </p:attrNameLst>
                                      </p:cBhvr>
                                      <p:to>
                                        <p:strVal val="visible"/>
                                      </p:to>
                                    </p:set>
                                    <p:anim calcmode="lin" valueType="num">
                                      <p:cBhvr additive="base">
                                        <p:cTn dur="500" id="58"/>
                                        <p:tgtEl>
                                          <p:spTgt spid="84"/>
                                        </p:tgtEl>
                                        <p:attrNameLst>
                                          <p:attrName>ppt_x</p:attrName>
                                        </p:attrNameLst>
                                      </p:cBhvr>
                                      <p:tavLst>
                                        <p:tav tm="0">
                                          <p:val>
                                            <p:strVal val="#ppt_x-#ppt_w*1.125000"/>
                                          </p:val>
                                        </p:tav>
                                        <p:tav tm="100000">
                                          <p:val>
                                            <p:strVal val="#ppt_x"/>
                                          </p:val>
                                        </p:tav>
                                      </p:tavLst>
                                    </p:anim>
                                    <p:animEffect filter="wipe(right)" transition="in">
                                      <p:cBhvr>
                                        <p:cTn dur="500" id="59"/>
                                        <p:tgtEl>
                                          <p:spTgt spid="84"/>
                                        </p:tgtEl>
                                      </p:cBhvr>
                                    </p:animEffect>
                                  </p:childTnLst>
                                </p:cTn>
                              </p:par>
                              <p:par>
                                <p:cTn fill="hold" id="60" nodeType="withEffect" presetClass="entr" presetID="12" presetSubtype="8">
                                  <p:stCondLst>
                                    <p:cond delay="0"/>
                                  </p:stCondLst>
                                  <p:childTnLst>
                                    <p:set>
                                      <p:cBhvr>
                                        <p:cTn dur="1" fill="hold" id="61">
                                          <p:stCondLst>
                                            <p:cond delay="0"/>
                                          </p:stCondLst>
                                        </p:cTn>
                                        <p:tgtEl>
                                          <p:spTgt spid="85"/>
                                        </p:tgtEl>
                                        <p:attrNameLst>
                                          <p:attrName>style.visibility</p:attrName>
                                        </p:attrNameLst>
                                      </p:cBhvr>
                                      <p:to>
                                        <p:strVal val="visible"/>
                                      </p:to>
                                    </p:set>
                                    <p:anim calcmode="lin" valueType="num">
                                      <p:cBhvr additive="base">
                                        <p:cTn dur="500" id="62"/>
                                        <p:tgtEl>
                                          <p:spTgt spid="85"/>
                                        </p:tgtEl>
                                        <p:attrNameLst>
                                          <p:attrName>ppt_x</p:attrName>
                                        </p:attrNameLst>
                                      </p:cBhvr>
                                      <p:tavLst>
                                        <p:tav tm="0">
                                          <p:val>
                                            <p:strVal val="#ppt_x-#ppt_w*1.125000"/>
                                          </p:val>
                                        </p:tav>
                                        <p:tav tm="100000">
                                          <p:val>
                                            <p:strVal val="#ppt_x"/>
                                          </p:val>
                                        </p:tav>
                                      </p:tavLst>
                                    </p:anim>
                                    <p:animEffect filter="wipe(right)" transition="in">
                                      <p:cBhvr>
                                        <p:cTn dur="500" id="63"/>
                                        <p:tgtEl>
                                          <p:spTgt spid="85"/>
                                        </p:tgtEl>
                                      </p:cBhvr>
                                    </p:animEffect>
                                  </p:childTnLst>
                                </p:cTn>
                              </p:par>
                              <p:par>
                                <p:cTn fill="hold" id="64" nodeType="withEffect" presetClass="entr" presetID="12" presetSubtype="8">
                                  <p:stCondLst>
                                    <p:cond delay="0"/>
                                  </p:stCondLst>
                                  <p:childTnLst>
                                    <p:set>
                                      <p:cBhvr>
                                        <p:cTn dur="1" fill="hold" id="65">
                                          <p:stCondLst>
                                            <p:cond delay="0"/>
                                          </p:stCondLst>
                                        </p:cTn>
                                        <p:tgtEl>
                                          <p:spTgt spid="86"/>
                                        </p:tgtEl>
                                        <p:attrNameLst>
                                          <p:attrName>style.visibility</p:attrName>
                                        </p:attrNameLst>
                                      </p:cBhvr>
                                      <p:to>
                                        <p:strVal val="visible"/>
                                      </p:to>
                                    </p:set>
                                    <p:anim calcmode="lin" valueType="num">
                                      <p:cBhvr additive="base">
                                        <p:cTn dur="500" id="66"/>
                                        <p:tgtEl>
                                          <p:spTgt spid="86"/>
                                        </p:tgtEl>
                                        <p:attrNameLst>
                                          <p:attrName>ppt_x</p:attrName>
                                        </p:attrNameLst>
                                      </p:cBhvr>
                                      <p:tavLst>
                                        <p:tav tm="0">
                                          <p:val>
                                            <p:strVal val="#ppt_x-#ppt_w*1.125000"/>
                                          </p:val>
                                        </p:tav>
                                        <p:tav tm="100000">
                                          <p:val>
                                            <p:strVal val="#ppt_x"/>
                                          </p:val>
                                        </p:tav>
                                      </p:tavLst>
                                    </p:anim>
                                    <p:animEffect filter="wipe(right)" transition="in">
                                      <p:cBhvr>
                                        <p:cTn dur="500" id="67"/>
                                        <p:tgtEl>
                                          <p:spTgt spid="86"/>
                                        </p:tgtEl>
                                      </p:cBhvr>
                                    </p:animEffect>
                                  </p:childTnLst>
                                </p:cTn>
                              </p:par>
                              <p:par>
                                <p:cTn fill="hold" id="68" nodeType="withEffect" presetClass="entr" presetID="12" presetSubtype="2">
                                  <p:stCondLst>
                                    <p:cond delay="0"/>
                                  </p:stCondLst>
                                  <p:childTnLst>
                                    <p:set>
                                      <p:cBhvr>
                                        <p:cTn dur="1" fill="hold" id="69">
                                          <p:stCondLst>
                                            <p:cond delay="0"/>
                                          </p:stCondLst>
                                        </p:cTn>
                                        <p:tgtEl>
                                          <p:spTgt spid="100"/>
                                        </p:tgtEl>
                                        <p:attrNameLst>
                                          <p:attrName>style.visibility</p:attrName>
                                        </p:attrNameLst>
                                      </p:cBhvr>
                                      <p:to>
                                        <p:strVal val="visible"/>
                                      </p:to>
                                    </p:set>
                                    <p:anim calcmode="lin" valueType="num">
                                      <p:cBhvr additive="base">
                                        <p:cTn dur="500" id="70"/>
                                        <p:tgtEl>
                                          <p:spTgt spid="100"/>
                                        </p:tgtEl>
                                        <p:attrNameLst>
                                          <p:attrName>ppt_x</p:attrName>
                                        </p:attrNameLst>
                                      </p:cBhvr>
                                      <p:tavLst>
                                        <p:tav tm="0">
                                          <p:val>
                                            <p:strVal val="#ppt_x+#ppt_w*1.125000"/>
                                          </p:val>
                                        </p:tav>
                                        <p:tav tm="100000">
                                          <p:val>
                                            <p:strVal val="#ppt_x"/>
                                          </p:val>
                                        </p:tav>
                                      </p:tavLst>
                                    </p:anim>
                                    <p:animEffect filter="wipe(left)" transition="in">
                                      <p:cBhvr>
                                        <p:cTn dur="500" id="71"/>
                                        <p:tgtEl>
                                          <p:spTgt spid="100"/>
                                        </p:tgtEl>
                                      </p:cBhvr>
                                    </p:animEffect>
                                  </p:childTnLst>
                                </p:cTn>
                              </p:par>
                              <p:par>
                                <p:cTn fill="hold" id="72" nodeType="withEffect" presetClass="entr" presetID="12" presetSubtype="2">
                                  <p:stCondLst>
                                    <p:cond delay="0"/>
                                  </p:stCondLst>
                                  <p:childTnLst>
                                    <p:set>
                                      <p:cBhvr>
                                        <p:cTn dur="1" fill="hold" id="73">
                                          <p:stCondLst>
                                            <p:cond delay="0"/>
                                          </p:stCondLst>
                                        </p:cTn>
                                        <p:tgtEl>
                                          <p:spTgt spid="97"/>
                                        </p:tgtEl>
                                        <p:attrNameLst>
                                          <p:attrName>style.visibility</p:attrName>
                                        </p:attrNameLst>
                                      </p:cBhvr>
                                      <p:to>
                                        <p:strVal val="visible"/>
                                      </p:to>
                                    </p:set>
                                    <p:anim calcmode="lin" valueType="num">
                                      <p:cBhvr additive="base">
                                        <p:cTn dur="500" id="74"/>
                                        <p:tgtEl>
                                          <p:spTgt spid="97"/>
                                        </p:tgtEl>
                                        <p:attrNameLst>
                                          <p:attrName>ppt_x</p:attrName>
                                        </p:attrNameLst>
                                      </p:cBhvr>
                                      <p:tavLst>
                                        <p:tav tm="0">
                                          <p:val>
                                            <p:strVal val="#ppt_x+#ppt_w*1.125000"/>
                                          </p:val>
                                        </p:tav>
                                        <p:tav tm="100000">
                                          <p:val>
                                            <p:strVal val="#ppt_x"/>
                                          </p:val>
                                        </p:tav>
                                      </p:tavLst>
                                    </p:anim>
                                    <p:animEffect filter="wipe(left)" transition="in">
                                      <p:cBhvr>
                                        <p:cTn dur="500" id="75"/>
                                        <p:tgtEl>
                                          <p:spTgt spid="97"/>
                                        </p:tgtEl>
                                      </p:cBhvr>
                                    </p:animEffect>
                                  </p:childTnLst>
                                </p:cTn>
                              </p:par>
                              <p:par>
                                <p:cTn fill="hold" id="76" nodeType="withEffect" presetClass="entr" presetID="12" presetSubtype="2">
                                  <p:stCondLst>
                                    <p:cond delay="0"/>
                                  </p:stCondLst>
                                  <p:childTnLst>
                                    <p:set>
                                      <p:cBhvr>
                                        <p:cTn dur="1" fill="hold" id="77">
                                          <p:stCondLst>
                                            <p:cond delay="0"/>
                                          </p:stCondLst>
                                        </p:cTn>
                                        <p:tgtEl>
                                          <p:spTgt spid="94"/>
                                        </p:tgtEl>
                                        <p:attrNameLst>
                                          <p:attrName>style.visibility</p:attrName>
                                        </p:attrNameLst>
                                      </p:cBhvr>
                                      <p:to>
                                        <p:strVal val="visible"/>
                                      </p:to>
                                    </p:set>
                                    <p:anim calcmode="lin" valueType="num">
                                      <p:cBhvr additive="base">
                                        <p:cTn dur="500" id="78"/>
                                        <p:tgtEl>
                                          <p:spTgt spid="94"/>
                                        </p:tgtEl>
                                        <p:attrNameLst>
                                          <p:attrName>ppt_x</p:attrName>
                                        </p:attrNameLst>
                                      </p:cBhvr>
                                      <p:tavLst>
                                        <p:tav tm="0">
                                          <p:val>
                                            <p:strVal val="#ppt_x+#ppt_w*1.125000"/>
                                          </p:val>
                                        </p:tav>
                                        <p:tav tm="100000">
                                          <p:val>
                                            <p:strVal val="#ppt_x"/>
                                          </p:val>
                                        </p:tav>
                                      </p:tavLst>
                                    </p:anim>
                                    <p:animEffect filter="wipe(left)" transition="in">
                                      <p:cBhvr>
                                        <p:cTn dur="500" id="79"/>
                                        <p:tgtEl>
                                          <p:spTgt spid="94"/>
                                        </p:tgtEl>
                                      </p:cBhvr>
                                    </p:animEffect>
                                  </p:childTnLst>
                                </p:cTn>
                              </p:par>
                            </p:childTnLst>
                          </p:cTn>
                        </p:par>
                        <p:par>
                          <p:cTn fill="hold" id="80" nodeType="afterGroup">
                            <p:stCondLst>
                              <p:cond delay="3500"/>
                            </p:stCondLst>
                            <p:childTnLst>
                              <p:par>
                                <p:cTn fill="hold" grpId="0" id="81" nodeType="afterEffect" presetClass="entr" presetID="22" presetSubtype="8">
                                  <p:stCondLst>
                                    <p:cond delay="0"/>
                                  </p:stCondLst>
                                  <p:childTnLst>
                                    <p:set>
                                      <p:cBhvr>
                                        <p:cTn dur="1" fill="hold" id="82">
                                          <p:stCondLst>
                                            <p:cond delay="0"/>
                                          </p:stCondLst>
                                        </p:cTn>
                                        <p:tgtEl>
                                          <p:spTgt spid="114"/>
                                        </p:tgtEl>
                                        <p:attrNameLst>
                                          <p:attrName>style.visibility</p:attrName>
                                        </p:attrNameLst>
                                      </p:cBhvr>
                                      <p:to>
                                        <p:strVal val="visible"/>
                                      </p:to>
                                    </p:set>
                                    <p:animEffect filter="wipe(left)" transition="in">
                                      <p:cBhvr>
                                        <p:cTn dur="500" id="83"/>
                                        <p:tgtEl>
                                          <p:spTgt spid="114"/>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115"/>
                                        </p:tgtEl>
                                        <p:attrNameLst>
                                          <p:attrName>style.visibility</p:attrName>
                                        </p:attrNameLst>
                                      </p:cBhvr>
                                      <p:to>
                                        <p:strVal val="visible"/>
                                      </p:to>
                                    </p:set>
                                    <p:animEffect filter="wipe(left)" transition="in">
                                      <p:cBhvr>
                                        <p:cTn dur="500" id="86"/>
                                        <p:tgtEl>
                                          <p:spTgt spid="115"/>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116"/>
                                        </p:tgtEl>
                                        <p:attrNameLst>
                                          <p:attrName>style.visibility</p:attrName>
                                        </p:attrNameLst>
                                      </p:cBhvr>
                                      <p:to>
                                        <p:strVal val="visible"/>
                                      </p:to>
                                    </p:set>
                                    <p:animEffect filter="wipe(left)" transition="in">
                                      <p:cBhvr>
                                        <p:cTn dur="500" id="89"/>
                                        <p:tgtEl>
                                          <p:spTgt spid="116"/>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117"/>
                                        </p:tgtEl>
                                        <p:attrNameLst>
                                          <p:attrName>style.visibility</p:attrName>
                                        </p:attrNameLst>
                                      </p:cBhvr>
                                      <p:to>
                                        <p:strVal val="visible"/>
                                      </p:to>
                                    </p:set>
                                    <p:animEffect filter="wipe(left)" transition="in">
                                      <p:cBhvr>
                                        <p:cTn dur="500" id="92"/>
                                        <p:tgtEl>
                                          <p:spTgt spid="117"/>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118"/>
                                        </p:tgtEl>
                                        <p:attrNameLst>
                                          <p:attrName>style.visibility</p:attrName>
                                        </p:attrNameLst>
                                      </p:cBhvr>
                                      <p:to>
                                        <p:strVal val="visible"/>
                                      </p:to>
                                    </p:set>
                                    <p:animEffect filter="wipe(left)" transition="in">
                                      <p:cBhvr>
                                        <p:cTn dur="500" id="95"/>
                                        <p:tgtEl>
                                          <p:spTgt spid="118"/>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19"/>
                                        </p:tgtEl>
                                        <p:attrNameLst>
                                          <p:attrName>style.visibility</p:attrName>
                                        </p:attrNameLst>
                                      </p:cBhvr>
                                      <p:to>
                                        <p:strVal val="visible"/>
                                      </p:to>
                                    </p:set>
                                    <p:animEffect filter="wipe(left)" transition="in">
                                      <p:cBhvr>
                                        <p:cTn dur="500" id="98"/>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4"/>
      <p:bldP grpId="0" spid="77"/>
      <p:bldP grpId="0" spid="83"/>
      <p:bldP grpId="0" spid="108"/>
      <p:bldP grpId="0" spid="109"/>
      <p:bldP grpId="0" spid="110"/>
      <p:bldP grpId="0" spid="111"/>
      <p:bldP grpId="0" spid="112"/>
      <p:bldP grpId="0" spid="113"/>
      <p:bldP grpId="0" spid="114"/>
      <p:bldP grpId="0" spid="115"/>
      <p:bldP grpId="0" spid="116"/>
      <p:bldP grpId="0" spid="117"/>
      <p:bldP grpId="0" spid="118"/>
      <p:bldP grpId="0" spid="11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Freeform 6"/>
          <p:cNvSpPr/>
          <p:nvPr/>
        </p:nvSpPr>
        <p:spPr bwMode="auto">
          <a:xfrm>
            <a:off x="1602857"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0" name="Freeform 7"/>
          <p:cNvSpPr/>
          <p:nvPr/>
        </p:nvSpPr>
        <p:spPr bwMode="auto">
          <a:xfrm>
            <a:off x="1602857" y="2795262"/>
            <a:ext cx="313102" cy="591770"/>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anchor="t" anchorCtr="0" bIns="48491" compatLnSpc="1" lIns="96983" numCol="1" rIns="96983" tIns="48491" vert="horz" wrap="square"/>
          <a:lstStyle/>
          <a:p>
            <a:endParaRPr altLang="en-US" lang="zh-CN" sz="3200"/>
          </a:p>
        </p:txBody>
      </p:sp>
      <p:sp>
        <p:nvSpPr>
          <p:cNvPr id="31" name="Freeform 8"/>
          <p:cNvSpPr/>
          <p:nvPr/>
        </p:nvSpPr>
        <p:spPr bwMode="auto">
          <a:xfrm>
            <a:off x="2005175"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2" name="Freeform 9"/>
          <p:cNvSpPr/>
          <p:nvPr/>
        </p:nvSpPr>
        <p:spPr bwMode="auto">
          <a:xfrm>
            <a:off x="2405812"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3" name="Freeform 10"/>
          <p:cNvSpPr/>
          <p:nvPr/>
        </p:nvSpPr>
        <p:spPr bwMode="auto">
          <a:xfrm>
            <a:off x="2803081" y="1458299"/>
            <a:ext cx="314783" cy="1928732"/>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4" name="Freeform 11"/>
          <p:cNvSpPr/>
          <p:nvPr/>
        </p:nvSpPr>
        <p:spPr bwMode="auto">
          <a:xfrm>
            <a:off x="2005175" y="2392320"/>
            <a:ext cx="313102" cy="994713"/>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anchor="t" anchorCtr="0" bIns="48491" compatLnSpc="1" lIns="96983" numCol="1" rIns="96983" tIns="48491" vert="horz" wrap="square"/>
          <a:lstStyle/>
          <a:p>
            <a:endParaRPr altLang="en-US" lang="zh-CN" sz="3200"/>
          </a:p>
        </p:txBody>
      </p:sp>
      <p:sp>
        <p:nvSpPr>
          <p:cNvPr id="35" name="Freeform 12"/>
          <p:cNvSpPr/>
          <p:nvPr/>
        </p:nvSpPr>
        <p:spPr bwMode="auto">
          <a:xfrm>
            <a:off x="2405812" y="1975885"/>
            <a:ext cx="314783" cy="1411144"/>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anchor="t" anchorCtr="0" bIns="48491" compatLnSpc="1" lIns="96983" numCol="1" rIns="96983" tIns="48491" vert="horz" wrap="square"/>
          <a:lstStyle/>
          <a:p>
            <a:endParaRPr altLang="en-US" lang="zh-CN" sz="3200"/>
          </a:p>
        </p:txBody>
      </p:sp>
      <p:sp>
        <p:nvSpPr>
          <p:cNvPr id="36" name="Freeform 13"/>
          <p:cNvSpPr/>
          <p:nvPr/>
        </p:nvSpPr>
        <p:spPr bwMode="auto">
          <a:xfrm>
            <a:off x="2803081" y="1702763"/>
            <a:ext cx="314783" cy="1684269"/>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anchor="t" anchorCtr="0" bIns="48491" compatLnSpc="1" lIns="96983" numCol="1" rIns="96983" tIns="48491" vert="horz" wrap="square"/>
          <a:lstStyle/>
          <a:p>
            <a:endParaRPr altLang="en-US" lang="zh-CN" sz="3200"/>
          </a:p>
        </p:txBody>
      </p:sp>
      <p:sp>
        <p:nvSpPr>
          <p:cNvPr id="37" name="Freeform 14"/>
          <p:cNvSpPr/>
          <p:nvPr/>
        </p:nvSpPr>
        <p:spPr bwMode="auto">
          <a:xfrm>
            <a:off x="4114144"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8" name="Freeform 15"/>
          <p:cNvSpPr/>
          <p:nvPr/>
        </p:nvSpPr>
        <p:spPr bwMode="auto">
          <a:xfrm>
            <a:off x="4514782"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39" name="Freeform 16"/>
          <p:cNvSpPr/>
          <p:nvPr/>
        </p:nvSpPr>
        <p:spPr bwMode="auto">
          <a:xfrm>
            <a:off x="4917101"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40" name="Freeform 17"/>
          <p:cNvSpPr/>
          <p:nvPr/>
        </p:nvSpPr>
        <p:spPr bwMode="auto">
          <a:xfrm>
            <a:off x="5319420"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41" name="Freeform 18"/>
          <p:cNvSpPr/>
          <p:nvPr/>
        </p:nvSpPr>
        <p:spPr bwMode="auto">
          <a:xfrm>
            <a:off x="4114144" y="3100420"/>
            <a:ext cx="313102" cy="286612"/>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anchor="t" anchorCtr="0" bIns="48491" compatLnSpc="1" lIns="96983" numCol="1" rIns="96983" tIns="48491" vert="horz" wrap="square"/>
          <a:lstStyle/>
          <a:p>
            <a:endParaRPr altLang="en-US" lang="zh-CN" sz="3200"/>
          </a:p>
        </p:txBody>
      </p:sp>
      <p:sp>
        <p:nvSpPr>
          <p:cNvPr id="42" name="Freeform 19"/>
          <p:cNvSpPr/>
          <p:nvPr/>
        </p:nvSpPr>
        <p:spPr bwMode="auto">
          <a:xfrm>
            <a:off x="4514782" y="2400744"/>
            <a:ext cx="314783" cy="986284"/>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anchor="t" anchorCtr="0" bIns="48491" compatLnSpc="1" lIns="96983" numCol="1" rIns="96983" tIns="48491" vert="horz" wrap="square"/>
          <a:lstStyle/>
          <a:p>
            <a:endParaRPr altLang="en-US" lang="zh-CN" sz="3200"/>
          </a:p>
        </p:txBody>
      </p:sp>
      <p:sp>
        <p:nvSpPr>
          <p:cNvPr id="43" name="Freeform 20"/>
          <p:cNvSpPr/>
          <p:nvPr/>
        </p:nvSpPr>
        <p:spPr bwMode="auto">
          <a:xfrm>
            <a:off x="4917101" y="1702763"/>
            <a:ext cx="314783" cy="1684269"/>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anchor="t" anchorCtr="0" bIns="48491" compatLnSpc="1" lIns="96983" numCol="1" rIns="96983" tIns="48491" vert="horz" wrap="square"/>
          <a:lstStyle/>
          <a:p>
            <a:endParaRPr altLang="en-US" lang="zh-CN" sz="3200"/>
          </a:p>
        </p:txBody>
      </p:sp>
      <p:sp>
        <p:nvSpPr>
          <p:cNvPr id="44" name="Freeform 21"/>
          <p:cNvSpPr/>
          <p:nvPr/>
        </p:nvSpPr>
        <p:spPr bwMode="auto">
          <a:xfrm>
            <a:off x="5319420" y="2646898"/>
            <a:ext cx="314783" cy="740134"/>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anchor="t" anchorCtr="0" bIns="48491" compatLnSpc="1" lIns="96983" numCol="1" rIns="96983" tIns="48491" vert="horz" wrap="square"/>
          <a:lstStyle/>
          <a:p>
            <a:endParaRPr altLang="en-US" lang="zh-CN" sz="3200"/>
          </a:p>
        </p:txBody>
      </p:sp>
      <p:sp>
        <p:nvSpPr>
          <p:cNvPr id="45" name="Freeform 22"/>
          <p:cNvSpPr/>
          <p:nvPr/>
        </p:nvSpPr>
        <p:spPr bwMode="auto">
          <a:xfrm>
            <a:off x="6566810"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48" name="Freeform 23"/>
          <p:cNvSpPr/>
          <p:nvPr/>
        </p:nvSpPr>
        <p:spPr bwMode="auto">
          <a:xfrm>
            <a:off x="6969127"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54" name="Freeform 24"/>
          <p:cNvSpPr/>
          <p:nvPr/>
        </p:nvSpPr>
        <p:spPr bwMode="auto">
          <a:xfrm>
            <a:off x="7371443"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57" name="Freeform 25"/>
          <p:cNvSpPr/>
          <p:nvPr/>
        </p:nvSpPr>
        <p:spPr bwMode="auto">
          <a:xfrm>
            <a:off x="7772083"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64" name="Freeform 26"/>
          <p:cNvSpPr/>
          <p:nvPr/>
        </p:nvSpPr>
        <p:spPr bwMode="auto">
          <a:xfrm>
            <a:off x="7772083" y="1694331"/>
            <a:ext cx="314783" cy="1692699"/>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anchor="t" anchorCtr="0" bIns="48491" compatLnSpc="1" lIns="96983" numCol="1" rIns="96983" tIns="48491" vert="horz" wrap="square"/>
          <a:lstStyle/>
          <a:p>
            <a:endParaRPr altLang="en-US" lang="zh-CN" sz="3200"/>
          </a:p>
        </p:txBody>
      </p:sp>
      <p:sp>
        <p:nvSpPr>
          <p:cNvPr id="71" name="Freeform 27"/>
          <p:cNvSpPr/>
          <p:nvPr/>
        </p:nvSpPr>
        <p:spPr bwMode="auto">
          <a:xfrm>
            <a:off x="7371443" y="2007923"/>
            <a:ext cx="313102" cy="1379111"/>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anchor="t" anchorCtr="0" bIns="48491" compatLnSpc="1" lIns="96983" numCol="1" rIns="96983" tIns="48491" vert="horz" wrap="square"/>
          <a:lstStyle/>
          <a:p>
            <a:endParaRPr altLang="en-US" lang="zh-CN" sz="3200"/>
          </a:p>
        </p:txBody>
      </p:sp>
      <p:sp>
        <p:nvSpPr>
          <p:cNvPr id="72" name="Freeform 28"/>
          <p:cNvSpPr/>
          <p:nvPr/>
        </p:nvSpPr>
        <p:spPr bwMode="auto">
          <a:xfrm>
            <a:off x="6969127" y="2400744"/>
            <a:ext cx="313102" cy="986284"/>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anchor="t" anchorCtr="0" bIns="48491" compatLnSpc="1" lIns="96983" numCol="1" rIns="96983" tIns="48491" vert="horz" wrap="square"/>
          <a:lstStyle/>
          <a:p>
            <a:endParaRPr altLang="en-US" lang="zh-CN" sz="3200"/>
          </a:p>
        </p:txBody>
      </p:sp>
      <p:sp>
        <p:nvSpPr>
          <p:cNvPr id="73" name="Freeform 29"/>
          <p:cNvSpPr/>
          <p:nvPr/>
        </p:nvSpPr>
        <p:spPr bwMode="auto">
          <a:xfrm>
            <a:off x="6566810" y="2808751"/>
            <a:ext cx="314783" cy="578283"/>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anchor="t" anchorCtr="0" bIns="48491" compatLnSpc="1" lIns="96983" numCol="1" rIns="96983" tIns="48491" vert="horz" wrap="square"/>
          <a:lstStyle/>
          <a:p>
            <a:endParaRPr altLang="en-US" lang="zh-CN" sz="3200"/>
          </a:p>
        </p:txBody>
      </p:sp>
      <p:sp>
        <p:nvSpPr>
          <p:cNvPr id="74" name="Freeform 30"/>
          <p:cNvSpPr/>
          <p:nvPr/>
        </p:nvSpPr>
        <p:spPr bwMode="auto">
          <a:xfrm>
            <a:off x="9093534" y="1458299"/>
            <a:ext cx="314783" cy="1928732"/>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75" name="Freeform 31"/>
          <p:cNvSpPr/>
          <p:nvPr/>
        </p:nvSpPr>
        <p:spPr bwMode="auto">
          <a:xfrm>
            <a:off x="9490804" y="1458299"/>
            <a:ext cx="314783"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76" name="Freeform 32"/>
          <p:cNvSpPr/>
          <p:nvPr/>
        </p:nvSpPr>
        <p:spPr bwMode="auto">
          <a:xfrm>
            <a:off x="9893119"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77" name="Freeform 33"/>
          <p:cNvSpPr/>
          <p:nvPr/>
        </p:nvSpPr>
        <p:spPr bwMode="auto">
          <a:xfrm>
            <a:off x="10295438" y="1458299"/>
            <a:ext cx="313102" cy="1928732"/>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anchor="t" anchorCtr="0" bIns="48491" compatLnSpc="1" lIns="96983" numCol="1" rIns="96983" tIns="48491" vert="horz" wrap="square"/>
          <a:lstStyle/>
          <a:p>
            <a:endParaRPr altLang="en-US" lang="zh-CN" sz="3200"/>
          </a:p>
        </p:txBody>
      </p:sp>
      <p:sp>
        <p:nvSpPr>
          <p:cNvPr id="78" name="Freeform 34"/>
          <p:cNvSpPr/>
          <p:nvPr/>
        </p:nvSpPr>
        <p:spPr bwMode="auto">
          <a:xfrm>
            <a:off x="10295438" y="1712878"/>
            <a:ext cx="313102" cy="1674155"/>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anchor="t" anchorCtr="0" bIns="48491" compatLnSpc="1" lIns="96983" numCol="1" rIns="96983" tIns="48491" vert="horz" wrap="square"/>
          <a:lstStyle/>
          <a:p>
            <a:endParaRPr altLang="en-US" lang="zh-CN" sz="3200"/>
          </a:p>
        </p:txBody>
      </p:sp>
      <p:sp>
        <p:nvSpPr>
          <p:cNvPr id="79" name="Freeform 35"/>
          <p:cNvSpPr/>
          <p:nvPr/>
        </p:nvSpPr>
        <p:spPr bwMode="auto">
          <a:xfrm>
            <a:off x="9893119" y="1859554"/>
            <a:ext cx="313102" cy="1527474"/>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anchor="t" anchorCtr="0" bIns="48491" compatLnSpc="1" lIns="96983" numCol="1" rIns="96983" tIns="48491" vert="horz" wrap="square"/>
          <a:lstStyle/>
          <a:p>
            <a:endParaRPr altLang="en-US" lang="zh-CN" sz="3200"/>
          </a:p>
        </p:txBody>
      </p:sp>
      <p:sp>
        <p:nvSpPr>
          <p:cNvPr id="80" name="Freeform 36"/>
          <p:cNvSpPr/>
          <p:nvPr/>
        </p:nvSpPr>
        <p:spPr bwMode="auto">
          <a:xfrm>
            <a:off x="9490804" y="2975658"/>
            <a:ext cx="314783" cy="411373"/>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anchor="t" anchorCtr="0" bIns="48491" compatLnSpc="1" lIns="96983" numCol="1" rIns="96983" tIns="48491" vert="horz" wrap="square"/>
          <a:lstStyle/>
          <a:p>
            <a:endParaRPr altLang="en-US" lang="zh-CN" sz="3200"/>
          </a:p>
        </p:txBody>
      </p:sp>
      <p:sp>
        <p:nvSpPr>
          <p:cNvPr id="81" name="Freeform 37"/>
          <p:cNvSpPr/>
          <p:nvPr/>
        </p:nvSpPr>
        <p:spPr bwMode="auto">
          <a:xfrm>
            <a:off x="9093534" y="2211919"/>
            <a:ext cx="314783" cy="1175111"/>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anchor="t" anchorCtr="0" bIns="48491" compatLnSpc="1" lIns="96983" numCol="1" rIns="96983" tIns="48491" vert="horz" wrap="square"/>
          <a:lstStyle/>
          <a:p>
            <a:endParaRPr altLang="en-US" lang="zh-CN" sz="3200"/>
          </a:p>
        </p:txBody>
      </p:sp>
      <p:sp>
        <p:nvSpPr>
          <p:cNvPr id="82" name="Oval 38"/>
          <p:cNvSpPr>
            <a:spLocks noChangeArrowheads="1"/>
          </p:cNvSpPr>
          <p:nvPr/>
        </p:nvSpPr>
        <p:spPr bwMode="auto">
          <a:xfrm>
            <a:off x="1952992" y="3708545"/>
            <a:ext cx="794537" cy="798459"/>
          </a:xfrm>
          <a:prstGeom prst="ellipse">
            <a:avLst/>
          </a:prstGeom>
          <a:solidFill>
            <a:schemeClr val="bg1"/>
          </a:solidFill>
          <a:ln cap="flat" w="12700">
            <a:solidFill>
              <a:schemeClr val="accent1"/>
            </a:solidFill>
            <a:prstDash val="solid"/>
            <a:miter lim="800000"/>
          </a:ln>
        </p:spPr>
        <p:txBody>
          <a:bodyPr anchor="t" anchorCtr="0" bIns="48491" compatLnSpc="1" lIns="96983" numCol="1" rIns="96983" tIns="48491" vert="horz" wrap="square"/>
          <a:lstStyle/>
          <a:p>
            <a:endParaRPr altLang="en-US" lang="zh-CN" sz="3200"/>
          </a:p>
        </p:txBody>
      </p:sp>
      <p:sp>
        <p:nvSpPr>
          <p:cNvPr id="83" name="Freeform 39"/>
          <p:cNvSpPr>
            <a:spLocks noEditPoints="1"/>
          </p:cNvSpPr>
          <p:nvPr/>
        </p:nvSpPr>
        <p:spPr bwMode="auto">
          <a:xfrm>
            <a:off x="2142072" y="3894048"/>
            <a:ext cx="421428" cy="427458"/>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anchor="t" anchorCtr="0" bIns="48491" compatLnSpc="1" lIns="96983" numCol="1" rIns="96983" tIns="48491" vert="horz" wrap="square"/>
          <a:lstStyle/>
          <a:p>
            <a:endParaRPr altLang="en-US" lang="zh-CN" sz="3200"/>
          </a:p>
        </p:txBody>
      </p:sp>
      <p:sp>
        <p:nvSpPr>
          <p:cNvPr id="84" name="Oval 40"/>
          <p:cNvSpPr>
            <a:spLocks noChangeArrowheads="1"/>
          </p:cNvSpPr>
          <p:nvPr/>
        </p:nvSpPr>
        <p:spPr bwMode="auto">
          <a:xfrm>
            <a:off x="4473824" y="3708545"/>
            <a:ext cx="797222" cy="798459"/>
          </a:xfrm>
          <a:prstGeom prst="ellipse">
            <a:avLst/>
          </a:prstGeom>
          <a:solidFill>
            <a:schemeClr val="bg1"/>
          </a:solidFill>
          <a:ln cap="flat" w="12700">
            <a:solidFill>
              <a:schemeClr val="accent2"/>
            </a:solidFill>
            <a:prstDash val="solid"/>
            <a:miter lim="800000"/>
          </a:ln>
        </p:spPr>
        <p:txBody>
          <a:bodyPr anchor="t" anchorCtr="0" bIns="48491" compatLnSpc="1" lIns="96983" numCol="1" rIns="96983" tIns="48491" vert="horz" wrap="square"/>
          <a:lstStyle/>
          <a:p>
            <a:endParaRPr altLang="en-US" lang="zh-CN" sz="3200"/>
          </a:p>
        </p:txBody>
      </p:sp>
      <p:sp>
        <p:nvSpPr>
          <p:cNvPr id="85" name="Oval 41"/>
          <p:cNvSpPr>
            <a:spLocks noChangeArrowheads="1"/>
          </p:cNvSpPr>
          <p:nvPr/>
        </p:nvSpPr>
        <p:spPr bwMode="auto">
          <a:xfrm>
            <a:off x="6935461" y="3708545"/>
            <a:ext cx="794537" cy="798459"/>
          </a:xfrm>
          <a:prstGeom prst="ellipse">
            <a:avLst/>
          </a:prstGeom>
          <a:solidFill>
            <a:schemeClr val="bg1"/>
          </a:solidFill>
          <a:ln cap="flat" w="12700">
            <a:solidFill>
              <a:schemeClr val="accent3"/>
            </a:solidFill>
            <a:prstDash val="solid"/>
            <a:miter lim="800000"/>
          </a:ln>
        </p:spPr>
        <p:txBody>
          <a:bodyPr anchor="t" anchorCtr="0" bIns="48491" compatLnSpc="1" lIns="96983" numCol="1" rIns="96983" tIns="48491" vert="horz" wrap="square"/>
          <a:lstStyle/>
          <a:p>
            <a:endParaRPr altLang="en-US" lang="zh-CN" sz="3200"/>
          </a:p>
        </p:txBody>
      </p:sp>
      <p:sp>
        <p:nvSpPr>
          <p:cNvPr id="86" name="Oval 42"/>
          <p:cNvSpPr>
            <a:spLocks noChangeArrowheads="1"/>
          </p:cNvSpPr>
          <p:nvPr/>
        </p:nvSpPr>
        <p:spPr bwMode="auto">
          <a:xfrm>
            <a:off x="9436512" y="3708545"/>
            <a:ext cx="794537" cy="798459"/>
          </a:xfrm>
          <a:prstGeom prst="ellipse">
            <a:avLst/>
          </a:prstGeom>
          <a:solidFill>
            <a:schemeClr val="bg1"/>
          </a:solidFill>
          <a:ln cap="flat" w="12700">
            <a:solidFill>
              <a:schemeClr val="accent4"/>
            </a:solidFill>
            <a:prstDash val="solid"/>
            <a:miter lim="800000"/>
          </a:ln>
        </p:spPr>
        <p:txBody>
          <a:bodyPr anchor="t" anchorCtr="0" bIns="48491" compatLnSpc="1" lIns="96983" numCol="1" rIns="96983" tIns="48491" vert="horz" wrap="square"/>
          <a:lstStyle/>
          <a:p>
            <a:endParaRPr altLang="en-US" lang="zh-CN" sz="3200"/>
          </a:p>
        </p:txBody>
      </p:sp>
      <p:sp>
        <p:nvSpPr>
          <p:cNvPr id="87" name="Freeform 43"/>
          <p:cNvSpPr>
            <a:spLocks noEditPoints="1"/>
          </p:cNvSpPr>
          <p:nvPr/>
        </p:nvSpPr>
        <p:spPr bwMode="auto">
          <a:xfrm>
            <a:off x="7165122" y="3974699"/>
            <a:ext cx="330162" cy="266157"/>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anchor="t" anchorCtr="0" bIns="48491" compatLnSpc="1" lIns="96983" numCol="1" rIns="96983" tIns="48491" vert="horz" wrap="square"/>
          <a:lstStyle/>
          <a:p>
            <a:endParaRPr altLang="en-US" lang="zh-CN" sz="3200"/>
          </a:p>
        </p:txBody>
      </p:sp>
      <p:sp>
        <p:nvSpPr>
          <p:cNvPr id="88" name="Freeform 44"/>
          <p:cNvSpPr>
            <a:spLocks noEditPoints="1"/>
          </p:cNvSpPr>
          <p:nvPr/>
        </p:nvSpPr>
        <p:spPr bwMode="auto">
          <a:xfrm>
            <a:off x="4643430" y="3909676"/>
            <a:ext cx="456324" cy="397886"/>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anchor="t" anchorCtr="0" bIns="48491" compatLnSpc="1" lIns="96983" numCol="1" rIns="96983" tIns="48491" vert="horz" wrap="square"/>
          <a:lstStyle/>
          <a:p>
            <a:endParaRPr altLang="en-US" lang="zh-CN" sz="3200"/>
          </a:p>
        </p:txBody>
      </p:sp>
      <p:sp>
        <p:nvSpPr>
          <p:cNvPr id="89" name="Freeform 45"/>
          <p:cNvSpPr>
            <a:spLocks noEditPoints="1"/>
          </p:cNvSpPr>
          <p:nvPr/>
        </p:nvSpPr>
        <p:spPr bwMode="auto">
          <a:xfrm>
            <a:off x="9664670" y="3917058"/>
            <a:ext cx="338219" cy="376377"/>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anchor="t" anchorCtr="0" bIns="48491" compatLnSpc="1" lIns="96983" numCol="1" rIns="96983" tIns="48491" vert="horz" wrap="square"/>
          <a:lstStyle/>
          <a:p>
            <a:endParaRPr altLang="en-US" lang="zh-CN" sz="3200"/>
          </a:p>
        </p:txBody>
      </p:sp>
      <p:sp>
        <p:nvSpPr>
          <p:cNvPr id="90" name="TextBox 89"/>
          <p:cNvSpPr txBox="1"/>
          <p:nvPr/>
        </p:nvSpPr>
        <p:spPr>
          <a:xfrm>
            <a:off x="1322044" y="5027428"/>
            <a:ext cx="2084520" cy="1369598"/>
          </a:xfrm>
          <a:prstGeom prst="rect">
            <a:avLst/>
          </a:prstGeom>
          <a:noFill/>
        </p:spPr>
        <p:txBody>
          <a:bodyPr bIns="48491" lIns="96983" rIns="96983" rtlCol="0" tIns="48491" wrap="square">
            <a:spAutoFit/>
          </a:bodyPr>
          <a:lstStyle/>
          <a:p>
            <a:pPr algn="just">
              <a:lnSpc>
                <a:spcPct val="114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sp>
        <p:nvSpPr>
          <p:cNvPr id="91" name="TextBox 90"/>
          <p:cNvSpPr txBox="1"/>
          <p:nvPr/>
        </p:nvSpPr>
        <p:spPr>
          <a:xfrm>
            <a:off x="1799245" y="4620583"/>
            <a:ext cx="1881393" cy="281635"/>
          </a:xfrm>
          <a:prstGeom prst="rect">
            <a:avLst/>
          </a:prstGeom>
          <a:noFill/>
        </p:spPr>
        <p:txBody>
          <a:bodyPr anchor="t" bIns="0" lIns="96983" rIns="96983" rtlCol="0" tIns="0" wrap="square">
            <a:spAutoFit/>
          </a:bodyPr>
          <a:lstStyle/>
          <a:p>
            <a:r>
              <a:rPr altLang="en-US" baseline="-3000" lang="zh-CN" sz="2800">
                <a:solidFill>
                  <a:schemeClr val="accent1"/>
                </a:solidFill>
                <a:latin charset="-122" panose="020b0503020204020204" pitchFamily="34" typeface="微软雅黑"/>
                <a:ea charset="-122" panose="020b0503020204020204" pitchFamily="34" typeface="微软雅黑"/>
              </a:rPr>
              <a:t>添加标题</a:t>
            </a:r>
          </a:p>
        </p:txBody>
      </p:sp>
      <p:sp>
        <p:nvSpPr>
          <p:cNvPr id="92" name="TextBox 91"/>
          <p:cNvSpPr txBox="1"/>
          <p:nvPr/>
        </p:nvSpPr>
        <p:spPr>
          <a:xfrm>
            <a:off x="3858102" y="5027428"/>
            <a:ext cx="2136325" cy="1369598"/>
          </a:xfrm>
          <a:prstGeom prst="rect">
            <a:avLst/>
          </a:prstGeom>
          <a:noFill/>
        </p:spPr>
        <p:txBody>
          <a:bodyPr bIns="48491" lIns="96983" rIns="96983" rtlCol="0" tIns="48491" wrap="square">
            <a:spAutoFit/>
          </a:bodyPr>
          <a:lstStyle/>
          <a:p>
            <a:pPr algn="just">
              <a:lnSpc>
                <a:spcPct val="114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sp>
        <p:nvSpPr>
          <p:cNvPr id="93" name="TextBox 92"/>
          <p:cNvSpPr txBox="1"/>
          <p:nvPr/>
        </p:nvSpPr>
        <p:spPr>
          <a:xfrm>
            <a:off x="4335302" y="4660879"/>
            <a:ext cx="1881393" cy="281635"/>
          </a:xfrm>
          <a:prstGeom prst="rect">
            <a:avLst/>
          </a:prstGeom>
          <a:noFill/>
        </p:spPr>
        <p:txBody>
          <a:bodyPr anchor="t" bIns="0" lIns="96983" rIns="96983" rtlCol="0" tIns="0" wrap="square">
            <a:spAutoFit/>
          </a:bodyPr>
          <a:lstStyle/>
          <a:p>
            <a:r>
              <a:rPr altLang="en-US" baseline="-3000" lang="zh-CN" sz="2800">
                <a:solidFill>
                  <a:schemeClr val="accent2"/>
                </a:solidFill>
                <a:latin charset="-122" panose="020b0503020204020204" pitchFamily="34" typeface="微软雅黑"/>
                <a:ea charset="-122" panose="020b0503020204020204" pitchFamily="34" typeface="微软雅黑"/>
              </a:rPr>
              <a:t>添加标题</a:t>
            </a:r>
          </a:p>
        </p:txBody>
      </p:sp>
      <p:sp>
        <p:nvSpPr>
          <p:cNvPr id="94" name="TextBox 93"/>
          <p:cNvSpPr txBox="1"/>
          <p:nvPr/>
        </p:nvSpPr>
        <p:spPr>
          <a:xfrm>
            <a:off x="6316297" y="5027428"/>
            <a:ext cx="2115897" cy="1369598"/>
          </a:xfrm>
          <a:prstGeom prst="rect">
            <a:avLst/>
          </a:prstGeom>
          <a:noFill/>
        </p:spPr>
        <p:txBody>
          <a:bodyPr bIns="48491" lIns="96983" rIns="96983" rtlCol="0" tIns="48491" wrap="square">
            <a:spAutoFit/>
          </a:bodyPr>
          <a:lstStyle/>
          <a:p>
            <a:pPr algn="just">
              <a:lnSpc>
                <a:spcPct val="114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sp>
        <p:nvSpPr>
          <p:cNvPr id="95" name="TextBox 94"/>
          <p:cNvSpPr txBox="1"/>
          <p:nvPr/>
        </p:nvSpPr>
        <p:spPr>
          <a:xfrm>
            <a:off x="6753947" y="4660879"/>
            <a:ext cx="1881393" cy="281635"/>
          </a:xfrm>
          <a:prstGeom prst="rect">
            <a:avLst/>
          </a:prstGeom>
          <a:noFill/>
        </p:spPr>
        <p:txBody>
          <a:bodyPr anchor="t" bIns="0" lIns="96983" rIns="96983" rtlCol="0" tIns="0" wrap="square">
            <a:spAutoFit/>
          </a:bodyPr>
          <a:lstStyle/>
          <a:p>
            <a:r>
              <a:rPr altLang="en-US" baseline="-3000" lang="zh-CN" sz="2800">
                <a:solidFill>
                  <a:schemeClr val="accent3"/>
                </a:solidFill>
                <a:latin charset="-122" panose="020b0503020204020204" pitchFamily="34" typeface="微软雅黑"/>
                <a:ea charset="-122" panose="020b0503020204020204" pitchFamily="34" typeface="微软雅黑"/>
              </a:rPr>
              <a:t>添加标题</a:t>
            </a:r>
          </a:p>
        </p:txBody>
      </p:sp>
      <p:sp>
        <p:nvSpPr>
          <p:cNvPr id="96" name="TextBox 95"/>
          <p:cNvSpPr txBox="1"/>
          <p:nvPr/>
        </p:nvSpPr>
        <p:spPr>
          <a:xfrm>
            <a:off x="8816087" y="5044890"/>
            <a:ext cx="2113355" cy="1369598"/>
          </a:xfrm>
          <a:prstGeom prst="rect">
            <a:avLst/>
          </a:prstGeom>
          <a:noFill/>
        </p:spPr>
        <p:txBody>
          <a:bodyPr bIns="48491" lIns="96983" rIns="96983" rtlCol="0" tIns="48491" wrap="square">
            <a:spAutoFit/>
          </a:bodyPr>
          <a:lstStyle/>
          <a:p>
            <a:pPr algn="just">
              <a:lnSpc>
                <a:spcPct val="114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sp>
        <p:nvSpPr>
          <p:cNvPr id="97" name="TextBox 96"/>
          <p:cNvSpPr txBox="1"/>
          <p:nvPr/>
        </p:nvSpPr>
        <p:spPr>
          <a:xfrm>
            <a:off x="9293285" y="4660879"/>
            <a:ext cx="1881393" cy="281635"/>
          </a:xfrm>
          <a:prstGeom prst="rect">
            <a:avLst/>
          </a:prstGeom>
          <a:noFill/>
        </p:spPr>
        <p:txBody>
          <a:bodyPr anchor="t" bIns="0" lIns="96983" rIns="96983" rtlCol="0" tIns="0" wrap="square">
            <a:spAutoFit/>
          </a:bodyPr>
          <a:lstStyle/>
          <a:p>
            <a:r>
              <a:rPr altLang="en-US" baseline="-3000" lang="zh-CN" sz="2800">
                <a:solidFill>
                  <a:schemeClr val="accent4"/>
                </a:solidFill>
                <a:latin charset="-122" panose="020b0503020204020204" pitchFamily="34" typeface="微软雅黑"/>
                <a:ea charset="-122" panose="020b0503020204020204" pitchFamily="34" typeface="微软雅黑"/>
              </a:rPr>
              <a:t>添加标题</a:t>
            </a: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5" presetSubtype="0">
                                  <p:stCondLst>
                                    <p:cond delay="0"/>
                                  </p:stCondLst>
                                  <p:childTnLst>
                                    <p:set>
                                      <p:cBhvr>
                                        <p:cTn dur="1" fill="hold" id="6">
                                          <p:stCondLst>
                                            <p:cond delay="0"/>
                                          </p:stCondLst>
                                        </p:cTn>
                                        <p:tgtEl>
                                          <p:spTgt spid="82"/>
                                        </p:tgtEl>
                                        <p:attrNameLst>
                                          <p:attrName>style.visibility</p:attrName>
                                        </p:attrNameLst>
                                      </p:cBhvr>
                                      <p:to>
                                        <p:strVal val="visible"/>
                                      </p:to>
                                    </p:set>
                                    <p:animEffect filter="fade" transition="in">
                                      <p:cBhvr>
                                        <p:cTn dur="500" id="7"/>
                                        <p:tgtEl>
                                          <p:spTgt spid="82"/>
                                        </p:tgtEl>
                                      </p:cBhvr>
                                    </p:animEffect>
                                    <p:anim calcmode="lin" valueType="num">
                                      <p:cBhvr>
                                        <p:cTn dur="500" fill="hold" id="8"/>
                                        <p:tgtEl>
                                          <p:spTgt spid="82"/>
                                        </p:tgtEl>
                                        <p:attrNameLst>
                                          <p:attrName>ppt_w</p:attrName>
                                        </p:attrNameLst>
                                      </p:cBhvr>
                                      <p:tavLst>
                                        <p:tav fmla="#ppt_w*sin(2.5*pi*$)" tm="0">
                                          <p:val>
                                            <p:fltVal val="0"/>
                                          </p:val>
                                        </p:tav>
                                        <p:tav tm="100000">
                                          <p:val>
                                            <p:fltVal val="1"/>
                                          </p:val>
                                        </p:tav>
                                      </p:tavLst>
                                    </p:anim>
                                    <p:anim calcmode="lin" valueType="num">
                                      <p:cBhvr>
                                        <p:cTn dur="500" fill="hold" id="9"/>
                                        <p:tgtEl>
                                          <p:spTgt spid="82"/>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childTnLst>
                                    <p:set>
                                      <p:cBhvr>
                                        <p:cTn dur="1" fill="hold" id="11">
                                          <p:stCondLst>
                                            <p:cond delay="0"/>
                                          </p:stCondLst>
                                        </p:cTn>
                                        <p:tgtEl>
                                          <p:spTgt spid="83"/>
                                        </p:tgtEl>
                                        <p:attrNameLst>
                                          <p:attrName>style.visibility</p:attrName>
                                        </p:attrNameLst>
                                      </p:cBhvr>
                                      <p:to>
                                        <p:strVal val="visible"/>
                                      </p:to>
                                    </p:set>
                                    <p:animEffect filter="fade" transition="in">
                                      <p:cBhvr>
                                        <p:cTn dur="500" id="12"/>
                                        <p:tgtEl>
                                          <p:spTgt spid="83"/>
                                        </p:tgtEl>
                                      </p:cBhvr>
                                    </p:animEffect>
                                    <p:anim calcmode="lin" valueType="num">
                                      <p:cBhvr>
                                        <p:cTn dur="500" fill="hold" id="13"/>
                                        <p:tgtEl>
                                          <p:spTgt spid="83"/>
                                        </p:tgtEl>
                                        <p:attrNameLst>
                                          <p:attrName>ppt_w</p:attrName>
                                        </p:attrNameLst>
                                      </p:cBhvr>
                                      <p:tavLst>
                                        <p:tav fmla="#ppt_w*sin(2.5*pi*$)" tm="0">
                                          <p:val>
                                            <p:fltVal val="0"/>
                                          </p:val>
                                        </p:tav>
                                        <p:tav tm="100000">
                                          <p:val>
                                            <p:fltVal val="1"/>
                                          </p:val>
                                        </p:tav>
                                      </p:tavLst>
                                    </p:anim>
                                    <p:anim calcmode="lin" valueType="num">
                                      <p:cBhvr>
                                        <p:cTn dur="500" fill="hold" id="14"/>
                                        <p:tgtEl>
                                          <p:spTgt spid="83"/>
                                        </p:tgtEl>
                                        <p:attrNameLst>
                                          <p:attrName>ppt_h</p:attrName>
                                        </p:attrNameLst>
                                      </p:cBhvr>
                                      <p:tavLst>
                                        <p:tav tm="0">
                                          <p:val>
                                            <p:strVal val="#ppt_h"/>
                                          </p:val>
                                        </p:tav>
                                        <p:tav tm="100000">
                                          <p:val>
                                            <p:strVal val="#ppt_h"/>
                                          </p:val>
                                        </p:tav>
                                      </p:tavLst>
                                    </p:anim>
                                  </p:childTnLst>
                                </p:cTn>
                              </p:par>
                            </p:childTnLst>
                          </p:cTn>
                        </p:par>
                        <p:par>
                          <p:cTn fill="hold" id="15" nodeType="afterGroup">
                            <p:stCondLst>
                              <p:cond delay="500"/>
                            </p:stCondLst>
                            <p:childTnLst>
                              <p:par>
                                <p:cTn fill="hold" grpId="0" id="16" nodeType="afterEffect" presetClass="entr" presetID="47" presetSubtype="0">
                                  <p:stCondLst>
                                    <p:cond delay="0"/>
                                  </p:stCondLst>
                                  <p:childTnLst>
                                    <p:set>
                                      <p:cBhvr>
                                        <p:cTn dur="1" fill="hold" id="17">
                                          <p:stCondLst>
                                            <p:cond delay="0"/>
                                          </p:stCondLst>
                                        </p:cTn>
                                        <p:tgtEl>
                                          <p:spTgt spid="91"/>
                                        </p:tgtEl>
                                        <p:attrNameLst>
                                          <p:attrName>style.visibility</p:attrName>
                                        </p:attrNameLst>
                                      </p:cBhvr>
                                      <p:to>
                                        <p:strVal val="visible"/>
                                      </p:to>
                                    </p:set>
                                    <p:animEffect filter="fade" transition="in">
                                      <p:cBhvr>
                                        <p:cTn dur="1000" id="18"/>
                                        <p:tgtEl>
                                          <p:spTgt spid="91"/>
                                        </p:tgtEl>
                                      </p:cBhvr>
                                    </p:animEffect>
                                    <p:anim calcmode="lin" valueType="num">
                                      <p:cBhvr>
                                        <p:cTn dur="1000" fill="hold" id="19"/>
                                        <p:tgtEl>
                                          <p:spTgt spid="91"/>
                                        </p:tgtEl>
                                        <p:attrNameLst>
                                          <p:attrName>ppt_x</p:attrName>
                                        </p:attrNameLst>
                                      </p:cBhvr>
                                      <p:tavLst>
                                        <p:tav tm="0">
                                          <p:val>
                                            <p:strVal val="#ppt_x"/>
                                          </p:val>
                                        </p:tav>
                                        <p:tav tm="100000">
                                          <p:val>
                                            <p:strVal val="#ppt_x"/>
                                          </p:val>
                                        </p:tav>
                                      </p:tavLst>
                                    </p:anim>
                                    <p:anim calcmode="lin" valueType="num">
                                      <p:cBhvr>
                                        <p:cTn dur="1000" fill="hold" id="20"/>
                                        <p:tgtEl>
                                          <p:spTgt spid="91"/>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90"/>
                                        </p:tgtEl>
                                        <p:attrNameLst>
                                          <p:attrName>style.visibility</p:attrName>
                                        </p:attrNameLst>
                                      </p:cBhvr>
                                      <p:to>
                                        <p:strVal val="visible"/>
                                      </p:to>
                                    </p:set>
                                    <p:animEffect filter="fade" transition="in">
                                      <p:cBhvr>
                                        <p:cTn dur="1000" id="23"/>
                                        <p:tgtEl>
                                          <p:spTgt spid="90"/>
                                        </p:tgtEl>
                                      </p:cBhvr>
                                    </p:animEffect>
                                    <p:anim calcmode="lin" valueType="num">
                                      <p:cBhvr>
                                        <p:cTn dur="1000" fill="hold" id="24"/>
                                        <p:tgtEl>
                                          <p:spTgt spid="90"/>
                                        </p:tgtEl>
                                        <p:attrNameLst>
                                          <p:attrName>ppt_x</p:attrName>
                                        </p:attrNameLst>
                                      </p:cBhvr>
                                      <p:tavLst>
                                        <p:tav tm="0">
                                          <p:val>
                                            <p:strVal val="#ppt_x"/>
                                          </p:val>
                                        </p:tav>
                                        <p:tav tm="100000">
                                          <p:val>
                                            <p:strVal val="#ppt_x"/>
                                          </p:val>
                                        </p:tav>
                                      </p:tavLst>
                                    </p:anim>
                                    <p:anim calcmode="lin" valueType="num">
                                      <p:cBhvr>
                                        <p:cTn dur="1000" fill="hold" id="25"/>
                                        <p:tgtEl>
                                          <p:spTgt spid="90"/>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4">
                                  <p:stCondLst>
                                    <p:cond delay="0"/>
                                  </p:stCondLst>
                                  <p:childTnLst>
                                    <p:set>
                                      <p:cBhvr>
                                        <p:cTn dur="1" fill="hold" id="27">
                                          <p:stCondLst>
                                            <p:cond delay="0"/>
                                          </p:stCondLst>
                                        </p:cTn>
                                        <p:tgtEl>
                                          <p:spTgt spid="28"/>
                                        </p:tgtEl>
                                        <p:attrNameLst>
                                          <p:attrName>style.visibility</p:attrName>
                                        </p:attrNameLst>
                                      </p:cBhvr>
                                      <p:to>
                                        <p:strVal val="visible"/>
                                      </p:to>
                                    </p:set>
                                    <p:animEffect filter="wipe(down)" transition="in">
                                      <p:cBhvr>
                                        <p:cTn dur="500" id="28"/>
                                        <p:tgtEl>
                                          <p:spTgt spid="28"/>
                                        </p:tgtEl>
                                      </p:cBhvr>
                                    </p:animEffect>
                                  </p:childTnLst>
                                </p:cTn>
                              </p:par>
                              <p:par>
                                <p:cTn fill="hold" grpId="0" id="29" nodeType="withEffect" presetClass="entr" presetID="22" presetSubtype="4">
                                  <p:stCondLst>
                                    <p:cond delay="200"/>
                                  </p:stCondLst>
                                  <p:childTnLst>
                                    <p:set>
                                      <p:cBhvr>
                                        <p:cTn dur="1" fill="hold" id="30">
                                          <p:stCondLst>
                                            <p:cond delay="0"/>
                                          </p:stCondLst>
                                        </p:cTn>
                                        <p:tgtEl>
                                          <p:spTgt spid="31"/>
                                        </p:tgtEl>
                                        <p:attrNameLst>
                                          <p:attrName>style.visibility</p:attrName>
                                        </p:attrNameLst>
                                      </p:cBhvr>
                                      <p:to>
                                        <p:strVal val="visible"/>
                                      </p:to>
                                    </p:set>
                                    <p:animEffect filter="wipe(down)" transition="in">
                                      <p:cBhvr>
                                        <p:cTn dur="500" id="31"/>
                                        <p:tgtEl>
                                          <p:spTgt spid="31"/>
                                        </p:tgtEl>
                                      </p:cBhvr>
                                    </p:animEffect>
                                  </p:childTnLst>
                                </p:cTn>
                              </p:par>
                              <p:par>
                                <p:cTn fill="hold" grpId="0" id="32" nodeType="withEffect" presetClass="entr" presetID="22" presetSubtype="4">
                                  <p:stCondLst>
                                    <p:cond delay="400"/>
                                  </p:stCondLst>
                                  <p:childTnLst>
                                    <p:set>
                                      <p:cBhvr>
                                        <p:cTn dur="1" fill="hold" id="33">
                                          <p:stCondLst>
                                            <p:cond delay="0"/>
                                          </p:stCondLst>
                                        </p:cTn>
                                        <p:tgtEl>
                                          <p:spTgt spid="32"/>
                                        </p:tgtEl>
                                        <p:attrNameLst>
                                          <p:attrName>style.visibility</p:attrName>
                                        </p:attrNameLst>
                                      </p:cBhvr>
                                      <p:to>
                                        <p:strVal val="visible"/>
                                      </p:to>
                                    </p:set>
                                    <p:animEffect filter="wipe(down)" transition="in">
                                      <p:cBhvr>
                                        <p:cTn dur="500" id="34"/>
                                        <p:tgtEl>
                                          <p:spTgt spid="32"/>
                                        </p:tgtEl>
                                      </p:cBhvr>
                                    </p:animEffect>
                                  </p:childTnLst>
                                </p:cTn>
                              </p:par>
                              <p:par>
                                <p:cTn fill="hold" grpId="0" id="35" nodeType="withEffect" presetClass="entr" presetID="22" presetSubtype="4">
                                  <p:stCondLst>
                                    <p:cond delay="600"/>
                                  </p:stCondLst>
                                  <p:childTnLst>
                                    <p:set>
                                      <p:cBhvr>
                                        <p:cTn dur="1" fill="hold" id="36">
                                          <p:stCondLst>
                                            <p:cond delay="0"/>
                                          </p:stCondLst>
                                        </p:cTn>
                                        <p:tgtEl>
                                          <p:spTgt spid="33"/>
                                        </p:tgtEl>
                                        <p:attrNameLst>
                                          <p:attrName>style.visibility</p:attrName>
                                        </p:attrNameLst>
                                      </p:cBhvr>
                                      <p:to>
                                        <p:strVal val="visible"/>
                                      </p:to>
                                    </p:set>
                                    <p:animEffect filter="wipe(down)" transition="in">
                                      <p:cBhvr>
                                        <p:cTn dur="500" id="37"/>
                                        <p:tgtEl>
                                          <p:spTgt spid="33"/>
                                        </p:tgtEl>
                                      </p:cBhvr>
                                    </p:animEffect>
                                  </p:childTnLst>
                                </p:cTn>
                              </p:par>
                            </p:childTnLst>
                          </p:cTn>
                        </p:par>
                        <p:par>
                          <p:cTn fill="hold" id="38" nodeType="afterGroup">
                            <p:stCondLst>
                              <p:cond delay="1600"/>
                            </p:stCondLst>
                            <p:childTnLst>
                              <p:par>
                                <p:cTn fill="hold" grpId="0" id="39" nodeType="afterEffect" presetClass="entr" presetID="22" presetSubtype="4">
                                  <p:stCondLst>
                                    <p:cond delay="0"/>
                                  </p:stCondLst>
                                  <p:childTnLst>
                                    <p:set>
                                      <p:cBhvr>
                                        <p:cTn dur="1" fill="hold" id="40">
                                          <p:stCondLst>
                                            <p:cond delay="0"/>
                                          </p:stCondLst>
                                        </p:cTn>
                                        <p:tgtEl>
                                          <p:spTgt spid="30"/>
                                        </p:tgtEl>
                                        <p:attrNameLst>
                                          <p:attrName>style.visibility</p:attrName>
                                        </p:attrNameLst>
                                      </p:cBhvr>
                                      <p:to>
                                        <p:strVal val="visible"/>
                                      </p:to>
                                    </p:set>
                                    <p:animEffect filter="wipe(down)" transition="in">
                                      <p:cBhvr>
                                        <p:cTn dur="500" id="41"/>
                                        <p:tgtEl>
                                          <p:spTgt spid="30"/>
                                        </p:tgtEl>
                                      </p:cBhvr>
                                    </p:animEffect>
                                  </p:childTnLst>
                                </p:cTn>
                              </p:par>
                              <p:par>
                                <p:cTn fill="hold" id="42" nodeType="withEffect" presetClass="entr" presetID="22" presetSubtype="4">
                                  <p:stCondLst>
                                    <p:cond delay="0"/>
                                  </p:stCondLst>
                                  <p:childTnLst>
                                    <p:set>
                                      <p:cBhvr>
                                        <p:cTn dur="1" fill="hold" id="43">
                                          <p:stCondLst>
                                            <p:cond delay="0"/>
                                          </p:stCondLst>
                                        </p:cTn>
                                        <p:tgtEl>
                                          <p:spTgt spid="34"/>
                                        </p:tgtEl>
                                        <p:attrNameLst>
                                          <p:attrName>style.visibility</p:attrName>
                                        </p:attrNameLst>
                                      </p:cBhvr>
                                      <p:to>
                                        <p:strVal val="visible"/>
                                      </p:to>
                                    </p:set>
                                    <p:animEffect filter="wipe(down)" transition="in">
                                      <p:cBhvr>
                                        <p:cTn dur="500" id="44"/>
                                        <p:tgtEl>
                                          <p:spTgt spid="34"/>
                                        </p:tgtEl>
                                      </p:cBhvr>
                                    </p:animEffect>
                                  </p:childTnLst>
                                </p:cTn>
                              </p:par>
                              <p:par>
                                <p:cTn fill="hold" id="45" nodeType="withEffect" presetClass="entr" presetID="22" presetSubtype="4">
                                  <p:stCondLst>
                                    <p:cond delay="0"/>
                                  </p:stCondLst>
                                  <p:childTnLst>
                                    <p:set>
                                      <p:cBhvr>
                                        <p:cTn dur="1" fill="hold" id="46">
                                          <p:stCondLst>
                                            <p:cond delay="0"/>
                                          </p:stCondLst>
                                        </p:cTn>
                                        <p:tgtEl>
                                          <p:spTgt spid="35"/>
                                        </p:tgtEl>
                                        <p:attrNameLst>
                                          <p:attrName>style.visibility</p:attrName>
                                        </p:attrNameLst>
                                      </p:cBhvr>
                                      <p:to>
                                        <p:strVal val="visible"/>
                                      </p:to>
                                    </p:set>
                                    <p:animEffect filter="wipe(down)" transition="in">
                                      <p:cBhvr>
                                        <p:cTn dur="500" id="47"/>
                                        <p:tgtEl>
                                          <p:spTgt spid="35"/>
                                        </p:tgtEl>
                                      </p:cBhvr>
                                    </p:animEffect>
                                  </p:childTnLst>
                                </p:cTn>
                              </p:par>
                              <p:par>
                                <p:cTn fill="hold" id="48" nodeType="withEffect" presetClass="entr" presetID="22" presetSubtype="4">
                                  <p:stCondLst>
                                    <p:cond delay="0"/>
                                  </p:stCondLst>
                                  <p:childTnLst>
                                    <p:set>
                                      <p:cBhvr>
                                        <p:cTn dur="1" fill="hold" id="49">
                                          <p:stCondLst>
                                            <p:cond delay="0"/>
                                          </p:stCondLst>
                                        </p:cTn>
                                        <p:tgtEl>
                                          <p:spTgt spid="36"/>
                                        </p:tgtEl>
                                        <p:attrNameLst>
                                          <p:attrName>style.visibility</p:attrName>
                                        </p:attrNameLst>
                                      </p:cBhvr>
                                      <p:to>
                                        <p:strVal val="visible"/>
                                      </p:to>
                                    </p:set>
                                    <p:animEffect filter="wipe(down)" transition="in">
                                      <p:cBhvr>
                                        <p:cTn dur="500" id="50"/>
                                        <p:tgtEl>
                                          <p:spTgt spid="36"/>
                                        </p:tgtEl>
                                      </p:cBhvr>
                                    </p:animEffect>
                                  </p:childTnLst>
                                </p:cTn>
                              </p:par>
                            </p:childTnLst>
                          </p:cTn>
                        </p:par>
                        <p:par>
                          <p:cTn fill="hold" id="51" nodeType="afterGroup">
                            <p:stCondLst>
                              <p:cond delay="2100"/>
                            </p:stCondLst>
                            <p:childTnLst>
                              <p:par>
                                <p:cTn fill="hold" grpId="0" id="52" nodeType="afterEffect" presetClass="entr" presetID="45" presetSubtype="0">
                                  <p:stCondLst>
                                    <p:cond delay="0"/>
                                  </p:stCondLst>
                                  <p:childTnLst>
                                    <p:set>
                                      <p:cBhvr>
                                        <p:cTn dur="1" fill="hold" id="53">
                                          <p:stCondLst>
                                            <p:cond delay="0"/>
                                          </p:stCondLst>
                                        </p:cTn>
                                        <p:tgtEl>
                                          <p:spTgt spid="84"/>
                                        </p:tgtEl>
                                        <p:attrNameLst>
                                          <p:attrName>style.visibility</p:attrName>
                                        </p:attrNameLst>
                                      </p:cBhvr>
                                      <p:to>
                                        <p:strVal val="visible"/>
                                      </p:to>
                                    </p:set>
                                    <p:animEffect filter="fade" transition="in">
                                      <p:cBhvr>
                                        <p:cTn dur="500" id="54"/>
                                        <p:tgtEl>
                                          <p:spTgt spid="84"/>
                                        </p:tgtEl>
                                      </p:cBhvr>
                                    </p:animEffect>
                                    <p:anim calcmode="lin" valueType="num">
                                      <p:cBhvr>
                                        <p:cTn dur="500" fill="hold" id="55"/>
                                        <p:tgtEl>
                                          <p:spTgt spid="84"/>
                                        </p:tgtEl>
                                        <p:attrNameLst>
                                          <p:attrName>ppt_w</p:attrName>
                                        </p:attrNameLst>
                                      </p:cBhvr>
                                      <p:tavLst>
                                        <p:tav fmla="#ppt_w*sin(2.5*pi*$)" tm="0">
                                          <p:val>
                                            <p:fltVal val="0"/>
                                          </p:val>
                                        </p:tav>
                                        <p:tav tm="100000">
                                          <p:val>
                                            <p:fltVal val="1"/>
                                          </p:val>
                                        </p:tav>
                                      </p:tavLst>
                                    </p:anim>
                                    <p:anim calcmode="lin" valueType="num">
                                      <p:cBhvr>
                                        <p:cTn dur="500" fill="hold" id="56"/>
                                        <p:tgtEl>
                                          <p:spTgt spid="84"/>
                                        </p:tgtEl>
                                        <p:attrNameLst>
                                          <p:attrName>ppt_h</p:attrName>
                                        </p:attrNameLst>
                                      </p:cBhvr>
                                      <p:tavLst>
                                        <p:tav tm="0">
                                          <p:val>
                                            <p:strVal val="#ppt_h"/>
                                          </p:val>
                                        </p:tav>
                                        <p:tav tm="100000">
                                          <p:val>
                                            <p:strVal val="#ppt_h"/>
                                          </p:val>
                                        </p:tav>
                                      </p:tavLst>
                                    </p:anim>
                                  </p:childTnLst>
                                </p:cTn>
                              </p:par>
                              <p:par>
                                <p:cTn fill="hold" id="57" nodeType="withEffect" presetClass="entr" presetID="45" presetSubtype="0">
                                  <p:stCondLst>
                                    <p:cond delay="0"/>
                                  </p:stCondLst>
                                  <p:childTnLst>
                                    <p:set>
                                      <p:cBhvr>
                                        <p:cTn dur="1" fill="hold" id="58">
                                          <p:stCondLst>
                                            <p:cond delay="0"/>
                                          </p:stCondLst>
                                        </p:cTn>
                                        <p:tgtEl>
                                          <p:spTgt spid="88"/>
                                        </p:tgtEl>
                                        <p:attrNameLst>
                                          <p:attrName>style.visibility</p:attrName>
                                        </p:attrNameLst>
                                      </p:cBhvr>
                                      <p:to>
                                        <p:strVal val="visible"/>
                                      </p:to>
                                    </p:set>
                                    <p:animEffect filter="fade" transition="in">
                                      <p:cBhvr>
                                        <p:cTn dur="500" id="59"/>
                                        <p:tgtEl>
                                          <p:spTgt spid="88"/>
                                        </p:tgtEl>
                                      </p:cBhvr>
                                    </p:animEffect>
                                    <p:anim calcmode="lin" valueType="num">
                                      <p:cBhvr>
                                        <p:cTn dur="500" fill="hold" id="60"/>
                                        <p:tgtEl>
                                          <p:spTgt spid="88"/>
                                        </p:tgtEl>
                                        <p:attrNameLst>
                                          <p:attrName>ppt_w</p:attrName>
                                        </p:attrNameLst>
                                      </p:cBhvr>
                                      <p:tavLst>
                                        <p:tav fmla="#ppt_w*sin(2.5*pi*$)" tm="0">
                                          <p:val>
                                            <p:fltVal val="0"/>
                                          </p:val>
                                        </p:tav>
                                        <p:tav tm="100000">
                                          <p:val>
                                            <p:fltVal val="1"/>
                                          </p:val>
                                        </p:tav>
                                      </p:tavLst>
                                    </p:anim>
                                    <p:anim calcmode="lin" valueType="num">
                                      <p:cBhvr>
                                        <p:cTn dur="500" fill="hold" id="61"/>
                                        <p:tgtEl>
                                          <p:spTgt spid="88"/>
                                        </p:tgtEl>
                                        <p:attrNameLst>
                                          <p:attrName>ppt_h</p:attrName>
                                        </p:attrNameLst>
                                      </p:cBhvr>
                                      <p:tavLst>
                                        <p:tav tm="0">
                                          <p:val>
                                            <p:strVal val="#ppt_h"/>
                                          </p:val>
                                        </p:tav>
                                        <p:tav tm="100000">
                                          <p:val>
                                            <p:strVal val="#ppt_h"/>
                                          </p:val>
                                        </p:tav>
                                      </p:tavLst>
                                    </p:anim>
                                  </p:childTnLst>
                                </p:cTn>
                              </p:par>
                            </p:childTnLst>
                          </p:cTn>
                        </p:par>
                        <p:par>
                          <p:cTn fill="hold" id="62" nodeType="afterGroup">
                            <p:stCondLst>
                              <p:cond delay="2600"/>
                            </p:stCondLst>
                            <p:childTnLst>
                              <p:par>
                                <p:cTn fill="hold" grpId="0" id="63" nodeType="afterEffect" presetClass="entr" presetID="47" presetSubtype="0">
                                  <p:stCondLst>
                                    <p:cond delay="0"/>
                                  </p:stCondLst>
                                  <p:childTnLst>
                                    <p:set>
                                      <p:cBhvr>
                                        <p:cTn dur="1" fill="hold" id="64">
                                          <p:stCondLst>
                                            <p:cond delay="0"/>
                                          </p:stCondLst>
                                        </p:cTn>
                                        <p:tgtEl>
                                          <p:spTgt spid="93"/>
                                        </p:tgtEl>
                                        <p:attrNameLst>
                                          <p:attrName>style.visibility</p:attrName>
                                        </p:attrNameLst>
                                      </p:cBhvr>
                                      <p:to>
                                        <p:strVal val="visible"/>
                                      </p:to>
                                    </p:set>
                                    <p:animEffect filter="fade" transition="in">
                                      <p:cBhvr>
                                        <p:cTn dur="1000" id="65"/>
                                        <p:tgtEl>
                                          <p:spTgt spid="93"/>
                                        </p:tgtEl>
                                      </p:cBhvr>
                                    </p:animEffect>
                                    <p:anim calcmode="lin" valueType="num">
                                      <p:cBhvr>
                                        <p:cTn dur="1000" fill="hold" id="66"/>
                                        <p:tgtEl>
                                          <p:spTgt spid="93"/>
                                        </p:tgtEl>
                                        <p:attrNameLst>
                                          <p:attrName>ppt_x</p:attrName>
                                        </p:attrNameLst>
                                      </p:cBhvr>
                                      <p:tavLst>
                                        <p:tav tm="0">
                                          <p:val>
                                            <p:strVal val="#ppt_x"/>
                                          </p:val>
                                        </p:tav>
                                        <p:tav tm="100000">
                                          <p:val>
                                            <p:strVal val="#ppt_x"/>
                                          </p:val>
                                        </p:tav>
                                      </p:tavLst>
                                    </p:anim>
                                    <p:anim calcmode="lin" valueType="num">
                                      <p:cBhvr>
                                        <p:cTn dur="1000" fill="hold" id="67"/>
                                        <p:tgtEl>
                                          <p:spTgt spid="93"/>
                                        </p:tgtEl>
                                        <p:attrNameLst>
                                          <p:attrName>ppt_y</p:attrName>
                                        </p:attrNameLst>
                                      </p:cBhvr>
                                      <p:tavLst>
                                        <p:tav tm="0">
                                          <p:val>
                                            <p:strVal val="#ppt_y-.1"/>
                                          </p:val>
                                        </p:tav>
                                        <p:tav tm="100000">
                                          <p:val>
                                            <p:strVal val="#ppt_y"/>
                                          </p:val>
                                        </p:tav>
                                      </p:tavLst>
                                    </p:anim>
                                  </p:childTnLst>
                                </p:cTn>
                              </p:par>
                              <p:par>
                                <p:cTn fill="hold" id="68" nodeType="withEffect" presetClass="entr" presetID="47" presetSubtype="0">
                                  <p:stCondLst>
                                    <p:cond delay="0"/>
                                  </p:stCondLst>
                                  <p:childTnLst>
                                    <p:set>
                                      <p:cBhvr>
                                        <p:cTn dur="1" fill="hold" id="69">
                                          <p:stCondLst>
                                            <p:cond delay="0"/>
                                          </p:stCondLst>
                                        </p:cTn>
                                        <p:tgtEl>
                                          <p:spTgt spid="92"/>
                                        </p:tgtEl>
                                        <p:attrNameLst>
                                          <p:attrName>style.visibility</p:attrName>
                                        </p:attrNameLst>
                                      </p:cBhvr>
                                      <p:to>
                                        <p:strVal val="visible"/>
                                      </p:to>
                                    </p:set>
                                    <p:animEffect filter="fade" transition="in">
                                      <p:cBhvr>
                                        <p:cTn dur="1000" id="70"/>
                                        <p:tgtEl>
                                          <p:spTgt spid="92"/>
                                        </p:tgtEl>
                                      </p:cBhvr>
                                    </p:animEffect>
                                    <p:anim calcmode="lin" valueType="num">
                                      <p:cBhvr>
                                        <p:cTn dur="1000" fill="hold" id="71"/>
                                        <p:tgtEl>
                                          <p:spTgt spid="92"/>
                                        </p:tgtEl>
                                        <p:attrNameLst>
                                          <p:attrName>ppt_x</p:attrName>
                                        </p:attrNameLst>
                                      </p:cBhvr>
                                      <p:tavLst>
                                        <p:tav tm="0">
                                          <p:val>
                                            <p:strVal val="#ppt_x"/>
                                          </p:val>
                                        </p:tav>
                                        <p:tav tm="100000">
                                          <p:val>
                                            <p:strVal val="#ppt_x"/>
                                          </p:val>
                                        </p:tav>
                                      </p:tavLst>
                                    </p:anim>
                                    <p:anim calcmode="lin" valueType="num">
                                      <p:cBhvr>
                                        <p:cTn dur="1000" fill="hold" id="72"/>
                                        <p:tgtEl>
                                          <p:spTgt spid="92"/>
                                        </p:tgtEl>
                                        <p:attrNameLst>
                                          <p:attrName>ppt_y</p:attrName>
                                        </p:attrNameLst>
                                      </p:cBhvr>
                                      <p:tavLst>
                                        <p:tav tm="0">
                                          <p:val>
                                            <p:strVal val="#ppt_y-.1"/>
                                          </p:val>
                                        </p:tav>
                                        <p:tav tm="100000">
                                          <p:val>
                                            <p:strVal val="#ppt_y"/>
                                          </p:val>
                                        </p:tav>
                                      </p:tavLst>
                                    </p:anim>
                                  </p:childTnLst>
                                </p:cTn>
                              </p:par>
                              <p:par>
                                <p:cTn fill="hold" grpId="0" id="73" nodeType="withEffect" presetClass="entr" presetID="22" presetSubtype="4">
                                  <p:stCondLst>
                                    <p:cond delay="0"/>
                                  </p:stCondLst>
                                  <p:childTnLst>
                                    <p:set>
                                      <p:cBhvr>
                                        <p:cTn dur="1" fill="hold" id="74">
                                          <p:stCondLst>
                                            <p:cond delay="0"/>
                                          </p:stCondLst>
                                        </p:cTn>
                                        <p:tgtEl>
                                          <p:spTgt spid="37"/>
                                        </p:tgtEl>
                                        <p:attrNameLst>
                                          <p:attrName>style.visibility</p:attrName>
                                        </p:attrNameLst>
                                      </p:cBhvr>
                                      <p:to>
                                        <p:strVal val="visible"/>
                                      </p:to>
                                    </p:set>
                                    <p:animEffect filter="wipe(down)" transition="in">
                                      <p:cBhvr>
                                        <p:cTn dur="500" id="75"/>
                                        <p:tgtEl>
                                          <p:spTgt spid="37"/>
                                        </p:tgtEl>
                                      </p:cBhvr>
                                    </p:animEffect>
                                  </p:childTnLst>
                                </p:cTn>
                              </p:par>
                              <p:par>
                                <p:cTn fill="hold" grpId="0" id="76" nodeType="withEffect" presetClass="entr" presetID="22" presetSubtype="4">
                                  <p:stCondLst>
                                    <p:cond delay="200"/>
                                  </p:stCondLst>
                                  <p:childTnLst>
                                    <p:set>
                                      <p:cBhvr>
                                        <p:cTn dur="1" fill="hold" id="77">
                                          <p:stCondLst>
                                            <p:cond delay="0"/>
                                          </p:stCondLst>
                                        </p:cTn>
                                        <p:tgtEl>
                                          <p:spTgt spid="38"/>
                                        </p:tgtEl>
                                        <p:attrNameLst>
                                          <p:attrName>style.visibility</p:attrName>
                                        </p:attrNameLst>
                                      </p:cBhvr>
                                      <p:to>
                                        <p:strVal val="visible"/>
                                      </p:to>
                                    </p:set>
                                    <p:animEffect filter="wipe(down)" transition="in">
                                      <p:cBhvr>
                                        <p:cTn dur="500" id="78"/>
                                        <p:tgtEl>
                                          <p:spTgt spid="38"/>
                                        </p:tgtEl>
                                      </p:cBhvr>
                                    </p:animEffect>
                                  </p:childTnLst>
                                </p:cTn>
                              </p:par>
                              <p:par>
                                <p:cTn fill="hold" grpId="0" id="79" nodeType="withEffect" presetClass="entr" presetID="22" presetSubtype="4">
                                  <p:stCondLst>
                                    <p:cond delay="400"/>
                                  </p:stCondLst>
                                  <p:childTnLst>
                                    <p:set>
                                      <p:cBhvr>
                                        <p:cTn dur="1" fill="hold" id="80">
                                          <p:stCondLst>
                                            <p:cond delay="0"/>
                                          </p:stCondLst>
                                        </p:cTn>
                                        <p:tgtEl>
                                          <p:spTgt spid="39"/>
                                        </p:tgtEl>
                                        <p:attrNameLst>
                                          <p:attrName>style.visibility</p:attrName>
                                        </p:attrNameLst>
                                      </p:cBhvr>
                                      <p:to>
                                        <p:strVal val="visible"/>
                                      </p:to>
                                    </p:set>
                                    <p:animEffect filter="wipe(down)" transition="in">
                                      <p:cBhvr>
                                        <p:cTn dur="500" id="81"/>
                                        <p:tgtEl>
                                          <p:spTgt spid="39"/>
                                        </p:tgtEl>
                                      </p:cBhvr>
                                    </p:animEffect>
                                  </p:childTnLst>
                                </p:cTn>
                              </p:par>
                              <p:par>
                                <p:cTn fill="hold" grpId="0" id="82" nodeType="withEffect" presetClass="entr" presetID="22" presetSubtype="4">
                                  <p:stCondLst>
                                    <p:cond delay="600"/>
                                  </p:stCondLst>
                                  <p:childTnLst>
                                    <p:set>
                                      <p:cBhvr>
                                        <p:cTn dur="1" fill="hold" id="83">
                                          <p:stCondLst>
                                            <p:cond delay="0"/>
                                          </p:stCondLst>
                                        </p:cTn>
                                        <p:tgtEl>
                                          <p:spTgt spid="40"/>
                                        </p:tgtEl>
                                        <p:attrNameLst>
                                          <p:attrName>style.visibility</p:attrName>
                                        </p:attrNameLst>
                                      </p:cBhvr>
                                      <p:to>
                                        <p:strVal val="visible"/>
                                      </p:to>
                                    </p:set>
                                    <p:animEffect filter="wipe(down)" transition="in">
                                      <p:cBhvr>
                                        <p:cTn dur="500" id="84"/>
                                        <p:tgtEl>
                                          <p:spTgt spid="40"/>
                                        </p:tgtEl>
                                      </p:cBhvr>
                                    </p:animEffect>
                                  </p:childTnLst>
                                </p:cTn>
                              </p:par>
                            </p:childTnLst>
                          </p:cTn>
                        </p:par>
                        <p:par>
                          <p:cTn fill="hold" id="85" nodeType="afterGroup">
                            <p:stCondLst>
                              <p:cond delay="3700"/>
                            </p:stCondLst>
                            <p:childTnLst>
                              <p:par>
                                <p:cTn fill="hold" grpId="0" id="86" nodeType="afterEffect" presetClass="entr" presetID="22" presetSubtype="4">
                                  <p:stCondLst>
                                    <p:cond delay="0"/>
                                  </p:stCondLst>
                                  <p:childTnLst>
                                    <p:set>
                                      <p:cBhvr>
                                        <p:cTn dur="1" fill="hold" id="87">
                                          <p:stCondLst>
                                            <p:cond delay="0"/>
                                          </p:stCondLst>
                                        </p:cTn>
                                        <p:tgtEl>
                                          <p:spTgt spid="41"/>
                                        </p:tgtEl>
                                        <p:attrNameLst>
                                          <p:attrName>style.visibility</p:attrName>
                                        </p:attrNameLst>
                                      </p:cBhvr>
                                      <p:to>
                                        <p:strVal val="visible"/>
                                      </p:to>
                                    </p:set>
                                    <p:animEffect filter="wipe(down)" transition="in">
                                      <p:cBhvr>
                                        <p:cTn dur="500" id="88"/>
                                        <p:tgtEl>
                                          <p:spTgt spid="41"/>
                                        </p:tgtEl>
                                      </p:cBhvr>
                                    </p:animEffect>
                                  </p:childTnLst>
                                </p:cTn>
                              </p:par>
                              <p:par>
                                <p:cTn fill="hold" id="89" nodeType="withEffect" presetClass="entr" presetID="22" presetSubtype="4">
                                  <p:stCondLst>
                                    <p:cond delay="0"/>
                                  </p:stCondLst>
                                  <p:childTnLst>
                                    <p:set>
                                      <p:cBhvr>
                                        <p:cTn dur="1" fill="hold" id="90">
                                          <p:stCondLst>
                                            <p:cond delay="0"/>
                                          </p:stCondLst>
                                        </p:cTn>
                                        <p:tgtEl>
                                          <p:spTgt spid="42"/>
                                        </p:tgtEl>
                                        <p:attrNameLst>
                                          <p:attrName>style.visibility</p:attrName>
                                        </p:attrNameLst>
                                      </p:cBhvr>
                                      <p:to>
                                        <p:strVal val="visible"/>
                                      </p:to>
                                    </p:set>
                                    <p:animEffect filter="wipe(down)" transition="in">
                                      <p:cBhvr>
                                        <p:cTn dur="500" id="91"/>
                                        <p:tgtEl>
                                          <p:spTgt spid="42"/>
                                        </p:tgtEl>
                                      </p:cBhvr>
                                    </p:animEffect>
                                  </p:childTnLst>
                                </p:cTn>
                              </p:par>
                              <p:par>
                                <p:cTn fill="hold" id="92" nodeType="withEffect" presetClass="entr" presetID="22" presetSubtype="4">
                                  <p:stCondLst>
                                    <p:cond delay="0"/>
                                  </p:stCondLst>
                                  <p:childTnLst>
                                    <p:set>
                                      <p:cBhvr>
                                        <p:cTn dur="1" fill="hold" id="93">
                                          <p:stCondLst>
                                            <p:cond delay="0"/>
                                          </p:stCondLst>
                                        </p:cTn>
                                        <p:tgtEl>
                                          <p:spTgt spid="43"/>
                                        </p:tgtEl>
                                        <p:attrNameLst>
                                          <p:attrName>style.visibility</p:attrName>
                                        </p:attrNameLst>
                                      </p:cBhvr>
                                      <p:to>
                                        <p:strVal val="visible"/>
                                      </p:to>
                                    </p:set>
                                    <p:animEffect filter="wipe(down)" transition="in">
                                      <p:cBhvr>
                                        <p:cTn dur="500" id="94"/>
                                        <p:tgtEl>
                                          <p:spTgt spid="43"/>
                                        </p:tgtEl>
                                      </p:cBhvr>
                                    </p:animEffect>
                                  </p:childTnLst>
                                </p:cTn>
                              </p:par>
                              <p:par>
                                <p:cTn fill="hold" id="95" nodeType="withEffect" presetClass="entr" presetID="22" presetSubtype="4">
                                  <p:stCondLst>
                                    <p:cond delay="0"/>
                                  </p:stCondLst>
                                  <p:childTnLst>
                                    <p:set>
                                      <p:cBhvr>
                                        <p:cTn dur="1" fill="hold" id="96">
                                          <p:stCondLst>
                                            <p:cond delay="0"/>
                                          </p:stCondLst>
                                        </p:cTn>
                                        <p:tgtEl>
                                          <p:spTgt spid="44"/>
                                        </p:tgtEl>
                                        <p:attrNameLst>
                                          <p:attrName>style.visibility</p:attrName>
                                        </p:attrNameLst>
                                      </p:cBhvr>
                                      <p:to>
                                        <p:strVal val="visible"/>
                                      </p:to>
                                    </p:set>
                                    <p:animEffect filter="wipe(down)" transition="in">
                                      <p:cBhvr>
                                        <p:cTn dur="500" id="97"/>
                                        <p:tgtEl>
                                          <p:spTgt spid="44"/>
                                        </p:tgtEl>
                                      </p:cBhvr>
                                    </p:animEffect>
                                  </p:childTnLst>
                                </p:cTn>
                              </p:par>
                            </p:childTnLst>
                          </p:cTn>
                        </p:par>
                        <p:par>
                          <p:cTn fill="hold" id="98" nodeType="afterGroup">
                            <p:stCondLst>
                              <p:cond delay="4200"/>
                            </p:stCondLst>
                            <p:childTnLst>
                              <p:par>
                                <p:cTn fill="hold" grpId="0" id="99" nodeType="afterEffect" presetClass="entr" presetID="45" presetSubtype="0">
                                  <p:stCondLst>
                                    <p:cond delay="0"/>
                                  </p:stCondLst>
                                  <p:childTnLst>
                                    <p:set>
                                      <p:cBhvr>
                                        <p:cTn dur="1" fill="hold" id="100">
                                          <p:stCondLst>
                                            <p:cond delay="0"/>
                                          </p:stCondLst>
                                        </p:cTn>
                                        <p:tgtEl>
                                          <p:spTgt spid="85"/>
                                        </p:tgtEl>
                                        <p:attrNameLst>
                                          <p:attrName>style.visibility</p:attrName>
                                        </p:attrNameLst>
                                      </p:cBhvr>
                                      <p:to>
                                        <p:strVal val="visible"/>
                                      </p:to>
                                    </p:set>
                                    <p:animEffect filter="fade" transition="in">
                                      <p:cBhvr>
                                        <p:cTn dur="500" id="101"/>
                                        <p:tgtEl>
                                          <p:spTgt spid="85"/>
                                        </p:tgtEl>
                                      </p:cBhvr>
                                    </p:animEffect>
                                    <p:anim calcmode="lin" valueType="num">
                                      <p:cBhvr>
                                        <p:cTn dur="500" fill="hold" id="102"/>
                                        <p:tgtEl>
                                          <p:spTgt spid="85"/>
                                        </p:tgtEl>
                                        <p:attrNameLst>
                                          <p:attrName>ppt_w</p:attrName>
                                        </p:attrNameLst>
                                      </p:cBhvr>
                                      <p:tavLst>
                                        <p:tav fmla="#ppt_w*sin(2.5*pi*$)" tm="0">
                                          <p:val>
                                            <p:fltVal val="0"/>
                                          </p:val>
                                        </p:tav>
                                        <p:tav tm="100000">
                                          <p:val>
                                            <p:fltVal val="1"/>
                                          </p:val>
                                        </p:tav>
                                      </p:tavLst>
                                    </p:anim>
                                    <p:anim calcmode="lin" valueType="num">
                                      <p:cBhvr>
                                        <p:cTn dur="500" fill="hold" id="103"/>
                                        <p:tgtEl>
                                          <p:spTgt spid="85"/>
                                        </p:tgtEl>
                                        <p:attrNameLst>
                                          <p:attrName>ppt_h</p:attrName>
                                        </p:attrNameLst>
                                      </p:cBhvr>
                                      <p:tavLst>
                                        <p:tav tm="0">
                                          <p:val>
                                            <p:strVal val="#ppt_h"/>
                                          </p:val>
                                        </p:tav>
                                        <p:tav tm="100000">
                                          <p:val>
                                            <p:strVal val="#ppt_h"/>
                                          </p:val>
                                        </p:tav>
                                      </p:tavLst>
                                    </p:anim>
                                  </p:childTnLst>
                                </p:cTn>
                              </p:par>
                              <p:par>
                                <p:cTn fill="hold" id="104" nodeType="withEffect" presetClass="entr" presetID="45" presetSubtype="0">
                                  <p:stCondLst>
                                    <p:cond delay="0"/>
                                  </p:stCondLst>
                                  <p:childTnLst>
                                    <p:set>
                                      <p:cBhvr>
                                        <p:cTn dur="1" fill="hold" id="105">
                                          <p:stCondLst>
                                            <p:cond delay="0"/>
                                          </p:stCondLst>
                                        </p:cTn>
                                        <p:tgtEl>
                                          <p:spTgt spid="87"/>
                                        </p:tgtEl>
                                        <p:attrNameLst>
                                          <p:attrName>style.visibility</p:attrName>
                                        </p:attrNameLst>
                                      </p:cBhvr>
                                      <p:to>
                                        <p:strVal val="visible"/>
                                      </p:to>
                                    </p:set>
                                    <p:animEffect filter="fade" transition="in">
                                      <p:cBhvr>
                                        <p:cTn dur="500" id="106"/>
                                        <p:tgtEl>
                                          <p:spTgt spid="87"/>
                                        </p:tgtEl>
                                      </p:cBhvr>
                                    </p:animEffect>
                                    <p:anim calcmode="lin" valueType="num">
                                      <p:cBhvr>
                                        <p:cTn dur="500" fill="hold" id="107"/>
                                        <p:tgtEl>
                                          <p:spTgt spid="87"/>
                                        </p:tgtEl>
                                        <p:attrNameLst>
                                          <p:attrName>ppt_w</p:attrName>
                                        </p:attrNameLst>
                                      </p:cBhvr>
                                      <p:tavLst>
                                        <p:tav fmla="#ppt_w*sin(2.5*pi*$)" tm="0">
                                          <p:val>
                                            <p:fltVal val="0"/>
                                          </p:val>
                                        </p:tav>
                                        <p:tav tm="100000">
                                          <p:val>
                                            <p:fltVal val="1"/>
                                          </p:val>
                                        </p:tav>
                                      </p:tavLst>
                                    </p:anim>
                                    <p:anim calcmode="lin" valueType="num">
                                      <p:cBhvr>
                                        <p:cTn dur="500" fill="hold" id="108"/>
                                        <p:tgtEl>
                                          <p:spTgt spid="87"/>
                                        </p:tgtEl>
                                        <p:attrNameLst>
                                          <p:attrName>ppt_h</p:attrName>
                                        </p:attrNameLst>
                                      </p:cBhvr>
                                      <p:tavLst>
                                        <p:tav tm="0">
                                          <p:val>
                                            <p:strVal val="#ppt_h"/>
                                          </p:val>
                                        </p:tav>
                                        <p:tav tm="100000">
                                          <p:val>
                                            <p:strVal val="#ppt_h"/>
                                          </p:val>
                                        </p:tav>
                                      </p:tavLst>
                                    </p:anim>
                                  </p:childTnLst>
                                </p:cTn>
                              </p:par>
                            </p:childTnLst>
                          </p:cTn>
                        </p:par>
                        <p:par>
                          <p:cTn fill="hold" id="109" nodeType="afterGroup">
                            <p:stCondLst>
                              <p:cond delay="4700"/>
                            </p:stCondLst>
                            <p:childTnLst>
                              <p:par>
                                <p:cTn fill="hold" grpId="0" id="110" nodeType="afterEffect" presetClass="entr" presetID="47" presetSubtype="0">
                                  <p:stCondLst>
                                    <p:cond delay="0"/>
                                  </p:stCondLst>
                                  <p:childTnLst>
                                    <p:set>
                                      <p:cBhvr>
                                        <p:cTn dur="1" fill="hold" id="111">
                                          <p:stCondLst>
                                            <p:cond delay="0"/>
                                          </p:stCondLst>
                                        </p:cTn>
                                        <p:tgtEl>
                                          <p:spTgt spid="95"/>
                                        </p:tgtEl>
                                        <p:attrNameLst>
                                          <p:attrName>style.visibility</p:attrName>
                                        </p:attrNameLst>
                                      </p:cBhvr>
                                      <p:to>
                                        <p:strVal val="visible"/>
                                      </p:to>
                                    </p:set>
                                    <p:animEffect filter="fade" transition="in">
                                      <p:cBhvr>
                                        <p:cTn dur="1000" id="112"/>
                                        <p:tgtEl>
                                          <p:spTgt spid="95"/>
                                        </p:tgtEl>
                                      </p:cBhvr>
                                    </p:animEffect>
                                    <p:anim calcmode="lin" valueType="num">
                                      <p:cBhvr>
                                        <p:cTn dur="1000" fill="hold" id="113"/>
                                        <p:tgtEl>
                                          <p:spTgt spid="95"/>
                                        </p:tgtEl>
                                        <p:attrNameLst>
                                          <p:attrName>ppt_x</p:attrName>
                                        </p:attrNameLst>
                                      </p:cBhvr>
                                      <p:tavLst>
                                        <p:tav tm="0">
                                          <p:val>
                                            <p:strVal val="#ppt_x"/>
                                          </p:val>
                                        </p:tav>
                                        <p:tav tm="100000">
                                          <p:val>
                                            <p:strVal val="#ppt_x"/>
                                          </p:val>
                                        </p:tav>
                                      </p:tavLst>
                                    </p:anim>
                                    <p:anim calcmode="lin" valueType="num">
                                      <p:cBhvr>
                                        <p:cTn dur="1000" fill="hold" id="114"/>
                                        <p:tgtEl>
                                          <p:spTgt spid="95"/>
                                        </p:tgtEl>
                                        <p:attrNameLst>
                                          <p:attrName>ppt_y</p:attrName>
                                        </p:attrNameLst>
                                      </p:cBhvr>
                                      <p:tavLst>
                                        <p:tav tm="0">
                                          <p:val>
                                            <p:strVal val="#ppt_y-.1"/>
                                          </p:val>
                                        </p:tav>
                                        <p:tav tm="100000">
                                          <p:val>
                                            <p:strVal val="#ppt_y"/>
                                          </p:val>
                                        </p:tav>
                                      </p:tavLst>
                                    </p:anim>
                                  </p:childTnLst>
                                </p:cTn>
                              </p:par>
                              <p:par>
                                <p:cTn fill="hold" id="115" nodeType="withEffect" presetClass="entr" presetID="47" presetSubtype="0">
                                  <p:stCondLst>
                                    <p:cond delay="0"/>
                                  </p:stCondLst>
                                  <p:childTnLst>
                                    <p:set>
                                      <p:cBhvr>
                                        <p:cTn dur="1" fill="hold" id="116">
                                          <p:stCondLst>
                                            <p:cond delay="0"/>
                                          </p:stCondLst>
                                        </p:cTn>
                                        <p:tgtEl>
                                          <p:spTgt spid="94"/>
                                        </p:tgtEl>
                                        <p:attrNameLst>
                                          <p:attrName>style.visibility</p:attrName>
                                        </p:attrNameLst>
                                      </p:cBhvr>
                                      <p:to>
                                        <p:strVal val="visible"/>
                                      </p:to>
                                    </p:set>
                                    <p:animEffect filter="fade" transition="in">
                                      <p:cBhvr>
                                        <p:cTn dur="1000" id="117"/>
                                        <p:tgtEl>
                                          <p:spTgt spid="94"/>
                                        </p:tgtEl>
                                      </p:cBhvr>
                                    </p:animEffect>
                                    <p:anim calcmode="lin" valueType="num">
                                      <p:cBhvr>
                                        <p:cTn dur="1000" fill="hold" id="118"/>
                                        <p:tgtEl>
                                          <p:spTgt spid="94"/>
                                        </p:tgtEl>
                                        <p:attrNameLst>
                                          <p:attrName>ppt_x</p:attrName>
                                        </p:attrNameLst>
                                      </p:cBhvr>
                                      <p:tavLst>
                                        <p:tav tm="0">
                                          <p:val>
                                            <p:strVal val="#ppt_x"/>
                                          </p:val>
                                        </p:tav>
                                        <p:tav tm="100000">
                                          <p:val>
                                            <p:strVal val="#ppt_x"/>
                                          </p:val>
                                        </p:tav>
                                      </p:tavLst>
                                    </p:anim>
                                    <p:anim calcmode="lin" valueType="num">
                                      <p:cBhvr>
                                        <p:cTn dur="1000" fill="hold" id="119"/>
                                        <p:tgtEl>
                                          <p:spTgt spid="94"/>
                                        </p:tgtEl>
                                        <p:attrNameLst>
                                          <p:attrName>ppt_y</p:attrName>
                                        </p:attrNameLst>
                                      </p:cBhvr>
                                      <p:tavLst>
                                        <p:tav tm="0">
                                          <p:val>
                                            <p:strVal val="#ppt_y-.1"/>
                                          </p:val>
                                        </p:tav>
                                        <p:tav tm="100000">
                                          <p:val>
                                            <p:strVal val="#ppt_y"/>
                                          </p:val>
                                        </p:tav>
                                      </p:tavLst>
                                    </p:anim>
                                  </p:childTnLst>
                                </p:cTn>
                              </p:par>
                              <p:par>
                                <p:cTn fill="hold" grpId="0" id="120" nodeType="withEffect" presetClass="entr" presetID="22" presetSubtype="4">
                                  <p:stCondLst>
                                    <p:cond delay="0"/>
                                  </p:stCondLst>
                                  <p:childTnLst>
                                    <p:set>
                                      <p:cBhvr>
                                        <p:cTn dur="1" fill="hold" id="121">
                                          <p:stCondLst>
                                            <p:cond delay="0"/>
                                          </p:stCondLst>
                                        </p:cTn>
                                        <p:tgtEl>
                                          <p:spTgt spid="45"/>
                                        </p:tgtEl>
                                        <p:attrNameLst>
                                          <p:attrName>style.visibility</p:attrName>
                                        </p:attrNameLst>
                                      </p:cBhvr>
                                      <p:to>
                                        <p:strVal val="visible"/>
                                      </p:to>
                                    </p:set>
                                    <p:animEffect filter="wipe(down)" transition="in">
                                      <p:cBhvr>
                                        <p:cTn dur="500" id="122"/>
                                        <p:tgtEl>
                                          <p:spTgt spid="45"/>
                                        </p:tgtEl>
                                      </p:cBhvr>
                                    </p:animEffect>
                                  </p:childTnLst>
                                </p:cTn>
                              </p:par>
                              <p:par>
                                <p:cTn fill="hold" grpId="0" id="123" nodeType="withEffect" presetClass="entr" presetID="22" presetSubtype="4">
                                  <p:stCondLst>
                                    <p:cond delay="200"/>
                                  </p:stCondLst>
                                  <p:childTnLst>
                                    <p:set>
                                      <p:cBhvr>
                                        <p:cTn dur="1" fill="hold" id="124">
                                          <p:stCondLst>
                                            <p:cond delay="0"/>
                                          </p:stCondLst>
                                        </p:cTn>
                                        <p:tgtEl>
                                          <p:spTgt spid="48"/>
                                        </p:tgtEl>
                                        <p:attrNameLst>
                                          <p:attrName>style.visibility</p:attrName>
                                        </p:attrNameLst>
                                      </p:cBhvr>
                                      <p:to>
                                        <p:strVal val="visible"/>
                                      </p:to>
                                    </p:set>
                                    <p:animEffect filter="wipe(down)" transition="in">
                                      <p:cBhvr>
                                        <p:cTn dur="500" id="125"/>
                                        <p:tgtEl>
                                          <p:spTgt spid="48"/>
                                        </p:tgtEl>
                                      </p:cBhvr>
                                    </p:animEffect>
                                  </p:childTnLst>
                                </p:cTn>
                              </p:par>
                              <p:par>
                                <p:cTn fill="hold" grpId="0" id="126" nodeType="withEffect" presetClass="entr" presetID="22" presetSubtype="4">
                                  <p:stCondLst>
                                    <p:cond delay="400"/>
                                  </p:stCondLst>
                                  <p:childTnLst>
                                    <p:set>
                                      <p:cBhvr>
                                        <p:cTn dur="1" fill="hold" id="127">
                                          <p:stCondLst>
                                            <p:cond delay="0"/>
                                          </p:stCondLst>
                                        </p:cTn>
                                        <p:tgtEl>
                                          <p:spTgt spid="54"/>
                                        </p:tgtEl>
                                        <p:attrNameLst>
                                          <p:attrName>style.visibility</p:attrName>
                                        </p:attrNameLst>
                                      </p:cBhvr>
                                      <p:to>
                                        <p:strVal val="visible"/>
                                      </p:to>
                                    </p:set>
                                    <p:animEffect filter="wipe(down)" transition="in">
                                      <p:cBhvr>
                                        <p:cTn dur="500" id="128"/>
                                        <p:tgtEl>
                                          <p:spTgt spid="54"/>
                                        </p:tgtEl>
                                      </p:cBhvr>
                                    </p:animEffect>
                                  </p:childTnLst>
                                </p:cTn>
                              </p:par>
                              <p:par>
                                <p:cTn fill="hold" grpId="0" id="129" nodeType="withEffect" presetClass="entr" presetID="22" presetSubtype="4">
                                  <p:stCondLst>
                                    <p:cond delay="600"/>
                                  </p:stCondLst>
                                  <p:childTnLst>
                                    <p:set>
                                      <p:cBhvr>
                                        <p:cTn dur="1" fill="hold" id="130">
                                          <p:stCondLst>
                                            <p:cond delay="0"/>
                                          </p:stCondLst>
                                        </p:cTn>
                                        <p:tgtEl>
                                          <p:spTgt spid="57"/>
                                        </p:tgtEl>
                                        <p:attrNameLst>
                                          <p:attrName>style.visibility</p:attrName>
                                        </p:attrNameLst>
                                      </p:cBhvr>
                                      <p:to>
                                        <p:strVal val="visible"/>
                                      </p:to>
                                    </p:set>
                                    <p:animEffect filter="wipe(down)" transition="in">
                                      <p:cBhvr>
                                        <p:cTn dur="500" id="131"/>
                                        <p:tgtEl>
                                          <p:spTgt spid="57"/>
                                        </p:tgtEl>
                                      </p:cBhvr>
                                    </p:animEffect>
                                  </p:childTnLst>
                                </p:cTn>
                              </p:par>
                            </p:childTnLst>
                          </p:cTn>
                        </p:par>
                        <p:par>
                          <p:cTn fill="hold" id="132" nodeType="afterGroup">
                            <p:stCondLst>
                              <p:cond delay="5800"/>
                            </p:stCondLst>
                            <p:childTnLst>
                              <p:par>
                                <p:cTn fill="hold" grpId="0" id="133" nodeType="afterEffect" presetClass="entr" presetID="22" presetSubtype="4">
                                  <p:stCondLst>
                                    <p:cond delay="0"/>
                                  </p:stCondLst>
                                  <p:childTnLst>
                                    <p:set>
                                      <p:cBhvr>
                                        <p:cTn dur="1" fill="hold" id="134">
                                          <p:stCondLst>
                                            <p:cond delay="0"/>
                                          </p:stCondLst>
                                        </p:cTn>
                                        <p:tgtEl>
                                          <p:spTgt spid="73"/>
                                        </p:tgtEl>
                                        <p:attrNameLst>
                                          <p:attrName>style.visibility</p:attrName>
                                        </p:attrNameLst>
                                      </p:cBhvr>
                                      <p:to>
                                        <p:strVal val="visible"/>
                                      </p:to>
                                    </p:set>
                                    <p:animEffect filter="wipe(down)" transition="in">
                                      <p:cBhvr>
                                        <p:cTn dur="500" id="135"/>
                                        <p:tgtEl>
                                          <p:spTgt spid="73"/>
                                        </p:tgtEl>
                                      </p:cBhvr>
                                    </p:animEffect>
                                  </p:childTnLst>
                                </p:cTn>
                              </p:par>
                              <p:par>
                                <p:cTn fill="hold" grpId="0" id="136" nodeType="withEffect" presetClass="entr" presetID="22" presetSubtype="4">
                                  <p:stCondLst>
                                    <p:cond delay="0"/>
                                  </p:stCondLst>
                                  <p:childTnLst>
                                    <p:set>
                                      <p:cBhvr>
                                        <p:cTn dur="1" fill="hold" id="137">
                                          <p:stCondLst>
                                            <p:cond delay="0"/>
                                          </p:stCondLst>
                                        </p:cTn>
                                        <p:tgtEl>
                                          <p:spTgt spid="72"/>
                                        </p:tgtEl>
                                        <p:attrNameLst>
                                          <p:attrName>style.visibility</p:attrName>
                                        </p:attrNameLst>
                                      </p:cBhvr>
                                      <p:to>
                                        <p:strVal val="visible"/>
                                      </p:to>
                                    </p:set>
                                    <p:animEffect filter="wipe(down)" transition="in">
                                      <p:cBhvr>
                                        <p:cTn dur="500" id="138"/>
                                        <p:tgtEl>
                                          <p:spTgt spid="72"/>
                                        </p:tgtEl>
                                      </p:cBhvr>
                                    </p:animEffect>
                                  </p:childTnLst>
                                </p:cTn>
                              </p:par>
                              <p:par>
                                <p:cTn fill="hold" grpId="0" id="139" nodeType="withEffect" presetClass="entr" presetID="22" presetSubtype="4">
                                  <p:stCondLst>
                                    <p:cond delay="0"/>
                                  </p:stCondLst>
                                  <p:childTnLst>
                                    <p:set>
                                      <p:cBhvr>
                                        <p:cTn dur="1" fill="hold" id="140">
                                          <p:stCondLst>
                                            <p:cond delay="0"/>
                                          </p:stCondLst>
                                        </p:cTn>
                                        <p:tgtEl>
                                          <p:spTgt spid="71"/>
                                        </p:tgtEl>
                                        <p:attrNameLst>
                                          <p:attrName>style.visibility</p:attrName>
                                        </p:attrNameLst>
                                      </p:cBhvr>
                                      <p:to>
                                        <p:strVal val="visible"/>
                                      </p:to>
                                    </p:set>
                                    <p:animEffect filter="wipe(down)" transition="in">
                                      <p:cBhvr>
                                        <p:cTn dur="500" id="141"/>
                                        <p:tgtEl>
                                          <p:spTgt spid="71"/>
                                        </p:tgtEl>
                                      </p:cBhvr>
                                    </p:animEffect>
                                  </p:childTnLst>
                                </p:cTn>
                              </p:par>
                              <p:par>
                                <p:cTn fill="hold" grpId="0" id="142" nodeType="withEffect" presetClass="entr" presetID="22" presetSubtype="4">
                                  <p:stCondLst>
                                    <p:cond delay="0"/>
                                  </p:stCondLst>
                                  <p:childTnLst>
                                    <p:set>
                                      <p:cBhvr>
                                        <p:cTn dur="1" fill="hold" id="143">
                                          <p:stCondLst>
                                            <p:cond delay="0"/>
                                          </p:stCondLst>
                                        </p:cTn>
                                        <p:tgtEl>
                                          <p:spTgt spid="64"/>
                                        </p:tgtEl>
                                        <p:attrNameLst>
                                          <p:attrName>style.visibility</p:attrName>
                                        </p:attrNameLst>
                                      </p:cBhvr>
                                      <p:to>
                                        <p:strVal val="visible"/>
                                      </p:to>
                                    </p:set>
                                    <p:animEffect filter="wipe(down)" transition="in">
                                      <p:cBhvr>
                                        <p:cTn dur="500" id="144"/>
                                        <p:tgtEl>
                                          <p:spTgt spid="64"/>
                                        </p:tgtEl>
                                      </p:cBhvr>
                                    </p:animEffect>
                                  </p:childTnLst>
                                </p:cTn>
                              </p:par>
                            </p:childTnLst>
                          </p:cTn>
                        </p:par>
                        <p:par>
                          <p:cTn fill="hold" id="145" nodeType="afterGroup">
                            <p:stCondLst>
                              <p:cond delay="6300"/>
                            </p:stCondLst>
                            <p:childTnLst>
                              <p:par>
                                <p:cTn fill="hold" grpId="0" id="146" nodeType="afterEffect" presetClass="entr" presetID="45" presetSubtype="0">
                                  <p:stCondLst>
                                    <p:cond delay="0"/>
                                  </p:stCondLst>
                                  <p:childTnLst>
                                    <p:set>
                                      <p:cBhvr>
                                        <p:cTn dur="1" fill="hold" id="147">
                                          <p:stCondLst>
                                            <p:cond delay="0"/>
                                          </p:stCondLst>
                                        </p:cTn>
                                        <p:tgtEl>
                                          <p:spTgt spid="86"/>
                                        </p:tgtEl>
                                        <p:attrNameLst>
                                          <p:attrName>style.visibility</p:attrName>
                                        </p:attrNameLst>
                                      </p:cBhvr>
                                      <p:to>
                                        <p:strVal val="visible"/>
                                      </p:to>
                                    </p:set>
                                    <p:animEffect filter="fade" transition="in">
                                      <p:cBhvr>
                                        <p:cTn dur="500" id="148"/>
                                        <p:tgtEl>
                                          <p:spTgt spid="86"/>
                                        </p:tgtEl>
                                      </p:cBhvr>
                                    </p:animEffect>
                                    <p:anim calcmode="lin" valueType="num">
                                      <p:cBhvr>
                                        <p:cTn dur="500" fill="hold" id="149"/>
                                        <p:tgtEl>
                                          <p:spTgt spid="86"/>
                                        </p:tgtEl>
                                        <p:attrNameLst>
                                          <p:attrName>ppt_w</p:attrName>
                                        </p:attrNameLst>
                                      </p:cBhvr>
                                      <p:tavLst>
                                        <p:tav fmla="#ppt_w*sin(2.5*pi*$)" tm="0">
                                          <p:val>
                                            <p:fltVal val="0"/>
                                          </p:val>
                                        </p:tav>
                                        <p:tav tm="100000">
                                          <p:val>
                                            <p:fltVal val="1"/>
                                          </p:val>
                                        </p:tav>
                                      </p:tavLst>
                                    </p:anim>
                                    <p:anim calcmode="lin" valueType="num">
                                      <p:cBhvr>
                                        <p:cTn dur="500" fill="hold" id="150"/>
                                        <p:tgtEl>
                                          <p:spTgt spid="86"/>
                                        </p:tgtEl>
                                        <p:attrNameLst>
                                          <p:attrName>ppt_h</p:attrName>
                                        </p:attrNameLst>
                                      </p:cBhvr>
                                      <p:tavLst>
                                        <p:tav tm="0">
                                          <p:val>
                                            <p:strVal val="#ppt_h"/>
                                          </p:val>
                                        </p:tav>
                                        <p:tav tm="100000">
                                          <p:val>
                                            <p:strVal val="#ppt_h"/>
                                          </p:val>
                                        </p:tav>
                                      </p:tavLst>
                                    </p:anim>
                                  </p:childTnLst>
                                </p:cTn>
                              </p:par>
                              <p:par>
                                <p:cTn fill="hold" id="151" nodeType="withEffect" presetClass="entr" presetID="45" presetSubtype="0">
                                  <p:stCondLst>
                                    <p:cond delay="0"/>
                                  </p:stCondLst>
                                  <p:childTnLst>
                                    <p:set>
                                      <p:cBhvr>
                                        <p:cTn dur="1" fill="hold" id="152">
                                          <p:stCondLst>
                                            <p:cond delay="0"/>
                                          </p:stCondLst>
                                        </p:cTn>
                                        <p:tgtEl>
                                          <p:spTgt spid="89"/>
                                        </p:tgtEl>
                                        <p:attrNameLst>
                                          <p:attrName>style.visibility</p:attrName>
                                        </p:attrNameLst>
                                      </p:cBhvr>
                                      <p:to>
                                        <p:strVal val="visible"/>
                                      </p:to>
                                    </p:set>
                                    <p:animEffect filter="fade" transition="in">
                                      <p:cBhvr>
                                        <p:cTn dur="500" id="153"/>
                                        <p:tgtEl>
                                          <p:spTgt spid="89"/>
                                        </p:tgtEl>
                                      </p:cBhvr>
                                    </p:animEffect>
                                    <p:anim calcmode="lin" valueType="num">
                                      <p:cBhvr>
                                        <p:cTn dur="500" fill="hold" id="154"/>
                                        <p:tgtEl>
                                          <p:spTgt spid="89"/>
                                        </p:tgtEl>
                                        <p:attrNameLst>
                                          <p:attrName>ppt_w</p:attrName>
                                        </p:attrNameLst>
                                      </p:cBhvr>
                                      <p:tavLst>
                                        <p:tav fmla="#ppt_w*sin(2.5*pi*$)" tm="0">
                                          <p:val>
                                            <p:fltVal val="0"/>
                                          </p:val>
                                        </p:tav>
                                        <p:tav tm="100000">
                                          <p:val>
                                            <p:fltVal val="1"/>
                                          </p:val>
                                        </p:tav>
                                      </p:tavLst>
                                    </p:anim>
                                    <p:anim calcmode="lin" valueType="num">
                                      <p:cBhvr>
                                        <p:cTn dur="500" fill="hold" id="155"/>
                                        <p:tgtEl>
                                          <p:spTgt spid="89"/>
                                        </p:tgtEl>
                                        <p:attrNameLst>
                                          <p:attrName>ppt_h</p:attrName>
                                        </p:attrNameLst>
                                      </p:cBhvr>
                                      <p:tavLst>
                                        <p:tav tm="0">
                                          <p:val>
                                            <p:strVal val="#ppt_h"/>
                                          </p:val>
                                        </p:tav>
                                        <p:tav tm="100000">
                                          <p:val>
                                            <p:strVal val="#ppt_h"/>
                                          </p:val>
                                        </p:tav>
                                      </p:tavLst>
                                    </p:anim>
                                  </p:childTnLst>
                                </p:cTn>
                              </p:par>
                            </p:childTnLst>
                          </p:cTn>
                        </p:par>
                        <p:par>
                          <p:cTn fill="hold" id="156" nodeType="afterGroup">
                            <p:stCondLst>
                              <p:cond delay="6800"/>
                            </p:stCondLst>
                            <p:childTnLst>
                              <p:par>
                                <p:cTn fill="hold" grpId="0" id="157" nodeType="afterEffect" presetClass="entr" presetID="47" presetSubtype="0">
                                  <p:stCondLst>
                                    <p:cond delay="0"/>
                                  </p:stCondLst>
                                  <p:childTnLst>
                                    <p:set>
                                      <p:cBhvr>
                                        <p:cTn dur="1" fill="hold" id="158">
                                          <p:stCondLst>
                                            <p:cond delay="0"/>
                                          </p:stCondLst>
                                        </p:cTn>
                                        <p:tgtEl>
                                          <p:spTgt spid="97"/>
                                        </p:tgtEl>
                                        <p:attrNameLst>
                                          <p:attrName>style.visibility</p:attrName>
                                        </p:attrNameLst>
                                      </p:cBhvr>
                                      <p:to>
                                        <p:strVal val="visible"/>
                                      </p:to>
                                    </p:set>
                                    <p:animEffect filter="fade" transition="in">
                                      <p:cBhvr>
                                        <p:cTn dur="1000" id="159"/>
                                        <p:tgtEl>
                                          <p:spTgt spid="97"/>
                                        </p:tgtEl>
                                      </p:cBhvr>
                                    </p:animEffect>
                                    <p:anim calcmode="lin" valueType="num">
                                      <p:cBhvr>
                                        <p:cTn dur="1000" fill="hold" id="160"/>
                                        <p:tgtEl>
                                          <p:spTgt spid="97"/>
                                        </p:tgtEl>
                                        <p:attrNameLst>
                                          <p:attrName>ppt_x</p:attrName>
                                        </p:attrNameLst>
                                      </p:cBhvr>
                                      <p:tavLst>
                                        <p:tav tm="0">
                                          <p:val>
                                            <p:strVal val="#ppt_x"/>
                                          </p:val>
                                        </p:tav>
                                        <p:tav tm="100000">
                                          <p:val>
                                            <p:strVal val="#ppt_x"/>
                                          </p:val>
                                        </p:tav>
                                      </p:tavLst>
                                    </p:anim>
                                    <p:anim calcmode="lin" valueType="num">
                                      <p:cBhvr>
                                        <p:cTn dur="1000" fill="hold" id="161"/>
                                        <p:tgtEl>
                                          <p:spTgt spid="97"/>
                                        </p:tgtEl>
                                        <p:attrNameLst>
                                          <p:attrName>ppt_y</p:attrName>
                                        </p:attrNameLst>
                                      </p:cBhvr>
                                      <p:tavLst>
                                        <p:tav tm="0">
                                          <p:val>
                                            <p:strVal val="#ppt_y-.1"/>
                                          </p:val>
                                        </p:tav>
                                        <p:tav tm="100000">
                                          <p:val>
                                            <p:strVal val="#ppt_y"/>
                                          </p:val>
                                        </p:tav>
                                      </p:tavLst>
                                    </p:anim>
                                  </p:childTnLst>
                                </p:cTn>
                              </p:par>
                              <p:par>
                                <p:cTn fill="hold" id="162" nodeType="withEffect" presetClass="entr" presetID="47" presetSubtype="0">
                                  <p:stCondLst>
                                    <p:cond delay="0"/>
                                  </p:stCondLst>
                                  <p:childTnLst>
                                    <p:set>
                                      <p:cBhvr>
                                        <p:cTn dur="1" fill="hold" id="163">
                                          <p:stCondLst>
                                            <p:cond delay="0"/>
                                          </p:stCondLst>
                                        </p:cTn>
                                        <p:tgtEl>
                                          <p:spTgt spid="96"/>
                                        </p:tgtEl>
                                        <p:attrNameLst>
                                          <p:attrName>style.visibility</p:attrName>
                                        </p:attrNameLst>
                                      </p:cBhvr>
                                      <p:to>
                                        <p:strVal val="visible"/>
                                      </p:to>
                                    </p:set>
                                    <p:animEffect filter="fade" transition="in">
                                      <p:cBhvr>
                                        <p:cTn dur="1000" id="164"/>
                                        <p:tgtEl>
                                          <p:spTgt spid="96"/>
                                        </p:tgtEl>
                                      </p:cBhvr>
                                    </p:animEffect>
                                    <p:anim calcmode="lin" valueType="num">
                                      <p:cBhvr>
                                        <p:cTn dur="1000" fill="hold" id="165"/>
                                        <p:tgtEl>
                                          <p:spTgt spid="96"/>
                                        </p:tgtEl>
                                        <p:attrNameLst>
                                          <p:attrName>ppt_x</p:attrName>
                                        </p:attrNameLst>
                                      </p:cBhvr>
                                      <p:tavLst>
                                        <p:tav tm="0">
                                          <p:val>
                                            <p:strVal val="#ppt_x"/>
                                          </p:val>
                                        </p:tav>
                                        <p:tav tm="100000">
                                          <p:val>
                                            <p:strVal val="#ppt_x"/>
                                          </p:val>
                                        </p:tav>
                                      </p:tavLst>
                                    </p:anim>
                                    <p:anim calcmode="lin" valueType="num">
                                      <p:cBhvr>
                                        <p:cTn dur="1000" fill="hold" id="166"/>
                                        <p:tgtEl>
                                          <p:spTgt spid="96"/>
                                        </p:tgtEl>
                                        <p:attrNameLst>
                                          <p:attrName>ppt_y</p:attrName>
                                        </p:attrNameLst>
                                      </p:cBhvr>
                                      <p:tavLst>
                                        <p:tav tm="0">
                                          <p:val>
                                            <p:strVal val="#ppt_y-.1"/>
                                          </p:val>
                                        </p:tav>
                                        <p:tav tm="100000">
                                          <p:val>
                                            <p:strVal val="#ppt_y"/>
                                          </p:val>
                                        </p:tav>
                                      </p:tavLst>
                                    </p:anim>
                                  </p:childTnLst>
                                </p:cTn>
                              </p:par>
                              <p:par>
                                <p:cTn fill="hold" grpId="0" id="167" nodeType="withEffect" presetClass="entr" presetID="22" presetSubtype="4">
                                  <p:stCondLst>
                                    <p:cond delay="0"/>
                                  </p:stCondLst>
                                  <p:childTnLst>
                                    <p:set>
                                      <p:cBhvr>
                                        <p:cTn dur="1" fill="hold" id="168">
                                          <p:stCondLst>
                                            <p:cond delay="0"/>
                                          </p:stCondLst>
                                        </p:cTn>
                                        <p:tgtEl>
                                          <p:spTgt spid="74"/>
                                        </p:tgtEl>
                                        <p:attrNameLst>
                                          <p:attrName>style.visibility</p:attrName>
                                        </p:attrNameLst>
                                      </p:cBhvr>
                                      <p:to>
                                        <p:strVal val="visible"/>
                                      </p:to>
                                    </p:set>
                                    <p:animEffect filter="wipe(down)" transition="in">
                                      <p:cBhvr>
                                        <p:cTn dur="500" id="169"/>
                                        <p:tgtEl>
                                          <p:spTgt spid="74"/>
                                        </p:tgtEl>
                                      </p:cBhvr>
                                    </p:animEffect>
                                  </p:childTnLst>
                                </p:cTn>
                              </p:par>
                              <p:par>
                                <p:cTn fill="hold" grpId="0" id="170" nodeType="withEffect" presetClass="entr" presetID="22" presetSubtype="4">
                                  <p:stCondLst>
                                    <p:cond delay="200"/>
                                  </p:stCondLst>
                                  <p:childTnLst>
                                    <p:set>
                                      <p:cBhvr>
                                        <p:cTn dur="1" fill="hold" id="171">
                                          <p:stCondLst>
                                            <p:cond delay="0"/>
                                          </p:stCondLst>
                                        </p:cTn>
                                        <p:tgtEl>
                                          <p:spTgt spid="75"/>
                                        </p:tgtEl>
                                        <p:attrNameLst>
                                          <p:attrName>style.visibility</p:attrName>
                                        </p:attrNameLst>
                                      </p:cBhvr>
                                      <p:to>
                                        <p:strVal val="visible"/>
                                      </p:to>
                                    </p:set>
                                    <p:animEffect filter="wipe(down)" transition="in">
                                      <p:cBhvr>
                                        <p:cTn dur="500" id="172"/>
                                        <p:tgtEl>
                                          <p:spTgt spid="75"/>
                                        </p:tgtEl>
                                      </p:cBhvr>
                                    </p:animEffect>
                                  </p:childTnLst>
                                </p:cTn>
                              </p:par>
                              <p:par>
                                <p:cTn fill="hold" grpId="0" id="173" nodeType="withEffect" presetClass="entr" presetID="22" presetSubtype="4">
                                  <p:stCondLst>
                                    <p:cond delay="400"/>
                                  </p:stCondLst>
                                  <p:childTnLst>
                                    <p:set>
                                      <p:cBhvr>
                                        <p:cTn dur="1" fill="hold" id="174">
                                          <p:stCondLst>
                                            <p:cond delay="0"/>
                                          </p:stCondLst>
                                        </p:cTn>
                                        <p:tgtEl>
                                          <p:spTgt spid="76"/>
                                        </p:tgtEl>
                                        <p:attrNameLst>
                                          <p:attrName>style.visibility</p:attrName>
                                        </p:attrNameLst>
                                      </p:cBhvr>
                                      <p:to>
                                        <p:strVal val="visible"/>
                                      </p:to>
                                    </p:set>
                                    <p:animEffect filter="wipe(down)" transition="in">
                                      <p:cBhvr>
                                        <p:cTn dur="500" id="175"/>
                                        <p:tgtEl>
                                          <p:spTgt spid="76"/>
                                        </p:tgtEl>
                                      </p:cBhvr>
                                    </p:animEffect>
                                  </p:childTnLst>
                                </p:cTn>
                              </p:par>
                              <p:par>
                                <p:cTn fill="hold" grpId="0" id="176" nodeType="withEffect" presetClass="entr" presetID="22" presetSubtype="4">
                                  <p:stCondLst>
                                    <p:cond delay="600"/>
                                  </p:stCondLst>
                                  <p:childTnLst>
                                    <p:set>
                                      <p:cBhvr>
                                        <p:cTn dur="1" fill="hold" id="177">
                                          <p:stCondLst>
                                            <p:cond delay="0"/>
                                          </p:stCondLst>
                                        </p:cTn>
                                        <p:tgtEl>
                                          <p:spTgt spid="77"/>
                                        </p:tgtEl>
                                        <p:attrNameLst>
                                          <p:attrName>style.visibility</p:attrName>
                                        </p:attrNameLst>
                                      </p:cBhvr>
                                      <p:to>
                                        <p:strVal val="visible"/>
                                      </p:to>
                                    </p:set>
                                    <p:animEffect filter="wipe(down)" transition="in">
                                      <p:cBhvr>
                                        <p:cTn dur="500" id="178"/>
                                        <p:tgtEl>
                                          <p:spTgt spid="77"/>
                                        </p:tgtEl>
                                      </p:cBhvr>
                                    </p:animEffect>
                                  </p:childTnLst>
                                </p:cTn>
                              </p:par>
                            </p:childTnLst>
                          </p:cTn>
                        </p:par>
                        <p:par>
                          <p:cTn fill="hold" id="179" nodeType="afterGroup">
                            <p:stCondLst>
                              <p:cond delay="7900"/>
                            </p:stCondLst>
                            <p:childTnLst>
                              <p:par>
                                <p:cTn fill="hold" grpId="0" id="180" nodeType="afterEffect" presetClass="entr" presetID="22" presetSubtype="4">
                                  <p:stCondLst>
                                    <p:cond delay="0"/>
                                  </p:stCondLst>
                                  <p:childTnLst>
                                    <p:set>
                                      <p:cBhvr>
                                        <p:cTn dur="1" fill="hold" id="181">
                                          <p:stCondLst>
                                            <p:cond delay="0"/>
                                          </p:stCondLst>
                                        </p:cTn>
                                        <p:tgtEl>
                                          <p:spTgt spid="81"/>
                                        </p:tgtEl>
                                        <p:attrNameLst>
                                          <p:attrName>style.visibility</p:attrName>
                                        </p:attrNameLst>
                                      </p:cBhvr>
                                      <p:to>
                                        <p:strVal val="visible"/>
                                      </p:to>
                                    </p:set>
                                    <p:animEffect filter="wipe(down)" transition="in">
                                      <p:cBhvr>
                                        <p:cTn dur="500" id="182"/>
                                        <p:tgtEl>
                                          <p:spTgt spid="81"/>
                                        </p:tgtEl>
                                      </p:cBhvr>
                                    </p:animEffect>
                                  </p:childTnLst>
                                </p:cTn>
                              </p:par>
                              <p:par>
                                <p:cTn fill="hold" grpId="0" id="183" nodeType="withEffect" presetClass="entr" presetID="22" presetSubtype="4">
                                  <p:stCondLst>
                                    <p:cond delay="0"/>
                                  </p:stCondLst>
                                  <p:childTnLst>
                                    <p:set>
                                      <p:cBhvr>
                                        <p:cTn dur="1" fill="hold" id="184">
                                          <p:stCondLst>
                                            <p:cond delay="0"/>
                                          </p:stCondLst>
                                        </p:cTn>
                                        <p:tgtEl>
                                          <p:spTgt spid="80"/>
                                        </p:tgtEl>
                                        <p:attrNameLst>
                                          <p:attrName>style.visibility</p:attrName>
                                        </p:attrNameLst>
                                      </p:cBhvr>
                                      <p:to>
                                        <p:strVal val="visible"/>
                                      </p:to>
                                    </p:set>
                                    <p:animEffect filter="wipe(down)" transition="in">
                                      <p:cBhvr>
                                        <p:cTn dur="500" id="185"/>
                                        <p:tgtEl>
                                          <p:spTgt spid="80"/>
                                        </p:tgtEl>
                                      </p:cBhvr>
                                    </p:animEffect>
                                  </p:childTnLst>
                                </p:cTn>
                              </p:par>
                              <p:par>
                                <p:cTn fill="hold" grpId="0" id="186" nodeType="withEffect" presetClass="entr" presetID="22" presetSubtype="4">
                                  <p:stCondLst>
                                    <p:cond delay="0"/>
                                  </p:stCondLst>
                                  <p:childTnLst>
                                    <p:set>
                                      <p:cBhvr>
                                        <p:cTn dur="1" fill="hold" id="187">
                                          <p:stCondLst>
                                            <p:cond delay="0"/>
                                          </p:stCondLst>
                                        </p:cTn>
                                        <p:tgtEl>
                                          <p:spTgt spid="79"/>
                                        </p:tgtEl>
                                        <p:attrNameLst>
                                          <p:attrName>style.visibility</p:attrName>
                                        </p:attrNameLst>
                                      </p:cBhvr>
                                      <p:to>
                                        <p:strVal val="visible"/>
                                      </p:to>
                                    </p:set>
                                    <p:animEffect filter="wipe(down)" transition="in">
                                      <p:cBhvr>
                                        <p:cTn dur="500" id="188"/>
                                        <p:tgtEl>
                                          <p:spTgt spid="79"/>
                                        </p:tgtEl>
                                      </p:cBhvr>
                                    </p:animEffect>
                                  </p:childTnLst>
                                </p:cTn>
                              </p:par>
                              <p:par>
                                <p:cTn fill="hold" grpId="0" id="189" nodeType="withEffect" presetClass="entr" presetID="22" presetSubtype="4">
                                  <p:stCondLst>
                                    <p:cond delay="0"/>
                                  </p:stCondLst>
                                  <p:childTnLst>
                                    <p:set>
                                      <p:cBhvr>
                                        <p:cTn dur="1" fill="hold" id="190">
                                          <p:stCondLst>
                                            <p:cond delay="0"/>
                                          </p:stCondLst>
                                        </p:cTn>
                                        <p:tgtEl>
                                          <p:spTgt spid="78"/>
                                        </p:tgtEl>
                                        <p:attrNameLst>
                                          <p:attrName>style.visibility</p:attrName>
                                        </p:attrNameLst>
                                      </p:cBhvr>
                                      <p:to>
                                        <p:strVal val="visible"/>
                                      </p:to>
                                    </p:set>
                                    <p:animEffect filter="wipe(down)" transition="in">
                                      <p:cBhvr>
                                        <p:cTn dur="500" id="191"/>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0"/>
      <p:bldP grpId="0" spid="31"/>
      <p:bldP grpId="0" spid="32"/>
      <p:bldP grpId="0" spid="33"/>
      <p:bldP grpId="0" spid="37"/>
      <p:bldP grpId="0" spid="38"/>
      <p:bldP grpId="0" spid="39"/>
      <p:bldP grpId="0" spid="40"/>
      <p:bldP grpId="0" spid="41"/>
      <p:bldP grpId="0" spid="45"/>
      <p:bldP grpId="0" spid="48"/>
      <p:bldP grpId="0" spid="54"/>
      <p:bldP grpId="0" spid="57"/>
      <p:bldP grpId="0" spid="64"/>
      <p:bldP grpId="0" spid="71"/>
      <p:bldP grpId="0" spid="72"/>
      <p:bldP grpId="0" spid="73"/>
      <p:bldP grpId="0" spid="74"/>
      <p:bldP grpId="0" spid="75"/>
      <p:bldP grpId="0" spid="76"/>
      <p:bldP grpId="0" spid="77"/>
      <p:bldP grpId="0" spid="78"/>
      <p:bldP grpId="0" spid="79"/>
      <p:bldP grpId="0" spid="80"/>
      <p:bldP grpId="0" spid="81"/>
      <p:bldP grpId="0" spid="82"/>
      <p:bldP grpId="0" spid="84"/>
      <p:bldP grpId="0" spid="85"/>
      <p:bldP grpId="0" spid="86"/>
      <p:bldP grpId="0" spid="91"/>
      <p:bldP grpId="0" spid="93"/>
      <p:bldP grpId="0" spid="95"/>
      <p:bldP grpId="0" spid="97"/>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Group 9"/>
          <p:cNvGrpSpPr/>
          <p:nvPr/>
        </p:nvGrpSpPr>
        <p:grpSpPr>
          <a:xfrm>
            <a:off x="1493449" y="1803823"/>
            <a:ext cx="8969272" cy="3856152"/>
            <a:chOff x="0" y="-9523"/>
            <a:chExt cx="8972558" cy="3856324"/>
          </a:xfrm>
        </p:grpSpPr>
        <p:grpSp>
          <p:nvGrpSpPr>
            <p:cNvPr id="22" name="Group 10"/>
            <p:cNvGrpSpPr/>
            <p:nvPr/>
          </p:nvGrpSpPr>
          <p:grpSpPr>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 fmla="*/ 0 w 876" name="T21"/>
                  <a:gd fmla="*/ 0 h 952" name="T22"/>
                  <a:gd fmla="*/ 876 w 876"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6">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0" name="Freeform 105"/>
              <p:cNvSpPr>
                <a:spLocks noChangeArrowheads="1"/>
              </p:cNvSpPr>
              <p:nvPr/>
            </p:nvSpPr>
            <p:spPr bwMode="auto">
              <a:xfrm>
                <a:off x="3273425" y="1936750"/>
                <a:ext cx="863600" cy="938213"/>
              </a:xfrm>
              <a:custGeom>
                <a:gdLst>
                  <a:gd fmla="*/ 0 w 876" name="T0"/>
                  <a:gd fmla="*/ 29138806 h 952" name="T1"/>
                  <a:gd fmla="*/ 0 w 876" name="T2"/>
                  <a:gd fmla="*/ 477871696 h 952" name="T3"/>
                  <a:gd fmla="*/ 851127092 w 876" name="T4"/>
                  <a:gd fmla="*/ 924662129 h 952" name="T5"/>
                  <a:gd fmla="*/ 691784020 w 876" name="T6"/>
                  <a:gd fmla="*/ 0 h 952" name="T7"/>
                  <a:gd fmla="*/ 367267589 w 876" name="T8"/>
                  <a:gd fmla="*/ 0 h 952" name="T9"/>
                  <a:gd fmla="*/ 410017760 w 876" name="T10"/>
                  <a:gd fmla="*/ 244763215 h 952" name="T11"/>
                  <a:gd fmla="*/ 0 w 876" name="T12"/>
                  <a:gd fmla="*/ 29138806 h 952" name="T13"/>
                  <a:gd fmla="*/ 0 60000 65536" name="T14"/>
                  <a:gd fmla="*/ 0 60000 65536" name="T15"/>
                  <a:gd fmla="*/ 0 60000 65536" name="T16"/>
                  <a:gd fmla="*/ 0 60000 65536" name="T17"/>
                  <a:gd fmla="*/ 0 60000 65536" name="T18"/>
                  <a:gd fmla="*/ 0 60000 65536" name="T19"/>
                  <a:gd fmla="*/ 0 60000 65536" name="T20"/>
                  <a:gd fmla="*/ 0 w 876" name="T21"/>
                  <a:gd fmla="*/ 0 h 952" name="T22"/>
                  <a:gd fmla="*/ 876 w 876"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6">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1" name="Freeform 106"/>
              <p:cNvSpPr>
                <a:spLocks noChangeArrowheads="1"/>
              </p:cNvSpPr>
              <p:nvPr/>
            </p:nvSpPr>
            <p:spPr bwMode="auto">
              <a:xfrm>
                <a:off x="2266950" y="1936750"/>
                <a:ext cx="866775" cy="938213"/>
              </a:xfrm>
              <a:custGeom>
                <a:gdLst>
                  <a:gd fmla="*/ 854256123 w 878" name="T0"/>
                  <a:gd fmla="*/ 29138806 h 952" name="T1"/>
                  <a:gd fmla="*/ 443668360 w 878" name="T2"/>
                  <a:gd fmla="*/ 244763215 h 952" name="T3"/>
                  <a:gd fmla="*/ 484532161 w 878" name="T4"/>
                  <a:gd fmla="*/ 0 h 952" name="T5"/>
                  <a:gd fmla="*/ 159564590 w 878" name="T6"/>
                  <a:gd fmla="*/ 0 h 952" name="T7"/>
                  <a:gd fmla="*/ 0 w 878" name="T8"/>
                  <a:gd fmla="*/ 924662129 h 952" name="T9"/>
                  <a:gd fmla="*/ 854256123 w 878" name="T10"/>
                  <a:gd fmla="*/ 477871696 h 952" name="T11"/>
                  <a:gd fmla="*/ 854256123 w 878" name="T12"/>
                  <a:gd fmla="*/ 29138806 h 952" name="T13"/>
                  <a:gd fmla="*/ 0 60000 65536" name="T14"/>
                  <a:gd fmla="*/ 0 60000 65536" name="T15"/>
                  <a:gd fmla="*/ 0 60000 65536" name="T16"/>
                  <a:gd fmla="*/ 0 60000 65536" name="T17"/>
                  <a:gd fmla="*/ 0 60000 65536" name="T18"/>
                  <a:gd fmla="*/ 0 60000 65536" name="T19"/>
                  <a:gd fmla="*/ 0 60000 65536" name="T20"/>
                  <a:gd fmla="*/ 0 w 878" name="T21"/>
                  <a:gd fmla="*/ 0 h 952" name="T22"/>
                  <a:gd fmla="*/ 878 w 878"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8">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2" name="Freeform 107"/>
              <p:cNvSpPr>
                <a:spLocks noChangeArrowheads="1"/>
              </p:cNvSpPr>
              <p:nvPr/>
            </p:nvSpPr>
            <p:spPr bwMode="auto">
              <a:xfrm>
                <a:off x="2266950" y="1936750"/>
                <a:ext cx="866775" cy="938213"/>
              </a:xfrm>
              <a:custGeom>
                <a:gdLst>
                  <a:gd fmla="*/ 878 w 878" name="T0"/>
                  <a:gd fmla="*/ 30 h 952" name="T1"/>
                  <a:gd fmla="*/ 456 w 878" name="T2"/>
                  <a:gd fmla="*/ 252 h 952" name="T3"/>
                  <a:gd fmla="*/ 498 w 878" name="T4"/>
                  <a:gd fmla="*/ 0 h 952" name="T5"/>
                  <a:gd fmla="*/ 164 w 878" name="T6"/>
                  <a:gd fmla="*/ 0 h 952" name="T7"/>
                  <a:gd fmla="*/ 0 w 878" name="T8"/>
                  <a:gd fmla="*/ 952 h 952" name="T9"/>
                  <a:gd fmla="*/ 878 w 878" name="T10"/>
                  <a:gd fmla="*/ 492 h 952" name="T11"/>
                  <a:gd fmla="*/ 878 w 878" name="T12"/>
                  <a:gd fmla="*/ 30 h 952" name="T13"/>
                  <a:gd fmla="*/ 0 60000 65536" name="T14"/>
                  <a:gd fmla="*/ 0 60000 65536" name="T15"/>
                  <a:gd fmla="*/ 0 60000 65536" name="T16"/>
                  <a:gd fmla="*/ 0 60000 65536" name="T17"/>
                  <a:gd fmla="*/ 0 60000 65536" name="T18"/>
                  <a:gd fmla="*/ 0 60000 65536" name="T19"/>
                  <a:gd fmla="*/ 0 60000 65536" name="T20"/>
                  <a:gd fmla="*/ 0 w 878" name="T21"/>
                  <a:gd fmla="*/ 0 h 952" name="T22"/>
                  <a:gd fmla="*/ 878 w 878" name="T23"/>
                  <a:gd fmla="*/ 952 h 95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952" w="878">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3" name="Freeform 108"/>
              <p:cNvSpPr>
                <a:spLocks noChangeArrowheads="1"/>
              </p:cNvSpPr>
              <p:nvPr/>
            </p:nvSpPr>
            <p:spPr bwMode="auto">
              <a:xfrm>
                <a:off x="3201987" y="0"/>
                <a:ext cx="1511300" cy="1778000"/>
              </a:xfrm>
              <a:custGeom>
                <a:gdLst>
                  <a:gd fmla="*/ 460241095 w 1534" name="T0"/>
                  <a:gd fmla="*/ 934440516 h 1804" name="T1"/>
                  <a:gd fmla="*/ 0 w 1534" name="T2"/>
                  <a:gd fmla="*/ 0 h 1804" name="T3"/>
                  <a:gd fmla="*/ 0 w 1534" name="T4"/>
                  <a:gd fmla="*/ 679947018 h 1804" name="T5"/>
                  <a:gd fmla="*/ 238859290 w 1534" name="T6"/>
                  <a:gd fmla="*/ 1165622896 h 1804" name="T7"/>
                  <a:gd fmla="*/ 774835825 w 1534" name="T8"/>
                  <a:gd fmla="*/ 1243330563 h 1804" name="T9"/>
                  <a:gd fmla="*/ 388389322 w 1534" name="T10"/>
                  <a:gd fmla="*/ 1622157906 h 1804" name="T11"/>
                  <a:gd fmla="*/ 409750474 w 1534" name="T12"/>
                  <a:gd fmla="*/ 1752319530 h 1804" name="T13"/>
                  <a:gd fmla="*/ 802023462 w 1534" name="T14"/>
                  <a:gd fmla="*/ 1752319530 h 1804" name="T15"/>
                  <a:gd fmla="*/ 1489471863 w 1534" name="T16"/>
                  <a:gd fmla="*/ 1084029057 h 1804" name="T17"/>
                  <a:gd fmla="*/ 460241095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4" name="Freeform 109"/>
              <p:cNvSpPr>
                <a:spLocks noChangeArrowheads="1"/>
              </p:cNvSpPr>
              <p:nvPr/>
            </p:nvSpPr>
            <p:spPr bwMode="auto">
              <a:xfrm>
                <a:off x="1690687" y="0"/>
                <a:ext cx="1511300" cy="1778000"/>
              </a:xfrm>
              <a:custGeom>
                <a:gdLst>
                  <a:gd fmla="*/ 1029230767 w 1534" name="T0"/>
                  <a:gd fmla="*/ 934440516 h 1804" name="T1"/>
                  <a:gd fmla="*/ 0 w 1534" name="T2"/>
                  <a:gd fmla="*/ 1084029057 h 1804" name="T3"/>
                  <a:gd fmla="*/ 687448400 w 1534" name="T4"/>
                  <a:gd fmla="*/ 1752319530 h 1804" name="T5"/>
                  <a:gd fmla="*/ 1079721389 w 1534" name="T6"/>
                  <a:gd fmla="*/ 1752319530 h 1804" name="T7"/>
                  <a:gd fmla="*/ 1103024374 w 1534" name="T8"/>
                  <a:gd fmla="*/ 1622157906 h 1804" name="T9"/>
                  <a:gd fmla="*/ 714636037 w 1534" name="T10"/>
                  <a:gd fmla="*/ 1243330563 h 1804" name="T11"/>
                  <a:gd fmla="*/ 1250612572 w 1534" name="T12"/>
                  <a:gd fmla="*/ 1165622896 h 1804" name="T13"/>
                  <a:gd fmla="*/ 1489471863 w 1534" name="T14"/>
                  <a:gd fmla="*/ 679947018 h 1804" name="T15"/>
                  <a:gd fmla="*/ 1489471863 w 1534" name="T16"/>
                  <a:gd fmla="*/ 0 h 1804" name="T17"/>
                  <a:gd fmla="*/ 1029230767 w 1534" name="T18"/>
                  <a:gd fmla="*/ 934440516 h 180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534" name="T30"/>
                  <a:gd fmla="*/ 0 h 1804" name="T31"/>
                  <a:gd fmla="*/ 1534 w 1534" name="T32"/>
                  <a:gd fmla="*/ 1804 h 180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804" w="153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w="9525">
                    <a:solidFill>
                      <a:srgbClr val="000000"/>
                    </a:solidFill>
                    <a:miter lim="800000"/>
                    <a:headEnd/>
                    <a:tailE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5" name="任意多边形 42"/>
              <p:cNvSpPr/>
              <p:nvPr/>
            </p:nvSpPr>
            <p:spPr bwMode="auto">
              <a:xfrm flipH="1">
                <a:off x="0" y="404813"/>
                <a:ext cx="2736850" cy="615950"/>
              </a:xfrm>
              <a:custGeom>
                <a:gdLst>
                  <a:gd fmla="*/ 0 w 2896333" name="T0"/>
                  <a:gd fmla="*/ 581025 h 581025" name="T1"/>
                  <a:gd fmla="*/ 333375 w 2896333" name="T2"/>
                  <a:gd fmla="*/ 0 h 581025" name="T3"/>
                  <a:gd fmla="*/ 2896333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2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6" name="矩形 1"/>
              <p:cNvSpPr>
                <a:spLocks noChangeArrowheads="1"/>
              </p:cNvSpPr>
              <p:nvPr/>
            </p:nvSpPr>
            <p:spPr bwMode="auto">
              <a:xfrm>
                <a:off x="332362" y="-7117"/>
                <a:ext cx="2291809" cy="11626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37" name="任意多边形 44"/>
              <p:cNvSpPr/>
              <p:nvPr/>
            </p:nvSpPr>
            <p:spPr bwMode="auto">
              <a:xfrm flipH="1">
                <a:off x="9525" y="1930400"/>
                <a:ext cx="2433637" cy="620713"/>
              </a:xfrm>
              <a:custGeom>
                <a:gdLst>
                  <a:gd fmla="*/ 0 w 2528430" name="T0"/>
                  <a:gd fmla="*/ 587027 h 587027" name="T1"/>
                  <a:gd fmla="*/ 333375 w 2528430" name="T2"/>
                  <a:gd fmla="*/ 6002 h 587027" name="T3"/>
                  <a:gd fmla="*/ 2528430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2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8" name="任意多边形 47"/>
              <p:cNvSpPr/>
              <p:nvPr/>
            </p:nvSpPr>
            <p:spPr bwMode="auto">
              <a:xfrm>
                <a:off x="3849687" y="414338"/>
                <a:ext cx="2736850" cy="615950"/>
              </a:xfrm>
              <a:custGeom>
                <a:gdLst>
                  <a:gd fmla="*/ 0 w 2896333" name="T0"/>
                  <a:gd fmla="*/ 581025 h 581025" name="T1"/>
                  <a:gd fmla="*/ 333375 w 2896333" name="T2"/>
                  <a:gd fmla="*/ 0 h 581025" name="T3"/>
                  <a:gd fmla="*/ 2896333 w 2896333" name="T4"/>
                  <a:gd fmla="*/ 0 h 581025" name="T5"/>
                  <a:gd fmla="*/ 0 60000 65536" name="T6"/>
                  <a:gd fmla="*/ 0 60000 65536" name="T7"/>
                  <a:gd fmla="*/ 0 60000 65536" name="T8"/>
                  <a:gd fmla="*/ 0 w 2896333" name="T9"/>
                  <a:gd fmla="*/ 0 h 581025" name="T10"/>
                  <a:gd fmla="*/ 2896333 w 2896333" name="T11"/>
                  <a:gd fmla="*/ 581025 h 581025" name="T12"/>
                </a:gdLst>
                <a:cxnLst>
                  <a:cxn ang="T6">
                    <a:pos x="T0" y="T1"/>
                  </a:cxn>
                  <a:cxn ang="T7">
                    <a:pos x="T2" y="T3"/>
                  </a:cxn>
                  <a:cxn ang="T8">
                    <a:pos x="T4" y="T5"/>
                  </a:cxn>
                </a:cxnLst>
                <a:rect b="T12" l="T9" r="T11" t="T10"/>
                <a:pathLst>
                  <a:path h="581025" w="2896333">
                    <a:moveTo>
                      <a:pt x="0" y="581025"/>
                    </a:moveTo>
                    <a:lnTo>
                      <a:pt x="333375" y="0"/>
                    </a:lnTo>
                    <a:lnTo>
                      <a:pt x="2896333"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2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39" name="任意多边形 48"/>
              <p:cNvSpPr/>
              <p:nvPr/>
            </p:nvSpPr>
            <p:spPr bwMode="auto">
              <a:xfrm>
                <a:off x="3894137" y="1930400"/>
                <a:ext cx="2713038" cy="620713"/>
              </a:xfrm>
              <a:custGeom>
                <a:gdLst>
                  <a:gd fmla="*/ 0 w 2528430" name="T0"/>
                  <a:gd fmla="*/ 587027 h 587027" name="T1"/>
                  <a:gd fmla="*/ 333375 w 2528430" name="T2"/>
                  <a:gd fmla="*/ 6002 h 587027" name="T3"/>
                  <a:gd fmla="*/ 2528430 w 2528430" name="T4"/>
                  <a:gd fmla="*/ 0 h 587027" name="T5"/>
                  <a:gd fmla="*/ 0 60000 65536" name="T6"/>
                  <a:gd fmla="*/ 0 60000 65536" name="T7"/>
                  <a:gd fmla="*/ 0 60000 65536" name="T8"/>
                  <a:gd fmla="*/ 0 w 2528430" name="T9"/>
                  <a:gd fmla="*/ 0 h 587027" name="T10"/>
                  <a:gd fmla="*/ 2528430 w 2528430" name="T11"/>
                  <a:gd fmla="*/ 587027 h 587027" name="T12"/>
                </a:gdLst>
                <a:cxnLst>
                  <a:cxn ang="T6">
                    <a:pos x="T0" y="T1"/>
                  </a:cxn>
                  <a:cxn ang="T7">
                    <a:pos x="T2" y="T3"/>
                  </a:cxn>
                  <a:cxn ang="T8">
                    <a:pos x="T4" y="T5"/>
                  </a:cxn>
                </a:cxnLst>
                <a:rect b="T12" l="T9" r="T11" t="T10"/>
                <a:pathLst>
                  <a:path h="587027" w="2528430">
                    <a:moveTo>
                      <a:pt x="0" y="587027"/>
                    </a:moveTo>
                    <a:lnTo>
                      <a:pt x="333375" y="6002"/>
                    </a:lnTo>
                    <a:lnTo>
                      <a:pt x="2528430" y="0"/>
                    </a:lnTo>
                  </a:path>
                </a:pathLst>
              </a:custGeom>
              <a:noFill/>
              <a:ln cap="flat" cmpd="sng" w="12700">
                <a:solidFill>
                  <a:srgbClr val="BFBFBF"/>
                </a:solidFill>
                <a:prstDash val="dash"/>
                <a:miter lim="800000"/>
                <a:headEnd len="med" type="oval" w="med"/>
              </a:ln>
              <a:extLst>
                <a:ext uri="{909E8E84-426E-40DD-AFC4-6F175D3DCCD1}">
                  <a14:hiddenFill>
                    <a:solidFill>
                      <a:srgbClr val="FFFFFF"/>
                    </a:solidFill>
                  </a14:hiddenFill>
                </a:ext>
              </a:extLst>
            </p:spPr>
            <p:txBody>
              <a:bodyPr anchor="ctr"/>
              <a:lstStyle/>
              <a:p>
                <a:pPr algn="ctr"/>
                <a:endParaRPr altLang="zh-CN" lang="zh-CN" sz="32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w="9525">
                    <a:solidFill>
                      <a:srgbClr val="000000"/>
                    </a:solidFill>
                    <a:round/>
                  </a14:hiddenLine>
                </a:ext>
              </a:extLst>
            </p:spPr>
            <p:txBody>
              <a:bodyPr/>
              <a:lstStyle/>
              <a:p>
                <a:endParaRPr altLang="zh-CN" lang="zh-CN" sz="3200">
                  <a:solidFill>
                    <a:srgbClr val="000000"/>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58" name="矩形 1"/>
              <p:cNvSpPr>
                <a:spLocks noChangeArrowheads="1"/>
              </p:cNvSpPr>
              <p:nvPr/>
            </p:nvSpPr>
            <p:spPr bwMode="auto">
              <a:xfrm>
                <a:off x="332363" y="1511201"/>
                <a:ext cx="2291809" cy="11626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just">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59" name="矩形 1"/>
              <p:cNvSpPr>
                <a:spLocks noChangeArrowheads="1"/>
              </p:cNvSpPr>
              <p:nvPr/>
            </p:nvSpPr>
            <p:spPr bwMode="auto">
              <a:xfrm>
                <a:off x="3936351" y="-7117"/>
                <a:ext cx="2291809" cy="11626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sp>
            <p:nvSpPr>
              <p:cNvPr id="60" name="矩形 1"/>
              <p:cNvSpPr>
                <a:spLocks noChangeArrowheads="1"/>
              </p:cNvSpPr>
              <p:nvPr/>
            </p:nvSpPr>
            <p:spPr bwMode="auto">
              <a:xfrm>
                <a:off x="3991096" y="1526333"/>
                <a:ext cx="2291809" cy="116266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defRPr>
                </a:lvl1pPr>
                <a:lvl2pPr indent="-285750" marL="742950">
                  <a:defRPr>
                    <a:solidFill>
                      <a:schemeClr val="tx1"/>
                    </a:solidFill>
                    <a:latin charset="0" panose="020b0604020202020204" pitchFamily="34" typeface="Arial"/>
                  </a:defRPr>
                </a:lvl2pPr>
                <a:lvl3pPr indent="-228600" marL="1143000">
                  <a:defRPr>
                    <a:solidFill>
                      <a:schemeClr val="tx1"/>
                    </a:solidFill>
                    <a:latin charset="0" panose="020b0604020202020204" pitchFamily="34" typeface="Arial"/>
                  </a:defRPr>
                </a:lvl3pPr>
                <a:lvl4pPr indent="-228600" marL="1600200">
                  <a:defRPr>
                    <a:solidFill>
                      <a:schemeClr val="tx1"/>
                    </a:solidFill>
                    <a:latin charset="0" panose="020b0604020202020204" pitchFamily="34" typeface="Arial"/>
                  </a:defRPr>
                </a:lvl4pPr>
                <a:lvl5pPr indent="-228600" marL="2057400">
                  <a:defRPr>
                    <a:solidFill>
                      <a:schemeClr val="tx1"/>
                    </a:solidFill>
                    <a:latin charset="0" panose="020b0604020202020204" pitchFamily="34" typeface="Arial"/>
                  </a:defRPr>
                </a:lvl5pPr>
                <a:lvl6pPr fontAlgn="base" indent="-228600" marL="2514600">
                  <a:spcBef>
                    <a:spcPct val="0"/>
                  </a:spcBef>
                  <a:spcAft>
                    <a:spcPct val="0"/>
                  </a:spcAft>
                  <a:buFont charset="0" panose="020b0604020202020204" pitchFamily="34" typeface="Arial"/>
                  <a:defRPr>
                    <a:solidFill>
                      <a:schemeClr val="tx1"/>
                    </a:solidFill>
                    <a:latin charset="0" panose="020b0604020202020204" pitchFamily="34" typeface="Arial"/>
                  </a:defRPr>
                </a:lvl6pPr>
                <a:lvl7pPr fontAlgn="base" indent="-228600" marL="2971800">
                  <a:spcBef>
                    <a:spcPct val="0"/>
                  </a:spcBef>
                  <a:spcAft>
                    <a:spcPct val="0"/>
                  </a:spcAft>
                  <a:buFont charset="0" panose="020b0604020202020204" pitchFamily="34" typeface="Arial"/>
                  <a:defRPr>
                    <a:solidFill>
                      <a:schemeClr val="tx1"/>
                    </a:solidFill>
                    <a:latin charset="0" panose="020b0604020202020204" pitchFamily="34" typeface="Arial"/>
                  </a:defRPr>
                </a:lvl7pPr>
                <a:lvl8pPr fontAlgn="base" indent="-228600" marL="3429000">
                  <a:spcBef>
                    <a:spcPct val="0"/>
                  </a:spcBef>
                  <a:spcAft>
                    <a:spcPct val="0"/>
                  </a:spcAft>
                  <a:buFont charset="0" panose="020b0604020202020204" pitchFamily="34" typeface="Arial"/>
                  <a:defRPr>
                    <a:solidFill>
                      <a:schemeClr val="tx1"/>
                    </a:solidFill>
                    <a:latin charset="0" panose="020b0604020202020204" pitchFamily="34" typeface="Arial"/>
                  </a:defRPr>
                </a:lvl8pPr>
                <a:lvl9pPr fontAlgn="base" indent="-228600" marL="3886200">
                  <a:spcBef>
                    <a:spcPct val="0"/>
                  </a:spcBef>
                  <a:spcAft>
                    <a:spcPct val="0"/>
                  </a:spcAft>
                  <a:buFont charset="0" panose="020b0604020202020204" pitchFamily="34" typeface="Arial"/>
                  <a:defRPr>
                    <a:solidFill>
                      <a:schemeClr val="tx1"/>
                    </a:solidFill>
                    <a:latin charset="0" panose="020b0604020202020204" pitchFamily="34" typeface="Arial"/>
                  </a:defRPr>
                </a:lvl9pPr>
              </a:lstStyle>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此处添加标题内容</a:t>
                </a:r>
              </a:p>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a:p>
                <a:pPr algn="r">
                  <a:lnSpc>
                    <a:spcPct val="150000"/>
                  </a:lnSpc>
                </a:pPr>
                <a:r>
                  <a:rPr altLang="en-US" b="1" lang="zh-CN" sz="2135">
                    <a:solidFill>
                      <a:schemeClr val="accent1"/>
                    </a:solidFill>
                    <a:latin charset="-122" panose="020b0503020204020204" pitchFamily="34" typeface="微软雅黑"/>
                    <a:ea charset="-122" panose="020b0503020204020204" pitchFamily="34" typeface="微软雅黑"/>
                    <a:sym charset="-122" typeface="方正兰亭细黑_GBK"/>
                  </a:rPr>
                  <a:t>点击此处添加内容</a:t>
                </a:r>
              </a:p>
            </p:txBody>
          </p:sp>
        </p:grpSp>
        <p:pic>
          <p:nvPicPr>
            <p:cNvPr id="23" name="图片 29"/>
            <p:cNvPicPr>
              <a:picLocks noChangeArrowheads="1" noChangeAspect="1"/>
            </p:cNvPicPr>
            <p:nvPr/>
          </p:nvPicPr>
          <p:blipFill>
            <a:blip r:embed="rId3">
              <a:biLevel thresh="50000"/>
              <a:grayscl/>
              <a:extLst>
                <a:ext uri="{28A0092B-C50C-407E-A947-70E740481C1C}">
                  <a14:useLocalDpi val="0"/>
                </a:ext>
              </a:extLst>
            </a:blip>
            <a:stretch>
              <a:fillRect/>
            </a:stretch>
          </p:blipFill>
          <p:spPr bwMode="auto">
            <a:xfrm>
              <a:off x="89641" y="281021"/>
              <a:ext cx="502575" cy="50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4" name="图片 30"/>
            <p:cNvPicPr>
              <a:picLocks noChangeArrowheads="1" noChangeAspect="1"/>
            </p:cNvPicPr>
            <p:nvPr/>
          </p:nvPicPr>
          <p:blipFill>
            <a:blip r:embed="rId4">
              <a:biLevel thresh="50000"/>
              <a:grayscl/>
              <a:extLst>
                <a:ext uri="{28A0092B-C50C-407E-A947-70E740481C1C}">
                  <a14:useLocalDpi val="0"/>
                </a:ext>
              </a:extLst>
            </a:blip>
            <a:stretch>
              <a:fillRect/>
            </a:stretch>
          </p:blipFill>
          <p:spPr bwMode="auto">
            <a:xfrm>
              <a:off x="8451061" y="167678"/>
              <a:ext cx="502575" cy="50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5" name="图片 31"/>
            <p:cNvPicPr>
              <a:picLocks noChangeArrowheads="1" noChangeAspect="1"/>
            </p:cNvPicPr>
            <p:nvPr/>
          </p:nvPicPr>
          <p:blipFill>
            <a:blip r:embed="rId5">
              <a:biLevel thresh="50000"/>
              <a:grayscl/>
              <a:extLst>
                <a:ext uri="{28A0092B-C50C-407E-A947-70E740481C1C}">
                  <a14:useLocalDpi val="0"/>
                </a:ext>
              </a:extLst>
            </a:blip>
            <a:stretch>
              <a:fillRect/>
            </a:stretch>
          </p:blipFill>
          <p:spPr bwMode="auto">
            <a:xfrm>
              <a:off x="0" y="2080688"/>
              <a:ext cx="596675" cy="596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 name="图片 32"/>
            <p:cNvPicPr>
              <a:picLocks noChangeArrowheads="1" noChangeAspect="1"/>
            </p:cNvPicPr>
            <p:nvPr/>
          </p:nvPicPr>
          <p:blipFill>
            <a:blip r:embed="rId6">
              <a:biLevel thresh="50000"/>
              <a:grayscl/>
              <a:extLst>
                <a:ext uri="{28A0092B-C50C-407E-A947-70E740481C1C}">
                  <a14:useLocalDpi val="0"/>
                </a:ext>
              </a:extLst>
            </a:blip>
            <a:stretch>
              <a:fillRect/>
            </a:stretch>
          </p:blipFill>
          <p:spPr bwMode="auto">
            <a:xfrm>
              <a:off x="8420699" y="2106801"/>
              <a:ext cx="551859" cy="5518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28"/>
          <p:cNvSpPr txBox="1">
            <a:spLocks noChangeArrowheads="1"/>
          </p:cNvSpPr>
          <p:nvPr/>
        </p:nvSpPr>
        <p:spPr bwMode="auto">
          <a:xfrm>
            <a:off x="4476939" y="844884"/>
            <a:ext cx="3173955" cy="7376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23900">
                <a:solidFill>
                  <a:schemeClr val="accent1"/>
                </a:solidFill>
                <a:latin charset="0" panose="020b0503020202020204" pitchFamily="34" typeface="Agency FB"/>
              </a:rPr>
              <a:t>03</a:t>
            </a:r>
          </a:p>
        </p:txBody>
      </p:sp>
      <p:grpSp>
        <p:nvGrpSpPr>
          <p:cNvPr id="3" name="组合 30"/>
          <p:cNvGrpSpPr/>
          <p:nvPr/>
        </p:nvGrpSpPr>
        <p:grpSpPr>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79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3200">
                  <a:solidFill>
                    <a:schemeClr val="tx2"/>
                  </a:solidFill>
                  <a:latin charset="-122" panose="020b0503020204020204" pitchFamily="34" typeface="微软雅黑"/>
                  <a:ea charset="-122" panose="020b0503020204020204" pitchFamily="34" typeface="微软雅黑"/>
                </a:rPr>
                <a:t>ADD YOUR TITLE HERE</a:t>
              </a:r>
            </a:p>
          </p:txBody>
        </p:sp>
        <p:sp>
          <p:nvSpPr>
            <p:cNvPr id="5" name="矩形 33"/>
            <p:cNvSpPr>
              <a:spLocks noChangeArrowheads="1"/>
            </p:cNvSpPr>
            <p:nvPr/>
          </p:nvSpPr>
          <p:spPr bwMode="auto">
            <a:xfrm>
              <a:off x="3464698" y="5278680"/>
              <a:ext cx="5064447" cy="64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zh-CN" lang="en-US" sz="1400">
                  <a:solidFill>
                    <a:schemeClr val="tx2"/>
                  </a:solidFill>
                  <a:latin charset="-122" panose="020b0503020204020204" pitchFamily="34" typeface="微软雅黑"/>
                  <a:ea charset="-122" panose="020b0503020204020204" pitchFamily="34" typeface="微软雅黑"/>
                  <a:sym charset="0" panose="020b0604020202020204" pitchFamily="34" typeface="Arial"/>
                </a:rPr>
                <a:t>Please read the instructions and work at the end of themanualtemplate. according to your need to draw the text box size</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MH_SubTitle_4"/>
          <p:cNvSpPr/>
          <p:nvPr>
            <p:custDataLst>
              <p:tags r:id="rId3"/>
            </p:custDataLst>
          </p:nvPr>
        </p:nvSpPr>
        <p:spPr>
          <a:xfrm>
            <a:off x="5808043" y="4943080"/>
            <a:ext cx="3503088" cy="1066522"/>
          </a:xfrm>
          <a:prstGeom prst="rect">
            <a:avLst/>
          </a:prstGeom>
        </p:spPr>
        <p:txBody>
          <a:bodyPr anchor="ctr"/>
          <a:lstStyle/>
          <a:p>
            <a:pPr lvl="0">
              <a:lnSpc>
                <a:spcPct val="150000"/>
              </a:lnSpc>
              <a:spcBef>
                <a:spcPct val="0"/>
              </a:spcBef>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添加适当的文字，一页的文字最好不要超过200,添加适当的文字，一页的文字最好不要超过200字</a:t>
            </a:r>
          </a:p>
        </p:txBody>
      </p:sp>
      <p:sp>
        <p:nvSpPr>
          <p:cNvPr id="9" name="MH_SubTitle_4"/>
          <p:cNvSpPr/>
          <p:nvPr>
            <p:custDataLst>
              <p:tags r:id="rId4"/>
            </p:custDataLst>
          </p:nvPr>
        </p:nvSpPr>
        <p:spPr>
          <a:xfrm>
            <a:off x="144889" y="4382356"/>
            <a:ext cx="3503088" cy="1066522"/>
          </a:xfrm>
          <a:prstGeom prst="rect">
            <a:avLst/>
          </a:prstGeom>
        </p:spPr>
        <p:txBody>
          <a:bodyPr anchor="ctr"/>
          <a:lstStyle/>
          <a:p>
            <a:pPr algn="r" lvl="0">
              <a:lnSpc>
                <a:spcPct val="150000"/>
              </a:lnSpc>
              <a:spcBef>
                <a:spcPct val="0"/>
              </a:spcBef>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添加适当的文字，一页的文字最好不要超过200,添加适当的文字，一页的文字最好不要超过200字</a:t>
            </a:r>
          </a:p>
        </p:txBody>
      </p:sp>
      <p:sp>
        <p:nvSpPr>
          <p:cNvPr id="10" name="MH_SubTitle_4"/>
          <p:cNvSpPr/>
          <p:nvPr>
            <p:custDataLst>
              <p:tags r:id="rId5"/>
            </p:custDataLst>
          </p:nvPr>
        </p:nvSpPr>
        <p:spPr>
          <a:xfrm>
            <a:off x="2592912" y="1880798"/>
            <a:ext cx="3503088" cy="1066522"/>
          </a:xfrm>
          <a:prstGeom prst="rect">
            <a:avLst/>
          </a:prstGeom>
        </p:spPr>
        <p:txBody>
          <a:bodyPr anchor="ctr"/>
          <a:lstStyle/>
          <a:p>
            <a:pPr algn="r" lvl="0">
              <a:lnSpc>
                <a:spcPct val="150000"/>
              </a:lnSpc>
              <a:spcBef>
                <a:spcPct val="0"/>
              </a:spcBef>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添加适当的文字，一页的文字最好不要超过200,添加适当的文字，一页的文字最好不要超过200字</a:t>
            </a:r>
          </a:p>
        </p:txBody>
      </p:sp>
      <p:sp>
        <p:nvSpPr>
          <p:cNvPr id="11" name="MH_Other_1"/>
          <p:cNvSpPr/>
          <p:nvPr>
            <p:custDataLst>
              <p:tags r:id="rId6"/>
            </p:custDataLst>
          </p:nvPr>
        </p:nvSpPr>
        <p:spPr bwMode="auto">
          <a:xfrm>
            <a:off x="7202732" y="2243452"/>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3"/>
              </a:solidFill>
              <a:latin typeface="+mn-lt"/>
              <a:ea typeface="+mn-ea"/>
            </a:endParaRPr>
          </a:p>
        </p:txBody>
      </p:sp>
      <p:pic>
        <p:nvPicPr>
          <p:cNvPr id="12" name="MH_Other_2"/>
          <p:cNvPicPr/>
          <p:nvPr>
            <p:custDataLst>
              <p:tags r:id="rId8"/>
            </p:custDataLst>
          </p:nvPr>
        </p:nvPicPr>
        <p:blipFill>
          <a:blip r:embed="rId7">
            <a:extLst>
              <a:ext uri="{28A0092B-C50C-407E-A947-70E740481C1C}">
                <a14:useLocalDpi val="0"/>
              </a:ext>
            </a:extLst>
          </a:blip>
          <a:srcRect l="50887"/>
          <a:stretch>
            <a:fillRect/>
          </a:stretch>
        </p:blipFill>
        <p:spPr bwMode="auto">
          <a:xfrm>
            <a:off x="7202735" y="1964120"/>
            <a:ext cx="60943" cy="89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MH_Other_3"/>
          <p:cNvSpPr/>
          <p:nvPr>
            <p:custDataLst>
              <p:tags r:id="rId9"/>
            </p:custDataLst>
          </p:nvPr>
        </p:nvSpPr>
        <p:spPr bwMode="auto">
          <a:xfrm>
            <a:off x="6106585" y="2849719"/>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2"/>
              </a:solidFill>
              <a:latin typeface="+mn-lt"/>
              <a:ea typeface="+mn-ea"/>
            </a:endParaRPr>
          </a:p>
        </p:txBody>
      </p:sp>
      <p:pic>
        <p:nvPicPr>
          <p:cNvPr id="14" name="MH_Other_4"/>
          <p:cNvPicPr/>
          <p:nvPr>
            <p:custDataLst>
              <p:tags r:id="rId11"/>
            </p:custDataLst>
          </p:nvPr>
        </p:nvPicPr>
        <p:blipFill>
          <a:blip r:embed="rId10">
            <a:extLst>
              <a:ext uri="{28A0092B-C50C-407E-A947-70E740481C1C}">
                <a14:useLocalDpi val="0"/>
              </a:ext>
            </a:extLst>
          </a:blip>
          <a:srcRect l="50887"/>
          <a:stretch>
            <a:fillRect/>
          </a:stretch>
        </p:blipFill>
        <p:spPr bwMode="auto">
          <a:xfrm>
            <a:off x="6106587" y="2570386"/>
            <a:ext cx="60943" cy="89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 name="MH_Other_5"/>
          <p:cNvSpPr/>
          <p:nvPr>
            <p:custDataLst>
              <p:tags r:id="rId12"/>
            </p:custDataLst>
          </p:nvPr>
        </p:nvSpPr>
        <p:spPr bwMode="auto">
          <a:xfrm>
            <a:off x="5010437" y="3455985"/>
            <a:ext cx="908970"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accent1"/>
              </a:solidFill>
              <a:latin typeface="+mn-lt"/>
              <a:ea typeface="+mn-ea"/>
            </a:endParaRPr>
          </a:p>
        </p:txBody>
      </p:sp>
      <p:pic>
        <p:nvPicPr>
          <p:cNvPr id="16" name="MH_Other_6"/>
          <p:cNvPicPr/>
          <p:nvPr>
            <p:custDataLst>
              <p:tags r:id="rId13"/>
            </p:custDataLst>
          </p:nvPr>
        </p:nvPicPr>
        <p:blipFill>
          <a:blip r:embed="rId10">
            <a:extLst>
              <a:ext uri="{28A0092B-C50C-407E-A947-70E740481C1C}">
                <a14:useLocalDpi val="0"/>
              </a:ext>
            </a:extLst>
          </a:blip>
          <a:srcRect l="50887"/>
          <a:stretch>
            <a:fillRect/>
          </a:stretch>
        </p:blipFill>
        <p:spPr bwMode="auto">
          <a:xfrm>
            <a:off x="5010439" y="3176654"/>
            <a:ext cx="60943" cy="89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MH_Other_7"/>
          <p:cNvSpPr/>
          <p:nvPr>
            <p:custDataLst>
              <p:tags r:id="rId14"/>
            </p:custDataLst>
          </p:nvPr>
        </p:nvSpPr>
        <p:spPr bwMode="auto">
          <a:xfrm>
            <a:off x="3916407" y="4062253"/>
            <a:ext cx="907333" cy="1760079"/>
          </a:xfrm>
          <a:custGeom>
            <a:gdLst>
              <a:gd fmla="*/ 0 w 880533" name="T0"/>
              <a:gd fmla="*/ 0 h 1761068" name="T1"/>
              <a:gd fmla="*/ 177457 w 880533" name="T2"/>
              <a:gd fmla="*/ 17890 h 1761068" name="T3"/>
              <a:gd fmla="*/ 880533 w 880533" name="T4"/>
              <a:gd fmla="*/ 880534 h 1761068" name="T5"/>
              <a:gd fmla="*/ 177457 w 880533" name="T6"/>
              <a:gd fmla="*/ 1743179 h 1761068" name="T7"/>
              <a:gd fmla="*/ 0 w 880533" name="T8"/>
              <a:gd fmla="*/ 1761068 h 1761068" name="T9"/>
              <a:gd fmla="*/ 0 w 880533" name="T10"/>
              <a:gd fmla="*/ 1409700 h 1761068" name="T11"/>
              <a:gd fmla="*/ 106644 w 880533" name="T12"/>
              <a:gd fmla="*/ 1398950 h 1761068" name="T13"/>
              <a:gd fmla="*/ 529165 w 880533" name="T14"/>
              <a:gd fmla="*/ 880533 h 1761068" name="T15"/>
              <a:gd fmla="*/ 106644 w 880533" name="T16"/>
              <a:gd fmla="*/ 362117 h 1761068" name="T17"/>
              <a:gd fmla="*/ 0 w 880533" name="T18"/>
              <a:gd fmla="*/ 351366 h 17610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80533" name="T30"/>
              <a:gd fmla="*/ 0 h 1761068" name="T31"/>
              <a:gd fmla="*/ 880533 w 880533" name="T32"/>
              <a:gd fmla="*/ 1761068 h 17610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761067" w="880533">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just">
              <a:defRPr/>
            </a:pPr>
            <a:endParaRPr altLang="en-US" b="1" lang="zh-CN" sz="4800">
              <a:solidFill>
                <a:schemeClr val="tx2"/>
              </a:solidFill>
              <a:latin typeface="+mn-lt"/>
              <a:ea typeface="+mn-ea"/>
            </a:endParaRPr>
          </a:p>
        </p:txBody>
      </p:sp>
      <p:pic>
        <p:nvPicPr>
          <p:cNvPr id="18" name="MH_Other_8"/>
          <p:cNvPicPr/>
          <p:nvPr>
            <p:custDataLst>
              <p:tags r:id="rId15"/>
            </p:custDataLst>
          </p:nvPr>
        </p:nvPicPr>
        <p:blipFill>
          <a:blip r:embed="rId7">
            <a:extLst>
              <a:ext uri="{28A0092B-C50C-407E-A947-70E740481C1C}">
                <a14:useLocalDpi val="0"/>
              </a:ext>
            </a:extLst>
          </a:blip>
          <a:srcRect l="50887"/>
          <a:stretch>
            <a:fillRect/>
          </a:stretch>
        </p:blipFill>
        <p:spPr bwMode="auto">
          <a:xfrm>
            <a:off x="3916405" y="3782921"/>
            <a:ext cx="60943" cy="8998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 name="MH_SubTitle_4"/>
          <p:cNvSpPr/>
          <p:nvPr>
            <p:custDataLst>
              <p:tags r:id="rId16"/>
            </p:custDataLst>
          </p:nvPr>
        </p:nvSpPr>
        <p:spPr>
          <a:xfrm>
            <a:off x="8389869" y="2560070"/>
            <a:ext cx="3503088" cy="1066522"/>
          </a:xfrm>
          <a:prstGeom prst="rect">
            <a:avLst/>
          </a:prstGeom>
        </p:spPr>
        <p:txBody>
          <a:bodyPr anchor="ctr"/>
          <a:lstStyle/>
          <a:p>
            <a:pPr lvl="0">
              <a:lnSpc>
                <a:spcPct val="150000"/>
              </a:lnSpc>
              <a:spcBef>
                <a:spcPct val="0"/>
              </a:spcBef>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添加适当的文字，一页的文字最好不要超过200,添加适当的文字，一页的文字最好不要超过200字</a:t>
            </a:r>
          </a:p>
        </p:txBody>
      </p:sp>
      <p:sp>
        <p:nvSpPr>
          <p:cNvPr id="20" name="矩形 19"/>
          <p:cNvSpPr/>
          <p:nvPr/>
        </p:nvSpPr>
        <p:spPr>
          <a:xfrm>
            <a:off x="6008519" y="3335338"/>
            <a:ext cx="622618" cy="822960"/>
          </a:xfrm>
          <a:prstGeom prst="rect">
            <a:avLst/>
          </a:prstGeom>
        </p:spPr>
        <p:txBody>
          <a:bodyPr wrap="none">
            <a:spAutoFit/>
          </a:bodyPr>
          <a:lstStyle/>
          <a:p>
            <a:pPr algn="just" lvl="0">
              <a:defRPr/>
            </a:pPr>
            <a:r>
              <a:rPr altLang="zh-CN" b="1" lang="en-US" sz="4800">
                <a:solidFill>
                  <a:schemeClr val="accent2"/>
                </a:solidFill>
              </a:rPr>
              <a:t>C</a:t>
            </a:r>
          </a:p>
        </p:txBody>
      </p:sp>
      <p:sp>
        <p:nvSpPr>
          <p:cNvPr id="21" name="矩形 20"/>
          <p:cNvSpPr/>
          <p:nvPr/>
        </p:nvSpPr>
        <p:spPr>
          <a:xfrm>
            <a:off x="7098924" y="2739745"/>
            <a:ext cx="622618" cy="822960"/>
          </a:xfrm>
          <a:prstGeom prst="rect">
            <a:avLst/>
          </a:prstGeom>
        </p:spPr>
        <p:txBody>
          <a:bodyPr wrap="none">
            <a:spAutoFit/>
          </a:bodyPr>
          <a:lstStyle/>
          <a:p>
            <a:pPr algn="just" lvl="0">
              <a:defRPr/>
            </a:pPr>
            <a:r>
              <a:rPr altLang="zh-CN" b="1" lang="en-US" sz="4800">
                <a:solidFill>
                  <a:schemeClr val="accent3"/>
                </a:solidFill>
              </a:rPr>
              <a:t>D</a:t>
            </a:r>
          </a:p>
        </p:txBody>
      </p:sp>
      <p:sp>
        <p:nvSpPr>
          <p:cNvPr id="22" name="矩形 21"/>
          <p:cNvSpPr/>
          <p:nvPr/>
        </p:nvSpPr>
        <p:spPr>
          <a:xfrm>
            <a:off x="4892499" y="3911251"/>
            <a:ext cx="622618" cy="822960"/>
          </a:xfrm>
          <a:prstGeom prst="rect">
            <a:avLst/>
          </a:prstGeom>
        </p:spPr>
        <p:txBody>
          <a:bodyPr wrap="none">
            <a:spAutoFit/>
          </a:bodyPr>
          <a:lstStyle/>
          <a:p>
            <a:pPr algn="just" lvl="0">
              <a:defRPr/>
            </a:pPr>
            <a:r>
              <a:rPr altLang="zh-CN" b="1" lang="en-US" sz="4800">
                <a:solidFill>
                  <a:schemeClr val="accent1"/>
                </a:solidFill>
              </a:rPr>
              <a:t>B</a:t>
            </a:r>
          </a:p>
        </p:txBody>
      </p:sp>
      <p:sp>
        <p:nvSpPr>
          <p:cNvPr id="23" name="矩形 22"/>
          <p:cNvSpPr/>
          <p:nvPr/>
        </p:nvSpPr>
        <p:spPr>
          <a:xfrm>
            <a:off x="3742028" y="4484844"/>
            <a:ext cx="622618" cy="822960"/>
          </a:xfrm>
          <a:prstGeom prst="rect">
            <a:avLst/>
          </a:prstGeom>
        </p:spPr>
        <p:txBody>
          <a:bodyPr wrap="none">
            <a:spAutoFit/>
          </a:bodyPr>
          <a:lstStyle/>
          <a:p>
            <a:pPr algn="just" lvl="0">
              <a:defRPr/>
            </a:pPr>
            <a:r>
              <a:rPr altLang="zh-CN" b="1" lang="en-US" sz="4800">
                <a:solidFill>
                  <a:schemeClr val="tx2"/>
                </a:solidFill>
              </a:rPr>
              <a:t>A</a:t>
            </a:r>
          </a:p>
        </p:txBody>
      </p:sp>
      <p:sp>
        <p:nvSpPr>
          <p:cNvPr id="24" name="标题 23"/>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ppt_x"/>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17"/>
                                        </p:tgtEl>
                                        <p:attrNameLst>
                                          <p:attrName>style.visibility</p:attrName>
                                        </p:attrNameLst>
                                      </p:cBhvr>
                                      <p:to>
                                        <p:strVal val="visible"/>
                                      </p:to>
                                    </p:set>
                                    <p:animEffect filter="wipe(up)" transition="in">
                                      <p:cBhvr>
                                        <p:cTn dur="500" id="12"/>
                                        <p:tgtEl>
                                          <p:spTgt spid="17"/>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fltVal val="0"/>
                                          </p:val>
                                        </p:tav>
                                        <p:tav tm="100000">
                                          <p:val>
                                            <p:strVal val="#ppt_w"/>
                                          </p:val>
                                        </p:tav>
                                      </p:tavLst>
                                    </p:anim>
                                    <p:anim calcmode="lin" valueType="num">
                                      <p:cBhvr>
                                        <p:cTn dur="500" fill="hold" id="17"/>
                                        <p:tgtEl>
                                          <p:spTgt spid="23"/>
                                        </p:tgtEl>
                                        <p:attrNameLst>
                                          <p:attrName>ppt_h</p:attrName>
                                        </p:attrNameLst>
                                      </p:cBhvr>
                                      <p:tavLst>
                                        <p:tav tm="0">
                                          <p:val>
                                            <p:fltVal val="0"/>
                                          </p:val>
                                        </p:tav>
                                        <p:tav tm="100000">
                                          <p:val>
                                            <p:strVal val="#ppt_h"/>
                                          </p:val>
                                        </p:tav>
                                      </p:tavLst>
                                    </p:anim>
                                    <p:animEffect filter="fade" transition="in">
                                      <p:cBhvr>
                                        <p:cTn dur="500" id="18"/>
                                        <p:tgtEl>
                                          <p:spTgt spid="23"/>
                                        </p:tgtEl>
                                      </p:cBhvr>
                                    </p:animEffect>
                                  </p:childTnLst>
                                </p:cTn>
                              </p:par>
                            </p:childTnLst>
                          </p:cTn>
                        </p:par>
                        <p:par>
                          <p:cTn fill="hold" id="19" nodeType="afterGroup">
                            <p:stCondLst>
                              <p:cond delay="1500"/>
                            </p:stCondLst>
                            <p:childTnLst>
                              <p:par>
                                <p:cTn fill="hold" grpId="0" id="20" nodeType="afterEffect" presetClass="entr" presetID="22" presetSubtype="2">
                                  <p:stCondLst>
                                    <p:cond delay="0"/>
                                  </p:stCondLst>
                                  <p:childTnLst>
                                    <p:set>
                                      <p:cBhvr>
                                        <p:cTn dur="1" fill="hold" id="21">
                                          <p:stCondLst>
                                            <p:cond delay="0"/>
                                          </p:stCondLst>
                                        </p:cTn>
                                        <p:tgtEl>
                                          <p:spTgt spid="9"/>
                                        </p:tgtEl>
                                        <p:attrNameLst>
                                          <p:attrName>style.visibility</p:attrName>
                                        </p:attrNameLst>
                                      </p:cBhvr>
                                      <p:to>
                                        <p:strVal val="visible"/>
                                      </p:to>
                                    </p:set>
                                    <p:animEffect filter="wipe(right)" transition="in">
                                      <p:cBhvr>
                                        <p:cTn dur="500" id="22"/>
                                        <p:tgtEl>
                                          <p:spTgt spid="9"/>
                                        </p:tgtEl>
                                      </p:cBhvr>
                                    </p:animEffect>
                                  </p:childTnLst>
                                </p:cTn>
                              </p:par>
                            </p:childTnLst>
                          </p:cTn>
                        </p:par>
                        <p:par>
                          <p:cTn fill="hold" id="23" nodeType="afterGroup">
                            <p:stCondLst>
                              <p:cond delay="2000"/>
                            </p:stCondLst>
                            <p:childTnLst>
                              <p:par>
                                <p:cTn fill="hold" id="24" nodeType="afterEffect" presetClass="entr" presetID="2" presetSubtype="4">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additive="base">
                                        <p:cTn dur="500" fill="hold" id="26"/>
                                        <p:tgtEl>
                                          <p:spTgt spid="16"/>
                                        </p:tgtEl>
                                        <p:attrNameLst>
                                          <p:attrName>ppt_x</p:attrName>
                                        </p:attrNameLst>
                                      </p:cBhvr>
                                      <p:tavLst>
                                        <p:tav tm="0">
                                          <p:val>
                                            <p:strVal val="#ppt_x"/>
                                          </p:val>
                                        </p:tav>
                                        <p:tav tm="100000">
                                          <p:val>
                                            <p:strVal val="#ppt_x"/>
                                          </p:val>
                                        </p:tav>
                                      </p:tavLst>
                                    </p:anim>
                                    <p:anim calcmode="lin" valueType="num">
                                      <p:cBhvr additive="base">
                                        <p:cTn dur="500" fill="hold" id="27"/>
                                        <p:tgtEl>
                                          <p:spTgt spid="16"/>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15"/>
                                        </p:tgtEl>
                                        <p:attrNameLst>
                                          <p:attrName>style.visibility</p:attrName>
                                        </p:attrNameLst>
                                      </p:cBhvr>
                                      <p:to>
                                        <p:strVal val="visible"/>
                                      </p:to>
                                    </p:set>
                                    <p:animEffect filter="wipe(up)" transition="in">
                                      <p:cBhvr>
                                        <p:cTn dur="500" id="31"/>
                                        <p:tgtEl>
                                          <p:spTgt spid="15"/>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22"/>
                                        </p:tgtEl>
                                        <p:attrNameLst>
                                          <p:attrName>style.visibility</p:attrName>
                                        </p:attrNameLst>
                                      </p:cBhvr>
                                      <p:to>
                                        <p:strVal val="visible"/>
                                      </p:to>
                                    </p:set>
                                    <p:anim calcmode="lin" valueType="num">
                                      <p:cBhvr>
                                        <p:cTn dur="500" fill="hold" id="35"/>
                                        <p:tgtEl>
                                          <p:spTgt spid="22"/>
                                        </p:tgtEl>
                                        <p:attrNameLst>
                                          <p:attrName>ppt_w</p:attrName>
                                        </p:attrNameLst>
                                      </p:cBhvr>
                                      <p:tavLst>
                                        <p:tav tm="0">
                                          <p:val>
                                            <p:fltVal val="0"/>
                                          </p:val>
                                        </p:tav>
                                        <p:tav tm="100000">
                                          <p:val>
                                            <p:strVal val="#ppt_w"/>
                                          </p:val>
                                        </p:tav>
                                      </p:tavLst>
                                    </p:anim>
                                    <p:anim calcmode="lin" valueType="num">
                                      <p:cBhvr>
                                        <p:cTn dur="500" fill="hold" id="36"/>
                                        <p:tgtEl>
                                          <p:spTgt spid="22"/>
                                        </p:tgtEl>
                                        <p:attrNameLst>
                                          <p:attrName>ppt_h</p:attrName>
                                        </p:attrNameLst>
                                      </p:cBhvr>
                                      <p:tavLst>
                                        <p:tav tm="0">
                                          <p:val>
                                            <p:fltVal val="0"/>
                                          </p:val>
                                        </p:tav>
                                        <p:tav tm="100000">
                                          <p:val>
                                            <p:strVal val="#ppt_h"/>
                                          </p:val>
                                        </p:tav>
                                      </p:tavLst>
                                    </p:anim>
                                    <p:animEffect filter="fade" transition="in">
                                      <p:cBhvr>
                                        <p:cTn dur="500" id="37"/>
                                        <p:tgtEl>
                                          <p:spTgt spid="22"/>
                                        </p:tgtEl>
                                      </p:cBhvr>
                                    </p:animEffect>
                                  </p:childTnLst>
                                </p:cTn>
                              </p:par>
                            </p:childTnLst>
                          </p:cTn>
                        </p:par>
                        <p:par>
                          <p:cTn fill="hold" id="38" nodeType="afterGroup">
                            <p:stCondLst>
                              <p:cond delay="3500"/>
                            </p:stCondLst>
                            <p:childTnLst>
                              <p:par>
                                <p:cTn fill="hold" grpId="0" id="39" nodeType="afterEffect" presetClass="entr" presetID="22" presetSubtype="8">
                                  <p:stCondLst>
                                    <p:cond delay="0"/>
                                  </p:stCondLst>
                                  <p:childTnLst>
                                    <p:set>
                                      <p:cBhvr>
                                        <p:cTn dur="1" fill="hold" id="40">
                                          <p:stCondLst>
                                            <p:cond delay="0"/>
                                          </p:stCondLst>
                                        </p:cTn>
                                        <p:tgtEl>
                                          <p:spTgt spid="8"/>
                                        </p:tgtEl>
                                        <p:attrNameLst>
                                          <p:attrName>style.visibility</p:attrName>
                                        </p:attrNameLst>
                                      </p:cBhvr>
                                      <p:to>
                                        <p:strVal val="visible"/>
                                      </p:to>
                                    </p:set>
                                    <p:animEffect filter="wipe(left)" transition="in">
                                      <p:cBhvr>
                                        <p:cTn dur="500" id="41"/>
                                        <p:tgtEl>
                                          <p:spTgt spid="8"/>
                                        </p:tgtEl>
                                      </p:cBhvr>
                                    </p:animEffect>
                                  </p:childTnLst>
                                </p:cTn>
                              </p:par>
                            </p:childTnLst>
                          </p:cTn>
                        </p:par>
                        <p:par>
                          <p:cTn fill="hold" id="42" nodeType="afterGroup">
                            <p:stCondLst>
                              <p:cond delay="4000"/>
                            </p:stCondLst>
                            <p:childTnLst>
                              <p:par>
                                <p:cTn fill="hold" id="43" nodeType="afterEffect" presetClass="entr" presetID="2" presetSubtype="4">
                                  <p:stCondLst>
                                    <p:cond delay="0"/>
                                  </p:stCondLst>
                                  <p:childTnLst>
                                    <p:set>
                                      <p:cBhvr>
                                        <p:cTn dur="1" fill="hold" id="44">
                                          <p:stCondLst>
                                            <p:cond delay="0"/>
                                          </p:stCondLst>
                                        </p:cTn>
                                        <p:tgtEl>
                                          <p:spTgt spid="14"/>
                                        </p:tgtEl>
                                        <p:attrNameLst>
                                          <p:attrName>style.visibility</p:attrName>
                                        </p:attrNameLst>
                                      </p:cBhvr>
                                      <p:to>
                                        <p:strVal val="visible"/>
                                      </p:to>
                                    </p:set>
                                    <p:anim calcmode="lin" valueType="num">
                                      <p:cBhvr additive="base">
                                        <p:cTn dur="500" fill="hold" id="45"/>
                                        <p:tgtEl>
                                          <p:spTgt spid="14"/>
                                        </p:tgtEl>
                                        <p:attrNameLst>
                                          <p:attrName>ppt_x</p:attrName>
                                        </p:attrNameLst>
                                      </p:cBhvr>
                                      <p:tavLst>
                                        <p:tav tm="0">
                                          <p:val>
                                            <p:strVal val="#ppt_x"/>
                                          </p:val>
                                        </p:tav>
                                        <p:tav tm="100000">
                                          <p:val>
                                            <p:strVal val="#ppt_x"/>
                                          </p:val>
                                        </p:tav>
                                      </p:tavLst>
                                    </p:anim>
                                    <p:anim calcmode="lin" valueType="num">
                                      <p:cBhvr additive="base">
                                        <p:cTn dur="500" fill="hold" id="46"/>
                                        <p:tgtEl>
                                          <p:spTgt spid="1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500"/>
                            </p:stCondLst>
                            <p:childTnLst>
                              <p:par>
                                <p:cTn fill="hold" grpId="0" id="48" nodeType="afterEffect" presetClass="entr" presetID="22" presetSubtype="1">
                                  <p:stCondLst>
                                    <p:cond delay="0"/>
                                  </p:stCondLst>
                                  <p:childTnLst>
                                    <p:set>
                                      <p:cBhvr>
                                        <p:cTn dur="1" fill="hold" id="49">
                                          <p:stCondLst>
                                            <p:cond delay="0"/>
                                          </p:stCondLst>
                                        </p:cTn>
                                        <p:tgtEl>
                                          <p:spTgt spid="13"/>
                                        </p:tgtEl>
                                        <p:attrNameLst>
                                          <p:attrName>style.visibility</p:attrName>
                                        </p:attrNameLst>
                                      </p:cBhvr>
                                      <p:to>
                                        <p:strVal val="visible"/>
                                      </p:to>
                                    </p:set>
                                    <p:animEffect filter="wipe(up)" transition="in">
                                      <p:cBhvr>
                                        <p:cTn dur="500" id="50"/>
                                        <p:tgtEl>
                                          <p:spTgt spid="13"/>
                                        </p:tgtEl>
                                      </p:cBhvr>
                                    </p:animEffect>
                                  </p:childTnLst>
                                </p:cTn>
                              </p:par>
                            </p:childTnLst>
                          </p:cTn>
                        </p:par>
                        <p:par>
                          <p:cTn fill="hold" id="51" nodeType="afterGroup">
                            <p:stCondLst>
                              <p:cond delay="5000"/>
                            </p:stCondLst>
                            <p:childTnLst>
                              <p:par>
                                <p:cTn fill="hold" grpId="0" id="52" nodeType="afterEffect" presetClass="entr" presetID="53" presetSubtype="0">
                                  <p:stCondLst>
                                    <p:cond delay="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par>
                          <p:cTn fill="hold" id="57" nodeType="afterGroup">
                            <p:stCondLst>
                              <p:cond delay="5500"/>
                            </p:stCondLst>
                            <p:childTnLst>
                              <p:par>
                                <p:cTn fill="hold" grpId="0" id="58" nodeType="afterEffect" presetClass="entr" presetID="22" presetSubtype="2">
                                  <p:stCondLst>
                                    <p:cond delay="0"/>
                                  </p:stCondLst>
                                  <p:childTnLst>
                                    <p:set>
                                      <p:cBhvr>
                                        <p:cTn dur="1" fill="hold" id="59">
                                          <p:stCondLst>
                                            <p:cond delay="0"/>
                                          </p:stCondLst>
                                        </p:cTn>
                                        <p:tgtEl>
                                          <p:spTgt spid="10"/>
                                        </p:tgtEl>
                                        <p:attrNameLst>
                                          <p:attrName>style.visibility</p:attrName>
                                        </p:attrNameLst>
                                      </p:cBhvr>
                                      <p:to>
                                        <p:strVal val="visible"/>
                                      </p:to>
                                    </p:set>
                                    <p:animEffect filter="wipe(right)" transition="in">
                                      <p:cBhvr>
                                        <p:cTn dur="500" id="60"/>
                                        <p:tgtEl>
                                          <p:spTgt spid="10"/>
                                        </p:tgtEl>
                                      </p:cBhvr>
                                    </p:animEffect>
                                  </p:childTnLst>
                                </p:cTn>
                              </p:par>
                            </p:childTnLst>
                          </p:cTn>
                        </p:par>
                        <p:par>
                          <p:cTn fill="hold" id="61" nodeType="afterGroup">
                            <p:stCondLst>
                              <p:cond delay="6000"/>
                            </p:stCondLst>
                            <p:childTnLst>
                              <p:par>
                                <p:cTn fill="hold" id="62" nodeType="afterEffect" presetClass="entr" presetID="2" presetSubtype="4">
                                  <p:stCondLst>
                                    <p:cond delay="0"/>
                                  </p:stCondLst>
                                  <p:childTnLst>
                                    <p:set>
                                      <p:cBhvr>
                                        <p:cTn dur="1" fill="hold" id="63">
                                          <p:stCondLst>
                                            <p:cond delay="0"/>
                                          </p:stCondLst>
                                        </p:cTn>
                                        <p:tgtEl>
                                          <p:spTgt spid="12"/>
                                        </p:tgtEl>
                                        <p:attrNameLst>
                                          <p:attrName>style.visibility</p:attrName>
                                        </p:attrNameLst>
                                      </p:cBhvr>
                                      <p:to>
                                        <p:strVal val="visible"/>
                                      </p:to>
                                    </p:set>
                                    <p:anim calcmode="lin" valueType="num">
                                      <p:cBhvr additive="base">
                                        <p:cTn dur="500" fill="hold" id="64"/>
                                        <p:tgtEl>
                                          <p:spTgt spid="12"/>
                                        </p:tgtEl>
                                        <p:attrNameLst>
                                          <p:attrName>ppt_x</p:attrName>
                                        </p:attrNameLst>
                                      </p:cBhvr>
                                      <p:tavLst>
                                        <p:tav tm="0">
                                          <p:val>
                                            <p:strVal val="#ppt_x"/>
                                          </p:val>
                                        </p:tav>
                                        <p:tav tm="100000">
                                          <p:val>
                                            <p:strVal val="#ppt_x"/>
                                          </p:val>
                                        </p:tav>
                                      </p:tavLst>
                                    </p:anim>
                                    <p:anim calcmode="lin" valueType="num">
                                      <p:cBhvr additive="base">
                                        <p:cTn dur="500" fill="hold" id="65"/>
                                        <p:tgtEl>
                                          <p:spTgt spid="12"/>
                                        </p:tgtEl>
                                        <p:attrNameLst>
                                          <p:attrName>ppt_y</p:attrName>
                                        </p:attrNameLst>
                                      </p:cBhvr>
                                      <p:tavLst>
                                        <p:tav tm="0">
                                          <p:val>
                                            <p:strVal val="1+#ppt_h/2"/>
                                          </p:val>
                                        </p:tav>
                                        <p:tav tm="100000">
                                          <p:val>
                                            <p:strVal val="#ppt_y"/>
                                          </p:val>
                                        </p:tav>
                                      </p:tavLst>
                                    </p:anim>
                                  </p:childTnLst>
                                </p:cTn>
                              </p:par>
                            </p:childTnLst>
                          </p:cTn>
                        </p:par>
                        <p:par>
                          <p:cTn fill="hold" id="66" nodeType="afterGroup">
                            <p:stCondLst>
                              <p:cond delay="6500"/>
                            </p:stCondLst>
                            <p:childTnLst>
                              <p:par>
                                <p:cTn fill="hold" grpId="0" id="67" nodeType="afterEffect" presetClass="entr" presetID="22" presetSubtype="1">
                                  <p:stCondLst>
                                    <p:cond delay="0"/>
                                  </p:stCondLst>
                                  <p:childTnLst>
                                    <p:set>
                                      <p:cBhvr>
                                        <p:cTn dur="1" fill="hold" id="68">
                                          <p:stCondLst>
                                            <p:cond delay="0"/>
                                          </p:stCondLst>
                                        </p:cTn>
                                        <p:tgtEl>
                                          <p:spTgt spid="11"/>
                                        </p:tgtEl>
                                        <p:attrNameLst>
                                          <p:attrName>style.visibility</p:attrName>
                                        </p:attrNameLst>
                                      </p:cBhvr>
                                      <p:to>
                                        <p:strVal val="visible"/>
                                      </p:to>
                                    </p:set>
                                    <p:animEffect filter="wipe(up)" transition="in">
                                      <p:cBhvr>
                                        <p:cTn dur="500" id="69"/>
                                        <p:tgtEl>
                                          <p:spTgt spid="11"/>
                                        </p:tgtEl>
                                      </p:cBhvr>
                                    </p:animEffect>
                                  </p:childTnLst>
                                </p:cTn>
                              </p:par>
                            </p:childTnLst>
                          </p:cTn>
                        </p:par>
                        <p:par>
                          <p:cTn fill="hold" id="70" nodeType="afterGroup">
                            <p:stCondLst>
                              <p:cond delay="7000"/>
                            </p:stCondLst>
                            <p:childTnLst>
                              <p:par>
                                <p:cTn fill="hold" grpId="0" id="71" nodeType="afterEffect" presetClass="entr" presetID="53" presetSubtype="0">
                                  <p:stCondLst>
                                    <p:cond delay="0"/>
                                  </p:stCondLst>
                                  <p:childTnLst>
                                    <p:set>
                                      <p:cBhvr>
                                        <p:cTn dur="1" fill="hold" id="72">
                                          <p:stCondLst>
                                            <p:cond delay="0"/>
                                          </p:stCondLst>
                                        </p:cTn>
                                        <p:tgtEl>
                                          <p:spTgt spid="21"/>
                                        </p:tgtEl>
                                        <p:attrNameLst>
                                          <p:attrName>style.visibility</p:attrName>
                                        </p:attrNameLst>
                                      </p:cBhvr>
                                      <p:to>
                                        <p:strVal val="visible"/>
                                      </p:to>
                                    </p:set>
                                    <p:anim calcmode="lin" valueType="num">
                                      <p:cBhvr>
                                        <p:cTn dur="500" fill="hold" id="73"/>
                                        <p:tgtEl>
                                          <p:spTgt spid="21"/>
                                        </p:tgtEl>
                                        <p:attrNameLst>
                                          <p:attrName>ppt_w</p:attrName>
                                        </p:attrNameLst>
                                      </p:cBhvr>
                                      <p:tavLst>
                                        <p:tav tm="0">
                                          <p:val>
                                            <p:fltVal val="0"/>
                                          </p:val>
                                        </p:tav>
                                        <p:tav tm="100000">
                                          <p:val>
                                            <p:strVal val="#ppt_w"/>
                                          </p:val>
                                        </p:tav>
                                      </p:tavLst>
                                    </p:anim>
                                    <p:anim calcmode="lin" valueType="num">
                                      <p:cBhvr>
                                        <p:cTn dur="500" fill="hold" id="74"/>
                                        <p:tgtEl>
                                          <p:spTgt spid="21"/>
                                        </p:tgtEl>
                                        <p:attrNameLst>
                                          <p:attrName>ppt_h</p:attrName>
                                        </p:attrNameLst>
                                      </p:cBhvr>
                                      <p:tavLst>
                                        <p:tav tm="0">
                                          <p:val>
                                            <p:fltVal val="0"/>
                                          </p:val>
                                        </p:tav>
                                        <p:tav tm="100000">
                                          <p:val>
                                            <p:strVal val="#ppt_h"/>
                                          </p:val>
                                        </p:tav>
                                      </p:tavLst>
                                    </p:anim>
                                    <p:animEffect filter="fade" transition="in">
                                      <p:cBhvr>
                                        <p:cTn dur="500" id="75"/>
                                        <p:tgtEl>
                                          <p:spTgt spid="21"/>
                                        </p:tgtEl>
                                      </p:cBhvr>
                                    </p:animEffect>
                                  </p:childTnLst>
                                </p:cTn>
                              </p:par>
                            </p:childTnLst>
                          </p:cTn>
                        </p:par>
                        <p:par>
                          <p:cTn fill="hold" id="76" nodeType="afterGroup">
                            <p:stCondLst>
                              <p:cond delay="7500"/>
                            </p:stCondLst>
                            <p:childTnLst>
                              <p:par>
                                <p:cTn fill="hold" grpId="0" id="77" nodeType="afterEffect" presetClass="entr" presetID="22" presetSubtype="8">
                                  <p:stCondLst>
                                    <p:cond delay="0"/>
                                  </p:stCondLst>
                                  <p:childTnLst>
                                    <p:set>
                                      <p:cBhvr>
                                        <p:cTn dur="1" fill="hold" id="78">
                                          <p:stCondLst>
                                            <p:cond delay="0"/>
                                          </p:stCondLst>
                                        </p:cTn>
                                        <p:tgtEl>
                                          <p:spTgt spid="19"/>
                                        </p:tgtEl>
                                        <p:attrNameLst>
                                          <p:attrName>style.visibility</p:attrName>
                                        </p:attrNameLst>
                                      </p:cBhvr>
                                      <p:to>
                                        <p:strVal val="visible"/>
                                      </p:to>
                                    </p:set>
                                    <p:animEffect filter="wipe(left)" transition="in">
                                      <p:cBhvr>
                                        <p:cTn dur="500" id="7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3"/>
      <p:bldP grpId="0" spid="15"/>
      <p:bldP grpId="0" spid="17"/>
      <p:bldP grpId="0" spid="19"/>
      <p:bldP grpId="0" spid="20"/>
      <p:bldP grpId="0" spid="21"/>
      <p:bldP grpId="0" spid="22"/>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eaLnBrk="1" hangingPunct="1"/>
            <a:r>
              <a:rPr altLang="en-US" b="1" lang="zh-CN" sz="1865">
                <a:solidFill>
                  <a:schemeClr val="tx1">
                    <a:lumMod val="50000"/>
                    <a:lumOff val="50000"/>
                  </a:schemeClr>
                </a:solidFill>
                <a:latin charset="-122" panose="020b0503020204020204" pitchFamily="34" typeface="微软雅黑"/>
              </a:rPr>
              <a:t>添加文本信息</a:t>
            </a:r>
          </a:p>
          <a:p>
            <a:pPr algn="ctr" eaLnBrk="1" hangingPunct="1"/>
            <a:r>
              <a:rPr altLang="en-US" b="1" lang="zh-CN" sz="1865">
                <a:solidFill>
                  <a:schemeClr val="tx1">
                    <a:lumMod val="50000"/>
                    <a:lumOff val="50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eaLnBrk="1" hangingPunct="1"/>
            <a:r>
              <a:rPr altLang="en-US" b="1" lang="zh-CN" sz="1865">
                <a:solidFill>
                  <a:schemeClr val="tx1">
                    <a:lumMod val="50000"/>
                    <a:lumOff val="50000"/>
                  </a:schemeClr>
                </a:solidFill>
                <a:latin charset="-122" panose="020b0503020204020204" pitchFamily="34" typeface="微软雅黑"/>
              </a:rPr>
              <a:t>添加文本信息</a:t>
            </a:r>
          </a:p>
          <a:p>
            <a:pPr algn="ctr" eaLnBrk="1" hangingPunct="1"/>
            <a:r>
              <a:rPr altLang="en-US" b="1" lang="zh-CN" sz="1865">
                <a:solidFill>
                  <a:schemeClr val="tx1">
                    <a:lumMod val="50000"/>
                    <a:lumOff val="50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eaLnBrk="1" hangingPunct="1"/>
            <a:r>
              <a:rPr altLang="en-US" b="1" lang="zh-CN" sz="1865">
                <a:solidFill>
                  <a:schemeClr val="tx1">
                    <a:lumMod val="50000"/>
                    <a:lumOff val="50000"/>
                  </a:schemeClr>
                </a:solidFill>
                <a:latin charset="-122" panose="020b0503020204020204" pitchFamily="34" typeface="微软雅黑"/>
              </a:rPr>
              <a:t>添加文本信息</a:t>
            </a:r>
          </a:p>
          <a:p>
            <a:pPr algn="ctr" eaLnBrk="1" hangingPunct="1"/>
            <a:r>
              <a:rPr altLang="en-US" b="1" lang="zh-CN" sz="1865">
                <a:solidFill>
                  <a:schemeClr val="tx1">
                    <a:lumMod val="50000"/>
                    <a:lumOff val="50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defRPr sz="3200">
                <a:solidFill>
                  <a:schemeClr val="tx1"/>
                </a:solidFill>
                <a:latin charset="0" panose="020b0506020202030204" pitchFamily="34" typeface="Arial Narrow"/>
                <a:ea charset="-122" panose="020b0503020204020204" pitchFamily="34" typeface="微软雅黑"/>
              </a:defRPr>
            </a:lvl1pPr>
            <a:lvl2pPr>
              <a:defRPr sz="2800">
                <a:solidFill>
                  <a:schemeClr val="tx1"/>
                </a:solidFill>
                <a:latin charset="0" panose="020b0506020202030204" pitchFamily="34" typeface="Arial Narrow"/>
                <a:ea charset="-122" panose="020b0503020204020204" pitchFamily="34" typeface="微软雅黑"/>
              </a:defRPr>
            </a:lvl2pPr>
            <a:lvl3pPr>
              <a:defRPr sz="2400">
                <a:solidFill>
                  <a:schemeClr val="tx1"/>
                </a:solidFill>
                <a:latin charset="0" panose="020b0506020202030204" pitchFamily="34" typeface="Arial Narrow"/>
                <a:ea charset="-122" panose="020b0503020204020204" pitchFamily="34" typeface="微软雅黑"/>
              </a:defRPr>
            </a:lvl3pPr>
            <a:lvl4pPr>
              <a:defRPr sz="2000">
                <a:solidFill>
                  <a:schemeClr val="tx1"/>
                </a:solidFill>
                <a:latin charset="0" panose="020b0506020202030204" pitchFamily="34" typeface="Arial Narrow"/>
                <a:ea charset="-122" panose="020b0503020204020204" pitchFamily="34" typeface="微软雅黑"/>
              </a:defRPr>
            </a:lvl4pPr>
            <a:lvl5pPr>
              <a:defRPr sz="2000">
                <a:solidFill>
                  <a:schemeClr val="tx1"/>
                </a:solidFill>
                <a:latin charset="0" panose="020b0506020202030204" pitchFamily="34" typeface="Arial Narrow"/>
                <a:ea charset="-122" panose="020b0503020204020204" pitchFamily="34" typeface="微软雅黑"/>
              </a:defRPr>
            </a:lvl5pPr>
            <a:lvl6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6pPr>
            <a:lvl7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7pPr>
            <a:lvl8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8pPr>
            <a:lvl9pPr eaLnBrk="0" fontAlgn="base" hangingPunct="0">
              <a:spcAft>
                <a:spcPct val="0"/>
              </a:spcAft>
              <a:buFont charset="0" panose="020b0604020202020204" pitchFamily="34" typeface="Arial"/>
              <a:buChar char="»"/>
              <a:defRPr sz="2000">
                <a:solidFill>
                  <a:schemeClr val="tx1"/>
                </a:solidFill>
                <a:latin charset="0" panose="020b0506020202030204" pitchFamily="34" typeface="Arial Narrow"/>
                <a:ea charset="-122" panose="020b0503020204020204" pitchFamily="34" typeface="微软雅黑"/>
              </a:defRPr>
            </a:lvl9pPr>
          </a:lstStyle>
          <a:p>
            <a:pPr algn="ctr" eaLnBrk="1" hangingPunct="1"/>
            <a:r>
              <a:rPr altLang="en-US" b="1" lang="zh-CN" sz="1865">
                <a:solidFill>
                  <a:schemeClr val="tx1">
                    <a:lumMod val="50000"/>
                    <a:lumOff val="50000"/>
                  </a:schemeClr>
                </a:solidFill>
                <a:latin charset="-122" panose="020b0503020204020204" pitchFamily="34" typeface="微软雅黑"/>
              </a:rPr>
              <a:t>添加文本信息</a:t>
            </a:r>
          </a:p>
          <a:p>
            <a:pPr algn="ctr" eaLnBrk="1" hangingPunct="1"/>
            <a:r>
              <a:rPr altLang="en-US" b="1" lang="zh-CN" sz="1865">
                <a:solidFill>
                  <a:schemeClr val="tx1">
                    <a:lumMod val="50000"/>
                    <a:lumOff val="50000"/>
                  </a:schemeClr>
                </a:solidFill>
                <a:latin charset="-122" panose="020b0503020204020204" pitchFamily="34" typeface="微软雅黑"/>
              </a:rPr>
              <a:t>此处添加说明文字添加说明文字添加说明文字此处添加说明文字此处添加说明文字此处添加说明文字</a:t>
            </a:r>
          </a:p>
        </p:txBody>
      </p:sp>
      <p:sp>
        <p:nvSpPr>
          <p:cNvPr id="19" name="KSO_Shape"/>
          <p:cNvSpPr/>
          <p:nvPr/>
        </p:nvSpPr>
        <p:spPr bwMode="auto">
          <a:xfrm>
            <a:off x="1753983" y="4058326"/>
            <a:ext cx="588455" cy="588455"/>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3200">
              <a:solidFill>
                <a:schemeClr val="tx1">
                  <a:lumMod val="50000"/>
                  <a:lumOff val="50000"/>
                </a:schemeClr>
              </a:solidFill>
              <a:ea charset="-122" panose="02010600030101010101" pitchFamily="2" typeface="宋体"/>
            </a:endParaRPr>
          </a:p>
        </p:txBody>
      </p:sp>
      <p:sp>
        <p:nvSpPr>
          <p:cNvPr id="20" name="KSO_Shape"/>
          <p:cNvSpPr/>
          <p:nvPr/>
        </p:nvSpPr>
        <p:spPr>
          <a:xfrm rot="2075794">
            <a:off x="4621929" y="2322315"/>
            <a:ext cx="355746" cy="805462"/>
          </a:xfrm>
          <a:custGeom>
            <a:gdLst>
              <a:gd fmla="*/ 1193800 w 2387600" name="connsiteX0"/>
              <a:gd fmla="*/ 342900 h 5404814" name="connsiteY0"/>
              <a:gd fmla="*/ 930275 w 2387600" name="connsiteX1"/>
              <a:gd fmla="*/ 606425 h 5404814" name="connsiteY1"/>
              <a:gd fmla="*/ 1193800 w 2387600" name="connsiteX2"/>
              <a:gd fmla="*/ 869950 h 5404814" name="connsiteY2"/>
              <a:gd fmla="*/ 1457325 w 2387600" name="connsiteX3"/>
              <a:gd fmla="*/ 606425 h 5404814" name="connsiteY3"/>
              <a:gd fmla="*/ 1193800 w 2387600" name="connsiteX4"/>
              <a:gd fmla="*/ 342900 h 5404814" name="connsiteY4"/>
              <a:gd fmla="*/ 1193800 w 2387600" name="connsiteX5"/>
              <a:gd fmla="*/ 0 h 5404814" name="connsiteY5"/>
              <a:gd fmla="*/ 2387600 w 2387600" name="connsiteX6"/>
              <a:gd fmla="*/ 1193800 h 5404814" name="connsiteY6"/>
              <a:gd fmla="*/ 1658481 w 2387600" name="connsiteX7"/>
              <a:gd fmla="*/ 2293786 h 5404814" name="connsiteY7"/>
              <a:gd fmla="*/ 1580853 w 2387600" name="connsiteX8"/>
              <a:gd fmla="*/ 2317883 h 5404814" name="connsiteY8"/>
              <a:gd fmla="*/ 1580853 w 2387600" name="connsiteX9"/>
              <a:gd fmla="*/ 3478606 h 5404814" name="connsiteY9"/>
              <a:gd fmla="*/ 1320504 w 2387600" name="connsiteX10"/>
              <a:gd fmla="*/ 3735389 h 5404814" name="connsiteY10"/>
              <a:gd fmla="*/ 1580853 w 2387600" name="connsiteX11"/>
              <a:gd fmla="*/ 3992173 h 5404814" name="connsiteY11"/>
              <a:gd fmla="*/ 1580853 w 2387600" name="connsiteX12"/>
              <a:gd fmla="*/ 4001885 h 5404814" name="connsiteY12"/>
              <a:gd fmla="*/ 1320504 w 2387600" name="connsiteX13"/>
              <a:gd fmla="*/ 4258668 h 5404814" name="connsiteY13"/>
              <a:gd fmla="*/ 1580853 w 2387600" name="connsiteX14"/>
              <a:gd fmla="*/ 4515452 h 5404814" name="connsiteY14"/>
              <a:gd fmla="*/ 1580853 w 2387600" name="connsiteX15"/>
              <a:gd fmla="*/ 4525164 h 5404814" name="connsiteY15"/>
              <a:gd fmla="*/ 1320504 w 2387600" name="connsiteX16"/>
              <a:gd fmla="*/ 4781947 h 5404814" name="connsiteY16"/>
              <a:gd fmla="*/ 1577964 w 2387600" name="connsiteX17"/>
              <a:gd fmla="*/ 5035881 h 5404814" name="connsiteY17"/>
              <a:gd fmla="*/ 1191121 w 2387600" name="connsiteX18"/>
              <a:gd fmla="*/ 5404814 h 5404814" name="connsiteY18"/>
              <a:gd fmla="*/ 806747 w 2387600" name="connsiteX19"/>
              <a:gd fmla="*/ 5038235 h 5404814" name="connsiteY19"/>
              <a:gd fmla="*/ 806747 w 2387600" name="connsiteX20"/>
              <a:gd fmla="*/ 2317883 h 5404814" name="connsiteY20"/>
              <a:gd fmla="*/ 729119 w 2387600" name="connsiteX21"/>
              <a:gd fmla="*/ 2293786 h 5404814" name="connsiteY21"/>
              <a:gd fmla="*/ 0 w 2387600" name="connsiteX22"/>
              <a:gd fmla="*/ 1193800 h 5404814" name="connsiteY22"/>
              <a:gd fmla="*/ 1193800 w 2387600" name="connsiteX23"/>
              <a:gd fmla="*/ 0 h 5404814"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5404814" w="2387600">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a:defRPr/>
            </a:pPr>
            <a:endParaRPr altLang="en-US" lang="zh-CN" sz="3200">
              <a:solidFill>
                <a:schemeClr val="tx1">
                  <a:lumMod val="50000"/>
                  <a:lumOff val="50000"/>
                </a:schemeClr>
              </a:solidFill>
            </a:endParaRPr>
          </a:p>
        </p:txBody>
      </p:sp>
      <p:sp>
        <p:nvSpPr>
          <p:cNvPr id="21" name="KSO_Shape"/>
          <p:cNvSpPr/>
          <p:nvPr/>
        </p:nvSpPr>
        <p:spPr bwMode="auto">
          <a:xfrm>
            <a:off x="7342497" y="3783307"/>
            <a:ext cx="422165" cy="634833"/>
          </a:xfrm>
          <a:custGeom>
            <a:gdLst>
              <a:gd fmla="*/ 901841 w 1357313" name="T0"/>
              <a:gd fmla="*/ 1418297 h 2041525" name="T1"/>
              <a:gd fmla="*/ 952713 w 1357313" name="T2"/>
              <a:gd fmla="*/ 1537310 h 2041525" name="T3"/>
              <a:gd fmla="*/ 324238 w 1357313" name="T4"/>
              <a:gd fmla="*/ 1501582 h 2041525" name="T5"/>
              <a:gd fmla="*/ 380048 w 1357313" name="T6"/>
              <a:gd fmla="*/ 1395135 h 2041525" name="T7"/>
              <a:gd fmla="*/ 837417 w 1357313" name="T8"/>
              <a:gd fmla="*/ 530566 h 2041525" name="T9"/>
              <a:gd fmla="*/ 669920 w 1357313" name="T10"/>
              <a:gd fmla="*/ 686107 h 2041525" name="T11"/>
              <a:gd fmla="*/ 595424 w 1357313" name="T12"/>
              <a:gd fmla="*/ 686107 h 2041525" name="T13"/>
              <a:gd fmla="*/ 427927 w 1357313" name="T14"/>
              <a:gd fmla="*/ 530566 h 2041525" name="T15"/>
              <a:gd fmla="*/ 206486 w 1357313" name="T16"/>
              <a:gd fmla="*/ 405798 h 2041525" name="T17"/>
              <a:gd fmla="*/ 269716 w 1357313" name="T18"/>
              <a:gd fmla="*/ 553495 h 2041525" name="T19"/>
              <a:gd fmla="*/ 416183 w 1357313" name="T20"/>
              <a:gd fmla="*/ 730090 h 2041525" name="T21"/>
              <a:gd fmla="*/ 523871 w 1357313" name="T22"/>
              <a:gd fmla="*/ 839505 h 2041525" name="T23"/>
              <a:gd fmla="*/ 549065 w 1357313" name="T24"/>
              <a:gd fmla="*/ 957810 h 2041525" name="T25"/>
              <a:gd fmla="*/ 521401 w 1357313" name="T26"/>
              <a:gd fmla="*/ 1070930 h 2041525" name="T27"/>
              <a:gd fmla="*/ 406056 w 1357313" name="T28"/>
              <a:gd fmla="*/ 1185778 h 2041525" name="T29"/>
              <a:gd fmla="*/ 263047 w 1357313" name="T30"/>
              <a:gd fmla="*/ 1361879 h 2041525" name="T31"/>
              <a:gd fmla="*/ 205745 w 1357313" name="T32"/>
              <a:gd fmla="*/ 1502167 h 2041525" name="T33"/>
              <a:gd fmla="*/ 1072195 w 1357313" name="T34"/>
              <a:gd fmla="*/ 1557244 h 2041525" name="T35"/>
              <a:gd fmla="*/ 1021808 w 1357313" name="T36"/>
              <a:gd fmla="*/ 1393740 h 2041525" name="T37"/>
              <a:gd fmla="*/ 889667 w 1357313" name="T38"/>
              <a:gd fmla="*/ 1217639 h 2041525" name="T39"/>
              <a:gd fmla="*/ 755797 w 1357313" name="T40"/>
              <a:gd fmla="*/ 1087231 h 2041525" name="T41"/>
              <a:gd fmla="*/ 719983 w 1357313" name="T42"/>
              <a:gd fmla="*/ 986954 h 2041525" name="T43"/>
              <a:gd fmla="*/ 728381 w 1357313" name="T44"/>
              <a:gd fmla="*/ 880504 h 2041525" name="T45"/>
              <a:gd fmla="*/ 790870 w 1357313" name="T46"/>
              <a:gd fmla="*/ 784920 h 2041525" name="T47"/>
              <a:gd fmla="*/ 959566 w 1357313" name="T48"/>
              <a:gd fmla="*/ 605115 h 2041525" name="T49"/>
              <a:gd fmla="*/ 1046261 w 1357313" name="T50"/>
              <a:gd fmla="*/ 456677 h 2041525" name="T51"/>
              <a:gd fmla="*/ 1090473 w 1357313" name="T52"/>
              <a:gd fmla="*/ 209197 h 2041525" name="T53"/>
              <a:gd fmla="*/ 1216685 w 1357313" name="T54"/>
              <a:gd fmla="*/ 15314 h 2041525" name="T55"/>
              <a:gd fmla="*/ 1260650 w 1357313" name="T56"/>
              <a:gd fmla="*/ 68662 h 2041525" name="T57"/>
              <a:gd fmla="*/ 1261391 w 1357313" name="T58"/>
              <a:gd fmla="*/ 138313 h 2041525" name="T59"/>
              <a:gd fmla="*/ 1222613 w 1357313" name="T60"/>
              <a:gd fmla="*/ 189932 h 2041525" name="T61"/>
              <a:gd fmla="*/ 1165311 w 1357313" name="T62"/>
              <a:gd fmla="*/ 293419 h 2041525" name="T63"/>
              <a:gd fmla="*/ 1116654 w 1357313" name="T64"/>
              <a:gd fmla="*/ 524844 h 2041525" name="T65"/>
              <a:gd fmla="*/ 1012670 w 1357313" name="T66"/>
              <a:gd fmla="*/ 704403 h 2041525" name="T67"/>
              <a:gd fmla="*/ 829154 w 1357313" name="T68"/>
              <a:gd fmla="*/ 889890 h 2041525" name="T69"/>
              <a:gd fmla="*/ 817052 w 1357313" name="T70"/>
              <a:gd fmla="*/ 962009 h 2041525" name="T71"/>
              <a:gd fmla="*/ 905969 w 1357313" name="T72"/>
              <a:gd fmla="*/ 1085008 h 2041525" name="T73"/>
              <a:gd fmla="*/ 1048237 w 1357313" name="T74"/>
              <a:gd fmla="*/ 1249500 h 2041525" name="T75"/>
              <a:gd fmla="*/ 1134190 w 1357313" name="T76"/>
              <a:gd fmla="*/ 1433011 h 2041525" name="T77"/>
              <a:gd fmla="*/ 1183588 w 1357313" name="T78"/>
              <a:gd fmla="*/ 1698520 h 2041525" name="T79"/>
              <a:gd fmla="*/ 1240149 w 1357313" name="T80"/>
              <a:gd fmla="*/ 1730629 h 2041525" name="T81"/>
              <a:gd fmla="*/ 1266331 w 1357313" name="T82"/>
              <a:gd fmla="*/ 1790399 h 2041525" name="T83"/>
              <a:gd fmla="*/ 1249041 w 1357313" name="T84"/>
              <a:gd fmla="*/ 1858814 h 2041525" name="T85"/>
              <a:gd fmla="*/ 1193468 w 1357313" name="T86"/>
              <a:gd fmla="*/ 1900307 h 2041525" name="T87"/>
              <a:gd fmla="*/ 68664 w 1357313" name="T88"/>
              <a:gd fmla="*/ 1898578 h 2041525" name="T89"/>
              <a:gd fmla="*/ 15067 w 1357313" name="T90"/>
              <a:gd fmla="*/ 1854615 h 2041525" name="T91"/>
              <a:gd fmla="*/ 988 w 1357313" name="T92"/>
              <a:gd fmla="*/ 1785459 h 2041525" name="T93"/>
              <a:gd fmla="*/ 30133 w 1357313" name="T94"/>
              <a:gd fmla="*/ 1727170 h 2041525" name="T95"/>
              <a:gd fmla="*/ 87929 w 1357313" name="T96"/>
              <a:gd fmla="*/ 1697533 h 2041525" name="T97"/>
              <a:gd fmla="*/ 132882 w 1357313" name="T98"/>
              <a:gd fmla="*/ 1433011 h 2041525" name="T99"/>
              <a:gd fmla="*/ 218836 w 1357313" name="T100"/>
              <a:gd fmla="*/ 1249500 h 2041525" name="T101"/>
              <a:gd fmla="*/ 361103 w 1357313" name="T102"/>
              <a:gd fmla="*/ 1085008 h 2041525" name="T103"/>
              <a:gd fmla="*/ 449773 w 1357313" name="T104"/>
              <a:gd fmla="*/ 964726 h 2041525" name="T105"/>
              <a:gd fmla="*/ 437671 w 1357313" name="T106"/>
              <a:gd fmla="*/ 889890 h 2041525" name="T107"/>
              <a:gd fmla="*/ 254402 w 1357313" name="T108"/>
              <a:gd fmla="*/ 704403 h 2041525" name="T109"/>
              <a:gd fmla="*/ 150419 w 1357313" name="T110"/>
              <a:gd fmla="*/ 524844 h 2041525" name="T111"/>
              <a:gd fmla="*/ 99291 w 1357313" name="T112"/>
              <a:gd fmla="*/ 272672 h 2041525" name="T113"/>
              <a:gd fmla="*/ 40507 w 1357313" name="T114"/>
              <a:gd fmla="*/ 186969 h 2041525" name="T115"/>
              <a:gd fmla="*/ 4199 w 1357313" name="T116"/>
              <a:gd fmla="*/ 133866 h 2041525" name="T117"/>
              <a:gd fmla="*/ 8151 w 1357313" name="T118"/>
              <a:gd fmla="*/ 63970 h 2041525" name="T119"/>
              <a:gd fmla="*/ 54585 w 1357313" name="T120"/>
              <a:gd fmla="*/ 12596 h 204152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041525" w="1357313">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3200">
              <a:solidFill>
                <a:schemeClr val="tx1">
                  <a:lumMod val="50000"/>
                  <a:lumOff val="50000"/>
                </a:schemeClr>
              </a:solidFill>
              <a:ea charset="-122" panose="02010600030101010101" pitchFamily="2" typeface="宋体"/>
            </a:endParaRPr>
          </a:p>
        </p:txBody>
      </p:sp>
      <p:sp>
        <p:nvSpPr>
          <p:cNvPr id="22" name="KSO_Shape"/>
          <p:cNvSpPr/>
          <p:nvPr/>
        </p:nvSpPr>
        <p:spPr bwMode="auto">
          <a:xfrm>
            <a:off x="9838353" y="2163021"/>
            <a:ext cx="610873" cy="611893"/>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3200">
              <a:solidFill>
                <a:schemeClr val="tx1">
                  <a:lumMod val="50000"/>
                  <a:lumOff val="50000"/>
                </a:schemeClr>
              </a:solidFill>
              <a:ea charset="-122" panose="02010600030101010101" pitchFamily="2" typeface="宋体"/>
            </a:endParaRPr>
          </a:p>
        </p:txBody>
      </p:sp>
      <p:sp>
        <p:nvSpPr>
          <p:cNvPr id="23" name="标题 22"/>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32">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400" fill="hold" id="7"/>
                                        <p:tgtEl>
                                          <p:spTgt spid="8"/>
                                        </p:tgtEl>
                                        <p:attrNameLst>
                                          <p:attrName>ppt_w</p:attrName>
                                        </p:attrNameLst>
                                      </p:cBhvr>
                                      <p:tavLst>
                                        <p:tav tm="0">
                                          <p:val>
                                            <p:strVal val="4*#ppt_w"/>
                                          </p:val>
                                        </p:tav>
                                        <p:tav tm="100000">
                                          <p:val>
                                            <p:strVal val="#ppt_w"/>
                                          </p:val>
                                        </p:tav>
                                      </p:tavLst>
                                    </p:anim>
                                    <p:anim calcmode="lin" valueType="num">
                                      <p:cBhvr>
                                        <p:cTn dur="400" fill="hold" id="8"/>
                                        <p:tgtEl>
                                          <p:spTgt spid="8"/>
                                        </p:tgtEl>
                                        <p:attrNameLst>
                                          <p:attrName>ppt_h</p:attrName>
                                        </p:attrNameLst>
                                      </p:cBhvr>
                                      <p:tavLst>
                                        <p:tav tm="0">
                                          <p:val>
                                            <p:strVal val="4*#ppt_h"/>
                                          </p:val>
                                        </p:tav>
                                        <p:tav tm="100000">
                                          <p:val>
                                            <p:strVal val="#ppt_h"/>
                                          </p:val>
                                        </p:tav>
                                      </p:tavLst>
                                    </p:anim>
                                  </p:childTnLst>
                                </p:cTn>
                              </p:par>
                              <p:par>
                                <p:cTn fill="hold" grpId="0" id="9" nodeType="withEffect" presetClass="entr" presetID="53" presetSubtype="0">
                                  <p:stCondLst>
                                    <p:cond delay="0"/>
                                  </p:stCondLst>
                                  <p:childTnLst>
                                    <p:set>
                                      <p:cBhvr>
                                        <p:cTn dur="1" fill="hold" id="10">
                                          <p:stCondLst>
                                            <p:cond delay="0"/>
                                          </p:stCondLst>
                                        </p:cTn>
                                        <p:tgtEl>
                                          <p:spTgt spid="19"/>
                                        </p:tgtEl>
                                        <p:attrNameLst>
                                          <p:attrName>style.visibility</p:attrName>
                                        </p:attrNameLst>
                                      </p:cBhvr>
                                      <p:to>
                                        <p:strVal val="visible"/>
                                      </p:to>
                                    </p:set>
                                    <p:anim calcmode="lin" valueType="num">
                                      <p:cBhvr>
                                        <p:cTn dur="500" fill="hold" id="11"/>
                                        <p:tgtEl>
                                          <p:spTgt spid="19"/>
                                        </p:tgtEl>
                                        <p:attrNameLst>
                                          <p:attrName>ppt_w</p:attrName>
                                        </p:attrNameLst>
                                      </p:cBhvr>
                                      <p:tavLst>
                                        <p:tav tm="0">
                                          <p:val>
                                            <p:fltVal val="0"/>
                                          </p:val>
                                        </p:tav>
                                        <p:tav tm="100000">
                                          <p:val>
                                            <p:strVal val="#ppt_w"/>
                                          </p:val>
                                        </p:tav>
                                      </p:tavLst>
                                    </p:anim>
                                    <p:anim calcmode="lin" valueType="num">
                                      <p:cBhvr>
                                        <p:cTn dur="500" fill="hold" id="12"/>
                                        <p:tgtEl>
                                          <p:spTgt spid="19"/>
                                        </p:tgtEl>
                                        <p:attrNameLst>
                                          <p:attrName>ppt_h</p:attrName>
                                        </p:attrNameLst>
                                      </p:cBhvr>
                                      <p:tavLst>
                                        <p:tav tm="0">
                                          <p:val>
                                            <p:fltVal val="0"/>
                                          </p:val>
                                        </p:tav>
                                        <p:tav tm="100000">
                                          <p:val>
                                            <p:strVal val="#ppt_h"/>
                                          </p:val>
                                        </p:tav>
                                      </p:tavLst>
                                    </p:anim>
                                    <p:animEffect filter="fade" transition="in">
                                      <p:cBhvr>
                                        <p:cTn dur="500" id="13"/>
                                        <p:tgtEl>
                                          <p:spTgt spid="19"/>
                                        </p:tgtEl>
                                      </p:cBhvr>
                                    </p:animEffect>
                                  </p:childTnLst>
                                </p:cTn>
                              </p:par>
                            </p:childTnLst>
                          </p:cTn>
                        </p:par>
                        <p:par>
                          <p:cTn fill="hold" id="14" nodeType="afterGroup">
                            <p:stCondLst>
                              <p:cond delay="500"/>
                            </p:stCondLst>
                            <p:childTnLst>
                              <p:par>
                                <p:cTn fill="hold" grpId="0" id="15" nodeType="afterEffect" presetClass="entr" presetID="23" presetSubtype="32">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400" fill="hold" id="17"/>
                                        <p:tgtEl>
                                          <p:spTgt spid="9"/>
                                        </p:tgtEl>
                                        <p:attrNameLst>
                                          <p:attrName>ppt_w</p:attrName>
                                        </p:attrNameLst>
                                      </p:cBhvr>
                                      <p:tavLst>
                                        <p:tav tm="0">
                                          <p:val>
                                            <p:strVal val="4*#ppt_w"/>
                                          </p:val>
                                        </p:tav>
                                        <p:tav tm="100000">
                                          <p:val>
                                            <p:strVal val="#ppt_w"/>
                                          </p:val>
                                        </p:tav>
                                      </p:tavLst>
                                    </p:anim>
                                    <p:anim calcmode="lin" valueType="num">
                                      <p:cBhvr>
                                        <p:cTn dur="400" fill="hold" id="18"/>
                                        <p:tgtEl>
                                          <p:spTgt spid="9"/>
                                        </p:tgtEl>
                                        <p:attrNameLst>
                                          <p:attrName>ppt_h</p:attrName>
                                        </p:attrNameLst>
                                      </p:cBhvr>
                                      <p:tavLst>
                                        <p:tav tm="0">
                                          <p:val>
                                            <p:strVal val="4*#ppt_h"/>
                                          </p:val>
                                        </p:tav>
                                        <p:tav tm="100000">
                                          <p:val>
                                            <p:strVal val="#ppt_h"/>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p:cTn dur="500" fill="hold" id="21"/>
                                        <p:tgtEl>
                                          <p:spTgt spid="20"/>
                                        </p:tgtEl>
                                        <p:attrNameLst>
                                          <p:attrName>ppt_w</p:attrName>
                                        </p:attrNameLst>
                                      </p:cBhvr>
                                      <p:tavLst>
                                        <p:tav tm="0">
                                          <p:val>
                                            <p:fltVal val="0"/>
                                          </p:val>
                                        </p:tav>
                                        <p:tav tm="100000">
                                          <p:val>
                                            <p:strVal val="#ppt_w"/>
                                          </p:val>
                                        </p:tav>
                                      </p:tavLst>
                                    </p:anim>
                                    <p:anim calcmode="lin" valueType="num">
                                      <p:cBhvr>
                                        <p:cTn dur="500" fill="hold" id="22"/>
                                        <p:tgtEl>
                                          <p:spTgt spid="20"/>
                                        </p:tgtEl>
                                        <p:attrNameLst>
                                          <p:attrName>ppt_h</p:attrName>
                                        </p:attrNameLst>
                                      </p:cBhvr>
                                      <p:tavLst>
                                        <p:tav tm="0">
                                          <p:val>
                                            <p:fltVal val="0"/>
                                          </p:val>
                                        </p:tav>
                                        <p:tav tm="100000">
                                          <p:val>
                                            <p:strVal val="#ppt_h"/>
                                          </p:val>
                                        </p:tav>
                                      </p:tavLst>
                                    </p:anim>
                                    <p:animEffect filter="fade" transition="in">
                                      <p:cBhvr>
                                        <p:cTn dur="500" id="23"/>
                                        <p:tgtEl>
                                          <p:spTgt spid="20"/>
                                        </p:tgtEl>
                                      </p:cBhvr>
                                    </p:animEffect>
                                  </p:childTnLst>
                                </p:cTn>
                              </p:par>
                            </p:childTnLst>
                          </p:cTn>
                        </p:par>
                        <p:par>
                          <p:cTn fill="hold" id="24" nodeType="afterGroup">
                            <p:stCondLst>
                              <p:cond delay="1000"/>
                            </p:stCondLst>
                            <p:childTnLst>
                              <p:par>
                                <p:cTn fill="hold" grpId="0" id="25" nodeType="afterEffect" presetClass="entr" presetID="23" presetSubtype="32">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400" fill="hold" id="27"/>
                                        <p:tgtEl>
                                          <p:spTgt spid="10"/>
                                        </p:tgtEl>
                                        <p:attrNameLst>
                                          <p:attrName>ppt_w</p:attrName>
                                        </p:attrNameLst>
                                      </p:cBhvr>
                                      <p:tavLst>
                                        <p:tav tm="0">
                                          <p:val>
                                            <p:strVal val="4*#ppt_w"/>
                                          </p:val>
                                        </p:tav>
                                        <p:tav tm="100000">
                                          <p:val>
                                            <p:strVal val="#ppt_w"/>
                                          </p:val>
                                        </p:tav>
                                      </p:tavLst>
                                    </p:anim>
                                    <p:anim calcmode="lin" valueType="num">
                                      <p:cBhvr>
                                        <p:cTn dur="400" fill="hold" id="28"/>
                                        <p:tgtEl>
                                          <p:spTgt spid="10"/>
                                        </p:tgtEl>
                                        <p:attrNameLst>
                                          <p:attrName>ppt_h</p:attrName>
                                        </p:attrNameLst>
                                      </p:cBhvr>
                                      <p:tavLst>
                                        <p:tav tm="0">
                                          <p:val>
                                            <p:strVal val="4*#ppt_h"/>
                                          </p:val>
                                        </p:tav>
                                        <p:tav tm="100000">
                                          <p:val>
                                            <p:strVal val="#ppt_h"/>
                                          </p:val>
                                        </p:tav>
                                      </p:tavLst>
                                    </p:anim>
                                  </p:childTnLst>
                                </p:cTn>
                              </p:par>
                              <p:par>
                                <p:cTn fill="hold" grpId="0" id="29" nodeType="with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fill="hold" id="31"/>
                                        <p:tgtEl>
                                          <p:spTgt spid="21"/>
                                        </p:tgtEl>
                                        <p:attrNameLst>
                                          <p:attrName>ppt_w</p:attrName>
                                        </p:attrNameLst>
                                      </p:cBhvr>
                                      <p:tavLst>
                                        <p:tav tm="0">
                                          <p:val>
                                            <p:fltVal val="0"/>
                                          </p:val>
                                        </p:tav>
                                        <p:tav tm="100000">
                                          <p:val>
                                            <p:strVal val="#ppt_w"/>
                                          </p:val>
                                        </p:tav>
                                      </p:tavLst>
                                    </p:anim>
                                    <p:anim calcmode="lin" valueType="num">
                                      <p:cBhvr>
                                        <p:cTn dur="500" fill="hold" id="32"/>
                                        <p:tgtEl>
                                          <p:spTgt spid="21"/>
                                        </p:tgtEl>
                                        <p:attrNameLst>
                                          <p:attrName>ppt_h</p:attrName>
                                        </p:attrNameLst>
                                      </p:cBhvr>
                                      <p:tavLst>
                                        <p:tav tm="0">
                                          <p:val>
                                            <p:fltVal val="0"/>
                                          </p:val>
                                        </p:tav>
                                        <p:tav tm="100000">
                                          <p:val>
                                            <p:strVal val="#ppt_h"/>
                                          </p:val>
                                        </p:tav>
                                      </p:tavLst>
                                    </p:anim>
                                    <p:animEffect filter="fade" transition="in">
                                      <p:cBhvr>
                                        <p:cTn dur="500" id="33"/>
                                        <p:tgtEl>
                                          <p:spTgt spid="21"/>
                                        </p:tgtEl>
                                      </p:cBhvr>
                                    </p:animEffect>
                                  </p:childTnLst>
                                </p:cTn>
                              </p:par>
                            </p:childTnLst>
                          </p:cTn>
                        </p:par>
                        <p:par>
                          <p:cTn fill="hold" id="34" nodeType="afterGroup">
                            <p:stCondLst>
                              <p:cond delay="1500"/>
                            </p:stCondLst>
                            <p:childTnLst>
                              <p:par>
                                <p:cTn fill="hold" grpId="0" id="35" nodeType="afterEffect" presetClass="entr" presetID="23" presetSubtype="32">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400" fill="hold" id="37"/>
                                        <p:tgtEl>
                                          <p:spTgt spid="11"/>
                                        </p:tgtEl>
                                        <p:attrNameLst>
                                          <p:attrName>ppt_w</p:attrName>
                                        </p:attrNameLst>
                                      </p:cBhvr>
                                      <p:tavLst>
                                        <p:tav tm="0">
                                          <p:val>
                                            <p:strVal val="4*#ppt_w"/>
                                          </p:val>
                                        </p:tav>
                                        <p:tav tm="100000">
                                          <p:val>
                                            <p:strVal val="#ppt_w"/>
                                          </p:val>
                                        </p:tav>
                                      </p:tavLst>
                                    </p:anim>
                                    <p:anim calcmode="lin" valueType="num">
                                      <p:cBhvr>
                                        <p:cTn dur="400" fill="hold" id="38"/>
                                        <p:tgtEl>
                                          <p:spTgt spid="11"/>
                                        </p:tgtEl>
                                        <p:attrNameLst>
                                          <p:attrName>ppt_h</p:attrName>
                                        </p:attrNameLst>
                                      </p:cBhvr>
                                      <p:tavLst>
                                        <p:tav tm="0">
                                          <p:val>
                                            <p:strVal val="4*#ppt_h"/>
                                          </p:val>
                                        </p:tav>
                                        <p:tav tm="100000">
                                          <p:val>
                                            <p:strVal val="#ppt_h"/>
                                          </p:val>
                                        </p:tav>
                                      </p:tavLst>
                                    </p:anim>
                                  </p:childTnLst>
                                </p:cTn>
                              </p:par>
                              <p:par>
                                <p:cTn fill="hold" grpId="0" id="39" nodeType="withEffect" presetClass="entr" presetID="53" presetSubtype="0">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p:cTn dur="500" fill="hold" id="41"/>
                                        <p:tgtEl>
                                          <p:spTgt spid="22"/>
                                        </p:tgtEl>
                                        <p:attrNameLst>
                                          <p:attrName>ppt_w</p:attrName>
                                        </p:attrNameLst>
                                      </p:cBhvr>
                                      <p:tavLst>
                                        <p:tav tm="0">
                                          <p:val>
                                            <p:fltVal val="0"/>
                                          </p:val>
                                        </p:tav>
                                        <p:tav tm="100000">
                                          <p:val>
                                            <p:strVal val="#ppt_w"/>
                                          </p:val>
                                        </p:tav>
                                      </p:tavLst>
                                    </p:anim>
                                    <p:anim calcmode="lin" valueType="num">
                                      <p:cBhvr>
                                        <p:cTn dur="500" fill="hold" id="42"/>
                                        <p:tgtEl>
                                          <p:spTgt spid="22"/>
                                        </p:tgtEl>
                                        <p:attrNameLst>
                                          <p:attrName>ppt_h</p:attrName>
                                        </p:attrNameLst>
                                      </p:cBhvr>
                                      <p:tavLst>
                                        <p:tav tm="0">
                                          <p:val>
                                            <p:fltVal val="0"/>
                                          </p:val>
                                        </p:tav>
                                        <p:tav tm="100000">
                                          <p:val>
                                            <p:strVal val="#ppt_h"/>
                                          </p:val>
                                        </p:tav>
                                      </p:tavLst>
                                    </p:anim>
                                    <p:animEffect filter="fade" transition="in">
                                      <p:cBhvr>
                                        <p:cTn dur="500" id="43"/>
                                        <p:tgtEl>
                                          <p:spTgt spid="22"/>
                                        </p:tgtEl>
                                      </p:cBhvr>
                                    </p:animEffect>
                                  </p:childTnLst>
                                </p:cTn>
                              </p:par>
                            </p:childTnLst>
                          </p:cTn>
                        </p:par>
                        <p:par>
                          <p:cTn fill="hold" id="44" nodeType="afterGroup">
                            <p:stCondLst>
                              <p:cond delay="2000"/>
                            </p:stCondLst>
                            <p:childTnLst>
                              <p:par>
                                <p:cTn fill="hold" id="45" nodeType="afterEffect" presetClass="entr" presetID="22" presetSubtype="4">
                                  <p:stCondLst>
                                    <p:cond delay="0"/>
                                  </p:stCondLst>
                                  <p:childTnLst>
                                    <p:set>
                                      <p:cBhvr>
                                        <p:cTn dur="1" fill="hold" id="46">
                                          <p:stCondLst>
                                            <p:cond delay="0"/>
                                          </p:stCondLst>
                                        </p:cTn>
                                        <p:tgtEl>
                                          <p:spTgt spid="12"/>
                                        </p:tgtEl>
                                        <p:attrNameLst>
                                          <p:attrName>style.visibility</p:attrName>
                                        </p:attrNameLst>
                                      </p:cBhvr>
                                      <p:to>
                                        <p:strVal val="visible"/>
                                      </p:to>
                                    </p:set>
                                    <p:animEffect filter="wipe(down)" transition="in">
                                      <p:cBhvr>
                                        <p:cTn dur="500" id="47"/>
                                        <p:tgtEl>
                                          <p:spTgt spid="12"/>
                                        </p:tgtEl>
                                      </p:cBhvr>
                                    </p:animEffect>
                                  </p:childTnLst>
                                </p:cTn>
                              </p:par>
                              <p:par>
                                <p:cTn fill="hold" id="48" nodeType="withEffect" presetClass="entr" presetID="22" presetSubtype="4">
                                  <p:stCondLst>
                                    <p:cond delay="0"/>
                                  </p:stCondLst>
                                  <p:childTnLst>
                                    <p:set>
                                      <p:cBhvr>
                                        <p:cTn dur="1" fill="hold" id="49">
                                          <p:stCondLst>
                                            <p:cond delay="0"/>
                                          </p:stCondLst>
                                        </p:cTn>
                                        <p:tgtEl>
                                          <p:spTgt spid="13"/>
                                        </p:tgtEl>
                                        <p:attrNameLst>
                                          <p:attrName>style.visibility</p:attrName>
                                        </p:attrNameLst>
                                      </p:cBhvr>
                                      <p:to>
                                        <p:strVal val="visible"/>
                                      </p:to>
                                    </p:set>
                                    <p:animEffect filter="wipe(down)" transition="in">
                                      <p:cBhvr>
                                        <p:cTn dur="500" id="50"/>
                                        <p:tgtEl>
                                          <p:spTgt spid="13"/>
                                        </p:tgtEl>
                                      </p:cBhvr>
                                    </p:animEffect>
                                  </p:childTnLst>
                                </p:cTn>
                              </p:par>
                              <p:par>
                                <p:cTn fill="hold" id="51" nodeType="withEffect" presetClass="entr" presetID="22" presetSubtype="4">
                                  <p:stCondLst>
                                    <p:cond delay="0"/>
                                  </p:stCondLst>
                                  <p:childTnLst>
                                    <p:set>
                                      <p:cBhvr>
                                        <p:cTn dur="1" fill="hold" id="52">
                                          <p:stCondLst>
                                            <p:cond delay="0"/>
                                          </p:stCondLst>
                                        </p:cTn>
                                        <p:tgtEl>
                                          <p:spTgt spid="14"/>
                                        </p:tgtEl>
                                        <p:attrNameLst>
                                          <p:attrName>style.visibility</p:attrName>
                                        </p:attrNameLst>
                                      </p:cBhvr>
                                      <p:to>
                                        <p:strVal val="visible"/>
                                      </p:to>
                                    </p:set>
                                    <p:animEffect filter="wipe(down)" transition="in">
                                      <p:cBhvr>
                                        <p:cTn dur="500" id="53"/>
                                        <p:tgtEl>
                                          <p:spTgt spid="14"/>
                                        </p:tgtEl>
                                      </p:cBhvr>
                                    </p:animEffect>
                                  </p:childTnLst>
                                </p:cTn>
                              </p:par>
                            </p:childTnLst>
                          </p:cTn>
                        </p:par>
                        <p:par>
                          <p:cTn fill="hold" id="54" nodeType="afterGroup">
                            <p:stCondLst>
                              <p:cond delay="2500"/>
                            </p:stCondLst>
                            <p:childTnLst>
                              <p:par>
                                <p:cTn fill="hold" grpId="0" id="55" nodeType="afterEffect" presetClass="entr" presetID="22" presetSubtype="4">
                                  <p:stCondLst>
                                    <p:cond delay="0"/>
                                  </p:stCondLst>
                                  <p:childTnLst>
                                    <p:set>
                                      <p:cBhvr>
                                        <p:cTn dur="1" fill="hold" id="56">
                                          <p:stCondLst>
                                            <p:cond delay="0"/>
                                          </p:stCondLst>
                                        </p:cTn>
                                        <p:tgtEl>
                                          <p:spTgt spid="15"/>
                                        </p:tgtEl>
                                        <p:attrNameLst>
                                          <p:attrName>style.visibility</p:attrName>
                                        </p:attrNameLst>
                                      </p:cBhvr>
                                      <p:to>
                                        <p:strVal val="visible"/>
                                      </p:to>
                                    </p:set>
                                    <p:animEffect filter="wipe(down)" transition="in">
                                      <p:cBhvr>
                                        <p:cTn dur="500" id="57"/>
                                        <p:tgtEl>
                                          <p:spTgt spid="15"/>
                                        </p:tgtEl>
                                      </p:cBhvr>
                                    </p:animEffect>
                                  </p:childTnLst>
                                </p:cTn>
                              </p:par>
                            </p:childTnLst>
                          </p:cTn>
                        </p:par>
                        <p:par>
                          <p:cTn fill="hold" id="58" nodeType="afterGroup">
                            <p:stCondLst>
                              <p:cond delay="3000"/>
                            </p:stCondLst>
                            <p:childTnLst>
                              <p:par>
                                <p:cTn fill="hold" grpId="0" id="59" nodeType="afterEffect" presetClass="entr" presetID="22" presetSubtype="1">
                                  <p:stCondLst>
                                    <p:cond delay="0"/>
                                  </p:stCondLst>
                                  <p:childTnLst>
                                    <p:set>
                                      <p:cBhvr>
                                        <p:cTn dur="1" fill="hold" id="60">
                                          <p:stCondLst>
                                            <p:cond delay="0"/>
                                          </p:stCondLst>
                                        </p:cTn>
                                        <p:tgtEl>
                                          <p:spTgt spid="16"/>
                                        </p:tgtEl>
                                        <p:attrNameLst>
                                          <p:attrName>style.visibility</p:attrName>
                                        </p:attrNameLst>
                                      </p:cBhvr>
                                      <p:to>
                                        <p:strVal val="visible"/>
                                      </p:to>
                                    </p:set>
                                    <p:animEffect filter="wipe(up)" transition="in">
                                      <p:cBhvr>
                                        <p:cTn dur="500" id="61"/>
                                        <p:tgtEl>
                                          <p:spTgt spid="16"/>
                                        </p:tgtEl>
                                      </p:cBhvr>
                                    </p:animEffect>
                                  </p:childTnLst>
                                </p:cTn>
                              </p:par>
                            </p:childTnLst>
                          </p:cTn>
                        </p:par>
                        <p:par>
                          <p:cTn fill="hold" id="62" nodeType="afterGroup">
                            <p:stCondLst>
                              <p:cond delay="3500"/>
                            </p:stCondLst>
                            <p:childTnLst>
                              <p:par>
                                <p:cTn fill="hold" grpId="0" id="63" nodeType="afterEffect" presetClass="entr" presetID="22" presetSubtype="4">
                                  <p:stCondLst>
                                    <p:cond delay="0"/>
                                  </p:stCondLst>
                                  <p:childTnLst>
                                    <p:set>
                                      <p:cBhvr>
                                        <p:cTn dur="1" fill="hold" id="64">
                                          <p:stCondLst>
                                            <p:cond delay="0"/>
                                          </p:stCondLst>
                                        </p:cTn>
                                        <p:tgtEl>
                                          <p:spTgt spid="17"/>
                                        </p:tgtEl>
                                        <p:attrNameLst>
                                          <p:attrName>style.visibility</p:attrName>
                                        </p:attrNameLst>
                                      </p:cBhvr>
                                      <p:to>
                                        <p:strVal val="visible"/>
                                      </p:to>
                                    </p:set>
                                    <p:animEffect filter="wipe(down)" transition="in">
                                      <p:cBhvr>
                                        <p:cTn dur="500" id="65"/>
                                        <p:tgtEl>
                                          <p:spTgt spid="17"/>
                                        </p:tgtEl>
                                      </p:cBhvr>
                                    </p:animEffect>
                                  </p:childTnLst>
                                </p:cTn>
                              </p:par>
                            </p:childTnLst>
                          </p:cTn>
                        </p:par>
                        <p:par>
                          <p:cTn fill="hold" id="66" nodeType="afterGroup">
                            <p:stCondLst>
                              <p:cond delay="4000"/>
                            </p:stCondLst>
                            <p:childTnLst>
                              <p:par>
                                <p:cTn fill="hold" grpId="0" id="67" nodeType="afterEffect" presetClass="entr" presetID="22" presetSubtype="1">
                                  <p:stCondLst>
                                    <p:cond delay="0"/>
                                  </p:stCondLst>
                                  <p:childTnLst>
                                    <p:set>
                                      <p:cBhvr>
                                        <p:cTn dur="1" fill="hold" id="68">
                                          <p:stCondLst>
                                            <p:cond delay="0"/>
                                          </p:stCondLst>
                                        </p:cTn>
                                        <p:tgtEl>
                                          <p:spTgt spid="18"/>
                                        </p:tgtEl>
                                        <p:attrNameLst>
                                          <p:attrName>style.visibility</p:attrName>
                                        </p:attrNameLst>
                                      </p:cBhvr>
                                      <p:to>
                                        <p:strVal val="visible"/>
                                      </p:to>
                                    </p:set>
                                    <p:animEffect filter="wipe(up)" transition="in">
                                      <p:cBhvr>
                                        <p:cTn dur="500" id="6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5"/>
      <p:bldP grpId="0" spid="16"/>
      <p:bldP grpId="0" spid="17"/>
      <p:bldP grpId="0" spid="18"/>
      <p:bldP grpId="0" spid="19"/>
      <p:bldP grpId="0" spid="20"/>
      <p:bldP grpId="0" spid="21"/>
      <p:bldP grpId="0" spid="2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707528" y="1537241"/>
            <a:ext cx="3740149" cy="2034977"/>
          </a:xfrm>
          <a:custGeom>
            <a:gdLst>
              <a:gd fmla="*/ 0 w 3225800" name="connsiteX0"/>
              <a:gd fmla="*/ 1816100 h 1816100" name="connsiteY0"/>
              <a:gd fmla="*/ 1727200 w 3225800" name="connsiteX1"/>
              <a:gd fmla="*/ 1270000 h 1816100" name="connsiteY1"/>
              <a:gd fmla="*/ 3225800 w 3225800" name="connsiteX2"/>
              <a:gd fmla="*/ 0 h 1816100" name="connsiteY2"/>
              <a:gd fmla="*/ 0 w 3263900" name="connsiteX0-1"/>
              <a:gd fmla="*/ 1778000 h 1778000" name="connsiteY0-2"/>
              <a:gd fmla="*/ 1765300 w 3263900" name="connsiteX1-3"/>
              <a:gd fmla="*/ 1270000 h 1778000" name="connsiteY1-4"/>
              <a:gd fmla="*/ 3263900 w 3263900" name="connsiteX2-5"/>
              <a:gd fmla="*/ 0 h 1778000" name="connsiteY2-6"/>
              <a:gd fmla="*/ 0 w 3263900" name="connsiteX0-7"/>
              <a:gd fmla="*/ 1778000 h 1778000" name="connsiteY0-8"/>
              <a:gd fmla="*/ 2235200 w 3263900" name="connsiteX1-9"/>
              <a:gd fmla="*/ 1041400 h 1778000" name="connsiteY1-10"/>
              <a:gd fmla="*/ 3263900 w 3263900" name="connsiteX2-11"/>
              <a:gd fmla="*/ 0 h 1778000" name="connsiteY2-12"/>
              <a:gd fmla="*/ 0 w 3263900" name="connsiteX0-13"/>
              <a:gd fmla="*/ 1778000 h 1778000" name="connsiteY0-14"/>
              <a:gd fmla="*/ 2235200 w 3263900" name="connsiteX1-15"/>
              <a:gd fmla="*/ 1041400 h 1778000" name="connsiteY1-16"/>
              <a:gd fmla="*/ 3263900 w 3263900" name="connsiteX2-17"/>
              <a:gd fmla="*/ 0 h 1778000" name="connsiteY2-18"/>
              <a:gd fmla="*/ 0 w 3263900" name="connsiteX0-19"/>
              <a:gd fmla="*/ 1778000 h 1778000" name="connsiteY0-20"/>
              <a:gd fmla="*/ 2044700 w 3263900" name="connsiteX1-21"/>
              <a:gd fmla="*/ 1130300 h 1778000" name="connsiteY1-22"/>
              <a:gd fmla="*/ 3263900 w 3263900" name="connsiteX2-23"/>
              <a:gd fmla="*/ 0 h 1778000" name="connsiteY2-24"/>
              <a:gd fmla="*/ 0 w 3263900" name="connsiteX0-25"/>
              <a:gd fmla="*/ 1778000 h 1778000" name="connsiteY0-26"/>
              <a:gd fmla="*/ 2197100 w 3263900" name="connsiteX1-27"/>
              <a:gd fmla="*/ 901700 h 1778000" name="connsiteY1-28"/>
              <a:gd fmla="*/ 3263900 w 3263900" name="connsiteX2-29"/>
              <a:gd fmla="*/ 0 h 1778000" name="connsiteY2-30"/>
              <a:gd fmla="*/ 0 w 3263900" name="connsiteX0-31"/>
              <a:gd fmla="*/ 1778000 h 1778000" name="connsiteY0-32"/>
              <a:gd fmla="*/ 2159000 w 3263900" name="connsiteX1-33"/>
              <a:gd fmla="*/ 952500 h 1778000" name="connsiteY1-34"/>
              <a:gd fmla="*/ 3263900 w 3263900" name="connsiteX2-35"/>
              <a:gd fmla="*/ 0 h 1778000" name="connsiteY2-36"/>
              <a:gd fmla="*/ 0 w 3263900" name="connsiteX0-37"/>
              <a:gd fmla="*/ 1778000 h 1778000" name="connsiteY0-38"/>
              <a:gd fmla="*/ 2070100 w 3263900" name="connsiteX1-39"/>
              <a:gd fmla="*/ 1016000 h 1778000" name="connsiteY1-40"/>
              <a:gd fmla="*/ 3263900 w 3263900" name="connsiteX2-41"/>
              <a:gd fmla="*/ 0 h 1778000" name="connsiteY2-42"/>
              <a:gd fmla="*/ 0 w 3263900" name="connsiteX0-43"/>
              <a:gd fmla="*/ 1778000 h 1778000" name="connsiteY0-44"/>
              <a:gd fmla="*/ 2070100 w 3263900" name="connsiteX1-45"/>
              <a:gd fmla="*/ 1016000 h 1778000" name="connsiteY1-46"/>
              <a:gd fmla="*/ 3263900 w 3263900" name="connsiteX2-47"/>
              <a:gd fmla="*/ 0 h 1778000" name="connsiteY2-48"/>
            </a:gdLst>
            <a:cxnLst>
              <a:cxn ang="0">
                <a:pos x="connsiteX0-1" y="connsiteY0-2"/>
              </a:cxn>
              <a:cxn ang="0">
                <a:pos x="connsiteX1-3" y="connsiteY1-4"/>
              </a:cxn>
              <a:cxn ang="0">
                <a:pos x="connsiteX2-5" y="connsiteY2-6"/>
              </a:cxn>
            </a:cxnLst>
            <a:rect b="b" l="l" r="r" t="t"/>
            <a:pathLst>
              <a:path h="1778000" w="3263900">
                <a:moveTo>
                  <a:pt x="0" y="1778000"/>
                </a:moveTo>
                <a:cubicBezTo>
                  <a:pt x="594783" y="1656291"/>
                  <a:pt x="1526117" y="1312333"/>
                  <a:pt x="2070100" y="1016000"/>
                </a:cubicBezTo>
                <a:cubicBezTo>
                  <a:pt x="2614083" y="719667"/>
                  <a:pt x="2897716" y="483658"/>
                  <a:pt x="3263900" y="0"/>
                </a:cubicBezTo>
              </a:path>
            </a:pathLst>
          </a:custGeom>
          <a:noFill/>
          <a:ln algn="ctr" cap="flat" cmpd="sng" w="12700">
            <a:solidFill>
              <a:schemeClr val="tx2"/>
            </a:solidFill>
            <a:prstDash val="solid"/>
          </a:ln>
          <a:effectLst/>
        </p:spPr>
        <p:txBody>
          <a:bodyPr anchor="ctr"/>
          <a:lstStyle/>
          <a:p>
            <a:pPr defTabSz="608965">
              <a:defRPr/>
            </a:pPr>
            <a:endParaRPr altLang="en-US" kern="0" lang="zh-CN" sz="2400">
              <a:solidFill>
                <a:srgbClr val="B2B2B2"/>
              </a:solidFill>
              <a:latin panose="020b0604030504040204" typeface="Verdana"/>
            </a:endParaRPr>
          </a:p>
        </p:txBody>
      </p:sp>
      <p:pic>
        <p:nvPicPr>
          <p:cNvPr descr="C:\Users\Administrator\Desktop\春天\007-03.png" id="3" name="Picture 2"/>
          <p:cNvPicPr>
            <a:picLocks noChangeArrowheads="1" noChangeAspect="1"/>
          </p:cNvPicPr>
          <p:nvPr/>
        </p:nvPicPr>
        <p:blipFill>
          <a:blip r:embed="rId2">
            <a:extLst>
              <a:ext uri="{28A0092B-C50C-407E-A947-70E740481C1C}">
                <a14:useLocalDpi val="0"/>
              </a:ext>
            </a:extLst>
          </a:blip>
          <a:stretch>
            <a:fillRect/>
          </a:stretch>
        </p:blipFill>
        <p:spPr bwMode="auto">
          <a:xfrm>
            <a:off x="3919672" y="931546"/>
            <a:ext cx="1099683" cy="1104285"/>
          </a:xfrm>
          <a:prstGeom prst="rect">
            <a:avLst/>
          </a:prstGeom>
          <a:noFill/>
          <a:extLst>
            <a:ext uri="{909E8E84-426E-40DD-AFC4-6F175D3DCCD1}">
              <a14:hiddenFill>
                <a:solidFill>
                  <a:srgbClr val="FFFFFF"/>
                </a:solidFill>
              </a14:hiddenFill>
            </a:ext>
          </a:extLst>
        </p:spPr>
      </p:pic>
      <p:sp>
        <p:nvSpPr>
          <p:cNvPr id="4" name="圆角矩形 3"/>
          <p:cNvSpPr/>
          <p:nvPr/>
        </p:nvSpPr>
        <p:spPr>
          <a:xfrm>
            <a:off x="5116832" y="1157139"/>
            <a:ext cx="3955499" cy="463269"/>
          </a:xfrm>
          <a:prstGeom prst="roundRect">
            <a:avLst>
              <a:gd fmla="val 26435" name="adj"/>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bg1"/>
              </a:solidFill>
            </a:endParaRPr>
          </a:p>
        </p:txBody>
      </p:sp>
      <p:sp>
        <p:nvSpPr>
          <p:cNvPr id="5" name="TextBox 4"/>
          <p:cNvSpPr txBox="1"/>
          <p:nvPr/>
        </p:nvSpPr>
        <p:spPr>
          <a:xfrm>
            <a:off x="5231277" y="1204108"/>
            <a:ext cx="4358005" cy="335280"/>
          </a:xfrm>
          <a:prstGeom prst="rect">
            <a:avLst/>
          </a:prstGeom>
          <a:noFill/>
        </p:spPr>
        <p:txBody>
          <a:bodyPr rtlCol="0" wrap="none">
            <a:spAutoFit/>
          </a:bodyPr>
          <a:lstStyle/>
          <a:p>
            <a:r>
              <a:rPr altLang="en-US" lang="zh-CN" sz="1600">
                <a:solidFill>
                  <a:schemeClr val="accent2">
                    <a:lumMod val="50000"/>
                  </a:schemeClr>
                </a:solidFill>
                <a:latin charset="-122" panose="020b0503020204020204" pitchFamily="34" typeface="微软雅黑"/>
                <a:ea charset="-122" panose="020b0503020204020204" pitchFamily="34" typeface="微软雅黑"/>
              </a:rPr>
              <a:t>标题文字内容  ADD DIRECTORY ONE TITLES</a:t>
            </a:r>
          </a:p>
        </p:txBody>
      </p:sp>
      <p:sp>
        <p:nvSpPr>
          <p:cNvPr id="6" name="任意多边形 5"/>
          <p:cNvSpPr/>
          <p:nvPr/>
        </p:nvSpPr>
        <p:spPr>
          <a:xfrm>
            <a:off x="707530" y="2497614"/>
            <a:ext cx="4819649" cy="1074604"/>
          </a:xfrm>
          <a:custGeom>
            <a:gdLst>
              <a:gd fmla="*/ 0 w 4203700" name="connsiteX0"/>
              <a:gd fmla="*/ 939800 h 939800" name="connsiteY0"/>
              <a:gd fmla="*/ 2540000 w 4203700" name="connsiteX1"/>
              <a:gd fmla="*/ 558800 h 939800" name="connsiteY1"/>
              <a:gd fmla="*/ 4203700 w 4203700" name="connsiteX2"/>
              <a:gd fmla="*/ 0 h 939800" name="connsiteY2"/>
              <a:gd fmla="*/ 0 w 4203700" name="connsiteX0-1"/>
              <a:gd fmla="*/ 939800 h 939800" name="connsiteY0-2"/>
              <a:gd fmla="*/ 2374900 w 4203700" name="connsiteX1-3"/>
              <a:gd fmla="*/ 711200 h 939800" name="connsiteY1-4"/>
              <a:gd fmla="*/ 4203700 w 4203700" name="connsiteX2-5"/>
              <a:gd fmla="*/ 0 h 939800" name="connsiteY2-6"/>
              <a:gd fmla="*/ 0 w 4203700" name="connsiteX0-7"/>
              <a:gd fmla="*/ 939800 h 939800" name="connsiteY0-8"/>
              <a:gd fmla="*/ 2387600 w 4203700" name="connsiteX1-9"/>
              <a:gd fmla="*/ 622300 h 939800" name="connsiteY1-10"/>
              <a:gd fmla="*/ 4203700 w 4203700" name="connsiteX2-11"/>
              <a:gd fmla="*/ 0 h 939800" name="connsiteY2-12"/>
            </a:gdLst>
            <a:cxnLst>
              <a:cxn ang="0">
                <a:pos x="connsiteX0-1" y="connsiteY0-2"/>
              </a:cxn>
              <a:cxn ang="0">
                <a:pos x="connsiteX1-3" y="connsiteY1-4"/>
              </a:cxn>
              <a:cxn ang="0">
                <a:pos x="connsiteX2-5" y="connsiteY2-6"/>
              </a:cxn>
            </a:cxnLst>
            <a:rect b="b" l="l" r="r" t="t"/>
            <a:pathLst>
              <a:path h="939800" w="4203700">
                <a:moveTo>
                  <a:pt x="0" y="939800"/>
                </a:moveTo>
                <a:cubicBezTo>
                  <a:pt x="919691" y="827616"/>
                  <a:pt x="1686983" y="778933"/>
                  <a:pt x="2387600" y="622300"/>
                </a:cubicBezTo>
                <a:cubicBezTo>
                  <a:pt x="3088217" y="465667"/>
                  <a:pt x="3722158" y="201083"/>
                  <a:pt x="4203700" y="0"/>
                </a:cubicBezTo>
              </a:path>
            </a:pathLst>
          </a:custGeom>
          <a:noFill/>
          <a:ln algn="ctr" cap="flat" cmpd="sng" w="12700">
            <a:solidFill>
              <a:schemeClr val="tx2"/>
            </a:solidFill>
            <a:prstDash val="solid"/>
          </a:ln>
          <a:effectLst/>
        </p:spPr>
        <p:txBody>
          <a:bodyPr anchor="ctr"/>
          <a:lstStyle/>
          <a:p>
            <a:pPr defTabSz="608965">
              <a:defRPr/>
            </a:pPr>
            <a:endParaRPr altLang="en-US" kern="0" lang="zh-CN" sz="2400">
              <a:solidFill>
                <a:srgbClr val="B2B2B2"/>
              </a:solidFill>
              <a:latin panose="020b0604030504040204" typeface="Verdana"/>
            </a:endParaRPr>
          </a:p>
        </p:txBody>
      </p:sp>
      <p:pic>
        <p:nvPicPr>
          <p:cNvPr descr="C:\Users\Administrator\Desktop\春天\007-03.png" id="7" name="Picture 2"/>
          <p:cNvPicPr>
            <a:picLocks noChangeArrowheads="1" noChangeAspect="1"/>
          </p:cNvPicPr>
          <p:nvPr/>
        </p:nvPicPr>
        <p:blipFill>
          <a:blip r:embed="rId2">
            <a:extLst>
              <a:ext uri="{28A0092B-C50C-407E-A947-70E740481C1C}">
                <a14:useLocalDpi val="0"/>
              </a:ext>
            </a:extLst>
          </a:blip>
          <a:stretch>
            <a:fillRect/>
          </a:stretch>
        </p:blipFill>
        <p:spPr bwMode="auto">
          <a:xfrm>
            <a:off x="4898327" y="1874874"/>
            <a:ext cx="1099683" cy="1104285"/>
          </a:xfrm>
          <a:prstGeom prst="rect">
            <a:avLst/>
          </a:prstGeom>
          <a:noFill/>
          <a:extLst>
            <a:ext uri="{909E8E84-426E-40DD-AFC4-6F175D3DCCD1}">
              <a14:hiddenFill>
                <a:solidFill>
                  <a:srgbClr val="FFFFFF"/>
                </a:solidFill>
              </a14:hiddenFill>
            </a:ext>
          </a:extLst>
        </p:spPr>
      </p:pic>
      <p:sp>
        <p:nvSpPr>
          <p:cNvPr id="8" name="圆角矩形 7"/>
          <p:cNvSpPr/>
          <p:nvPr/>
        </p:nvSpPr>
        <p:spPr>
          <a:xfrm>
            <a:off x="6096000" y="2197646"/>
            <a:ext cx="3955499" cy="463269"/>
          </a:xfrm>
          <a:prstGeom prst="roundRect">
            <a:avLst>
              <a:gd fmla="val 26435" name="adj"/>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bg1"/>
              </a:solidFill>
            </a:endParaRPr>
          </a:p>
        </p:txBody>
      </p:sp>
      <p:sp>
        <p:nvSpPr>
          <p:cNvPr id="9" name="TextBox 4"/>
          <p:cNvSpPr txBox="1"/>
          <p:nvPr/>
        </p:nvSpPr>
        <p:spPr>
          <a:xfrm>
            <a:off x="6210445" y="2244615"/>
            <a:ext cx="4358005" cy="335280"/>
          </a:xfrm>
          <a:prstGeom prst="rect">
            <a:avLst/>
          </a:prstGeom>
          <a:noFill/>
        </p:spPr>
        <p:txBody>
          <a:bodyPr rtlCol="0" wrap="none">
            <a:spAutoFit/>
          </a:bodyPr>
          <a:lstStyle/>
          <a:p>
            <a:r>
              <a:rPr altLang="en-US" lang="zh-CN" sz="1600">
                <a:solidFill>
                  <a:schemeClr val="accent2">
                    <a:lumMod val="50000"/>
                  </a:schemeClr>
                </a:solidFill>
                <a:latin charset="-122" panose="020b0503020204020204" pitchFamily="34" typeface="微软雅黑"/>
                <a:ea charset="-122" panose="020b0503020204020204" pitchFamily="34" typeface="微软雅黑"/>
              </a:rPr>
              <a:t>标题文字内容  ADD DIRECTORY ONE TITLES</a:t>
            </a:r>
          </a:p>
        </p:txBody>
      </p:sp>
      <p:sp>
        <p:nvSpPr>
          <p:cNvPr id="10" name="任意多边形 9"/>
          <p:cNvSpPr/>
          <p:nvPr/>
        </p:nvSpPr>
        <p:spPr>
          <a:xfrm>
            <a:off x="707528" y="3443181"/>
            <a:ext cx="4307416" cy="205191"/>
          </a:xfrm>
          <a:custGeom>
            <a:gdLst>
              <a:gd fmla="*/ 0 w 3721100" name="connsiteX0"/>
              <a:gd fmla="*/ 101600 h 193715" name="connsiteY0"/>
              <a:gd fmla="*/ 2463800 w 3721100" name="connsiteX1"/>
              <a:gd fmla="*/ 190500 h 193715" name="connsiteY1"/>
              <a:gd fmla="*/ 3721100 w 3721100" name="connsiteX2"/>
              <a:gd fmla="*/ 0 h 193715" name="connsiteY2"/>
              <a:gd fmla="*/ 0 w 3721100" name="connsiteX0-1"/>
              <a:gd fmla="*/ 101600 h 193715" name="connsiteY0-2"/>
              <a:gd fmla="*/ 2463800 w 3721100" name="connsiteX1-3"/>
              <a:gd fmla="*/ 190500 h 193715" name="connsiteY1-4"/>
              <a:gd fmla="*/ 3721100 w 3721100" name="connsiteX2-5"/>
              <a:gd fmla="*/ 0 h 193715" name="connsiteY2-6"/>
              <a:gd fmla="*/ 0 w 3721100" name="connsiteX0-7"/>
              <a:gd fmla="*/ 101600 h 159057" name="connsiteY0-8"/>
              <a:gd fmla="*/ 1638300 w 3721100" name="connsiteX1-9"/>
              <a:gd fmla="*/ 152400 h 159057" name="connsiteY1-10"/>
              <a:gd fmla="*/ 3721100 w 3721100" name="connsiteX2-11"/>
              <a:gd fmla="*/ 0 h 159057" name="connsiteY2-12"/>
              <a:gd fmla="*/ 0 w 3759200" name="connsiteX0-13"/>
              <a:gd fmla="*/ 76200 h 154960" name="connsiteY0-14"/>
              <a:gd fmla="*/ 1676400 w 3759200" name="connsiteX1-15"/>
              <a:gd fmla="*/ 152400 h 154960" name="connsiteY1-16"/>
              <a:gd fmla="*/ 3759200 w 3759200" name="connsiteX2-17"/>
              <a:gd fmla="*/ 0 h 154960" name="connsiteY2-18"/>
              <a:gd fmla="*/ 0 w 3759200" name="connsiteX0-19"/>
              <a:gd fmla="*/ 76200 h 107454" name="connsiteY0-20"/>
              <a:gd fmla="*/ 2044700 w 3759200" name="connsiteX1-21"/>
              <a:gd fmla="*/ 88900 h 107454" name="connsiteY1-22"/>
              <a:gd fmla="*/ 3759200 w 3759200" name="connsiteX2-23"/>
              <a:gd fmla="*/ 0 h 107454" name="connsiteY2-24"/>
              <a:gd fmla="*/ 0 w 3759200" name="connsiteX0-25"/>
              <a:gd fmla="*/ 76200 h 179488" name="connsiteY0-26"/>
              <a:gd fmla="*/ 2070100 w 3759200" name="connsiteX1-27"/>
              <a:gd fmla="*/ 177800 h 179488" name="connsiteY1-28"/>
              <a:gd fmla="*/ 3759200 w 3759200" name="connsiteX2-29"/>
              <a:gd fmla="*/ 0 h 179488" name="connsiteY2-30"/>
            </a:gdLst>
            <a:cxnLst>
              <a:cxn ang="0">
                <a:pos x="connsiteX0-1" y="connsiteY0-2"/>
              </a:cxn>
              <a:cxn ang="0">
                <a:pos x="connsiteX1-3" y="connsiteY1-4"/>
              </a:cxn>
              <a:cxn ang="0">
                <a:pos x="connsiteX2-5" y="connsiteY2-6"/>
              </a:cxn>
            </a:cxnLst>
            <a:rect b="b" l="l" r="r" t="t"/>
            <a:pathLst>
              <a:path h="179488" w="3759200">
                <a:moveTo>
                  <a:pt x="0" y="76200"/>
                </a:moveTo>
                <a:cubicBezTo>
                  <a:pt x="921808" y="129116"/>
                  <a:pt x="1443567" y="190500"/>
                  <a:pt x="2070100" y="177800"/>
                </a:cubicBezTo>
                <a:cubicBezTo>
                  <a:pt x="2696633" y="165100"/>
                  <a:pt x="3440641" y="86783"/>
                  <a:pt x="3759200" y="0"/>
                </a:cubicBezTo>
              </a:path>
            </a:pathLst>
          </a:custGeom>
          <a:noFill/>
          <a:ln algn="ctr" cap="flat" cmpd="sng" w="12700">
            <a:solidFill>
              <a:schemeClr val="tx2"/>
            </a:solidFill>
            <a:prstDash val="solid"/>
          </a:ln>
          <a:effectLst/>
        </p:spPr>
        <p:txBody>
          <a:bodyPr anchor="ctr"/>
          <a:lstStyle/>
          <a:p>
            <a:pPr defTabSz="608965">
              <a:defRPr/>
            </a:pPr>
            <a:endParaRPr altLang="en-US" kern="0" lang="zh-CN" sz="2400">
              <a:solidFill>
                <a:srgbClr val="B2B2B2"/>
              </a:solidFill>
              <a:latin panose="020b0604030504040204" typeface="Verdana"/>
            </a:endParaRPr>
          </a:p>
        </p:txBody>
      </p:sp>
      <p:pic>
        <p:nvPicPr>
          <p:cNvPr descr="C:\Users\Administrator\Desktop\春天\007-03.png" id="11" name="Picture 2"/>
          <p:cNvPicPr>
            <a:picLocks noChangeArrowheads="1" noChangeAspect="1"/>
          </p:cNvPicPr>
          <p:nvPr/>
        </p:nvPicPr>
        <p:blipFill>
          <a:blip r:embed="rId2">
            <a:extLst>
              <a:ext uri="{28A0092B-C50C-407E-A947-70E740481C1C}">
                <a14:useLocalDpi val="0"/>
              </a:ext>
            </a:extLst>
          </a:blip>
          <a:stretch>
            <a:fillRect/>
          </a:stretch>
        </p:blipFill>
        <p:spPr bwMode="auto">
          <a:xfrm>
            <a:off x="4424641" y="2908694"/>
            <a:ext cx="1099683" cy="1104285"/>
          </a:xfrm>
          <a:prstGeom prst="rect">
            <a:avLst/>
          </a:prstGeom>
          <a:noFill/>
          <a:extLst>
            <a:ext uri="{909E8E84-426E-40DD-AFC4-6F175D3DCCD1}">
              <a14:hiddenFill>
                <a:solidFill>
                  <a:srgbClr val="FFFFFF"/>
                </a:solidFill>
              </a14:hiddenFill>
            </a:ext>
          </a:extLst>
        </p:spPr>
      </p:pic>
      <p:sp>
        <p:nvSpPr>
          <p:cNvPr id="12" name="圆角矩形 11"/>
          <p:cNvSpPr/>
          <p:nvPr/>
        </p:nvSpPr>
        <p:spPr>
          <a:xfrm>
            <a:off x="5615947" y="3236979"/>
            <a:ext cx="3955499" cy="463269"/>
          </a:xfrm>
          <a:prstGeom prst="roundRect">
            <a:avLst>
              <a:gd fmla="val 26435" name="adj"/>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bg1"/>
              </a:solidFill>
            </a:endParaRPr>
          </a:p>
        </p:txBody>
      </p:sp>
      <p:sp>
        <p:nvSpPr>
          <p:cNvPr id="13" name="TextBox 4"/>
          <p:cNvSpPr txBox="1"/>
          <p:nvPr/>
        </p:nvSpPr>
        <p:spPr>
          <a:xfrm>
            <a:off x="5730392" y="3283948"/>
            <a:ext cx="4358005" cy="335280"/>
          </a:xfrm>
          <a:prstGeom prst="rect">
            <a:avLst/>
          </a:prstGeom>
          <a:noFill/>
        </p:spPr>
        <p:txBody>
          <a:bodyPr rtlCol="0" wrap="none">
            <a:spAutoFit/>
          </a:bodyPr>
          <a:lstStyle/>
          <a:p>
            <a:r>
              <a:rPr altLang="en-US" lang="zh-CN" sz="1600">
                <a:solidFill>
                  <a:schemeClr val="accent2">
                    <a:lumMod val="50000"/>
                  </a:schemeClr>
                </a:solidFill>
                <a:latin charset="-122" panose="020b0503020204020204" pitchFamily="34" typeface="微软雅黑"/>
                <a:ea charset="-122" panose="020b0503020204020204" pitchFamily="34" typeface="微软雅黑"/>
              </a:rPr>
              <a:t>标题文字内容  ADD DIRECTORY ONE TITLES</a:t>
            </a:r>
          </a:p>
        </p:txBody>
      </p:sp>
      <p:sp>
        <p:nvSpPr>
          <p:cNvPr id="14" name="任意多边形 13"/>
          <p:cNvSpPr/>
          <p:nvPr/>
        </p:nvSpPr>
        <p:spPr>
          <a:xfrm>
            <a:off x="779495" y="3557409"/>
            <a:ext cx="4758267" cy="786915"/>
          </a:xfrm>
          <a:custGeom>
            <a:gdLst>
              <a:gd fmla="*/ 0 w 4152900" name="connsiteX0"/>
              <a:gd fmla="*/ 0 h 685800" name="connsiteY0"/>
              <a:gd fmla="*/ 2959100 w 4152900" name="connsiteX1"/>
              <a:gd fmla="*/ 368300 h 685800" name="connsiteY1"/>
              <a:gd fmla="*/ 4152900 w 4152900" name="connsiteX2"/>
              <a:gd fmla="*/ 685800 h 685800" name="connsiteY2"/>
            </a:gdLst>
            <a:cxnLst>
              <a:cxn ang="0">
                <a:pos x="connsiteX0" y="connsiteY0"/>
              </a:cxn>
              <a:cxn ang="0">
                <a:pos x="connsiteX1" y="connsiteY1"/>
              </a:cxn>
              <a:cxn ang="0">
                <a:pos x="connsiteX2" y="connsiteY2"/>
              </a:cxn>
            </a:cxnLst>
            <a:rect b="b" l="l" r="r" t="t"/>
            <a:pathLst>
              <a:path h="685800" w="4152900">
                <a:moveTo>
                  <a:pt x="0" y="0"/>
                </a:moveTo>
                <a:cubicBezTo>
                  <a:pt x="1133475" y="127000"/>
                  <a:pt x="2266950" y="254000"/>
                  <a:pt x="2959100" y="368300"/>
                </a:cubicBezTo>
                <a:cubicBezTo>
                  <a:pt x="3651250" y="482600"/>
                  <a:pt x="3902075" y="584200"/>
                  <a:pt x="4152900" y="685800"/>
                </a:cubicBezTo>
              </a:path>
            </a:pathLst>
          </a:custGeom>
          <a:noFill/>
          <a:ln algn="ctr" cap="flat" cmpd="sng" w="12700">
            <a:solidFill>
              <a:schemeClr val="tx2"/>
            </a:solidFill>
            <a:prstDash val="solid"/>
          </a:ln>
          <a:effectLst/>
        </p:spPr>
        <p:txBody>
          <a:bodyPr anchor="ctr"/>
          <a:lstStyle/>
          <a:p>
            <a:pPr defTabSz="608965">
              <a:defRPr/>
            </a:pPr>
            <a:endParaRPr altLang="en-US" kern="0" lang="zh-CN" sz="2400">
              <a:solidFill>
                <a:srgbClr val="B2B2B2"/>
              </a:solidFill>
              <a:latin panose="020b0604030504040204" typeface="Verdana"/>
            </a:endParaRPr>
          </a:p>
        </p:txBody>
      </p:sp>
      <p:pic>
        <p:nvPicPr>
          <p:cNvPr descr="C:\Users\Administrator\Desktop\春天\007-03.png" id="15" name="Picture 2"/>
          <p:cNvPicPr>
            <a:picLocks noChangeArrowheads="1" noChangeAspect="1"/>
          </p:cNvPicPr>
          <p:nvPr/>
        </p:nvPicPr>
        <p:blipFill>
          <a:blip r:embed="rId2">
            <a:extLst>
              <a:ext uri="{28A0092B-C50C-407E-A947-70E740481C1C}">
                <a14:useLocalDpi val="0"/>
              </a:ext>
            </a:extLst>
          </a:blip>
          <a:stretch>
            <a:fillRect/>
          </a:stretch>
        </p:blipFill>
        <p:spPr bwMode="auto">
          <a:xfrm>
            <a:off x="4898327" y="3964811"/>
            <a:ext cx="1099683" cy="1104285"/>
          </a:xfrm>
          <a:prstGeom prst="rect">
            <a:avLst/>
          </a:prstGeom>
          <a:noFill/>
          <a:extLst>
            <a:ext uri="{909E8E84-426E-40DD-AFC4-6F175D3DCCD1}">
              <a14:hiddenFill>
                <a:solidFill>
                  <a:srgbClr val="FFFFFF"/>
                </a:solidFill>
              </a14:hiddenFill>
            </a:ext>
          </a:extLst>
        </p:spPr>
      </p:pic>
      <p:sp>
        <p:nvSpPr>
          <p:cNvPr id="16" name="圆角矩形 15"/>
          <p:cNvSpPr/>
          <p:nvPr/>
        </p:nvSpPr>
        <p:spPr>
          <a:xfrm>
            <a:off x="6096000" y="4213870"/>
            <a:ext cx="3955499" cy="463269"/>
          </a:xfrm>
          <a:prstGeom prst="roundRect">
            <a:avLst>
              <a:gd fmla="val 26435" name="adj"/>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bg1"/>
              </a:solidFill>
            </a:endParaRPr>
          </a:p>
        </p:txBody>
      </p:sp>
      <p:sp>
        <p:nvSpPr>
          <p:cNvPr id="17" name="TextBox 4"/>
          <p:cNvSpPr txBox="1"/>
          <p:nvPr/>
        </p:nvSpPr>
        <p:spPr>
          <a:xfrm>
            <a:off x="6210445" y="4260839"/>
            <a:ext cx="4358005" cy="335280"/>
          </a:xfrm>
          <a:prstGeom prst="rect">
            <a:avLst/>
          </a:prstGeom>
          <a:noFill/>
        </p:spPr>
        <p:txBody>
          <a:bodyPr rtlCol="0" wrap="none">
            <a:spAutoFit/>
          </a:bodyPr>
          <a:lstStyle/>
          <a:p>
            <a:r>
              <a:rPr altLang="en-US" lang="zh-CN" sz="1600">
                <a:solidFill>
                  <a:schemeClr val="accent2">
                    <a:lumMod val="50000"/>
                  </a:schemeClr>
                </a:solidFill>
                <a:latin charset="-122" panose="020b0503020204020204" pitchFamily="34" typeface="微软雅黑"/>
                <a:ea charset="-122" panose="020b0503020204020204" pitchFamily="34" typeface="微软雅黑"/>
              </a:rPr>
              <a:t>标题文字内容  ADD DIRECTORY ONE TITLES</a:t>
            </a:r>
          </a:p>
        </p:txBody>
      </p:sp>
      <p:sp>
        <p:nvSpPr>
          <p:cNvPr id="18" name="任意多边形 17"/>
          <p:cNvSpPr/>
          <p:nvPr/>
        </p:nvSpPr>
        <p:spPr>
          <a:xfrm>
            <a:off x="724461" y="3557410"/>
            <a:ext cx="3723216" cy="1759980"/>
          </a:xfrm>
          <a:custGeom>
            <a:gdLst>
              <a:gd fmla="*/ 0 w 3251200" name="connsiteX0"/>
              <a:gd fmla="*/ 0 h 1536700" name="connsiteY0"/>
              <a:gd fmla="*/ 2489200 w 3251200" name="connsiteX1"/>
              <a:gd fmla="*/ 927100 h 1536700" name="connsiteY1"/>
              <a:gd fmla="*/ 3251200 w 3251200" name="connsiteX2"/>
              <a:gd fmla="*/ 1536700 h 1536700" name="connsiteY2"/>
              <a:gd fmla="*/ 0 w 3251200" name="connsiteX0-1"/>
              <a:gd fmla="*/ 0 h 1536700" name="connsiteY0-2"/>
              <a:gd fmla="*/ 2235200 w 3251200" name="connsiteX1-3"/>
              <a:gd fmla="*/ 787400 h 1536700" name="connsiteY1-4"/>
              <a:gd fmla="*/ 3251200 w 3251200" name="connsiteX2-5"/>
              <a:gd fmla="*/ 1536700 h 1536700" name="connsiteY2-6"/>
              <a:gd fmla="*/ 0 w 3251200" name="connsiteX0-7"/>
              <a:gd fmla="*/ 0 h 1536700" name="connsiteY0-8"/>
              <a:gd fmla="*/ 2235200 w 3251200" name="connsiteX1-9"/>
              <a:gd fmla="*/ 787400 h 1536700" name="connsiteY1-10"/>
              <a:gd fmla="*/ 3251200 w 3251200" name="connsiteX2-11"/>
              <a:gd fmla="*/ 1536700 h 1536700" name="connsiteY2-12"/>
            </a:gdLst>
            <a:cxnLst>
              <a:cxn ang="0">
                <a:pos x="connsiteX0-1" y="connsiteY0-2"/>
              </a:cxn>
              <a:cxn ang="0">
                <a:pos x="connsiteX1-3" y="connsiteY1-4"/>
              </a:cxn>
              <a:cxn ang="0">
                <a:pos x="connsiteX2-5" y="connsiteY2-6"/>
              </a:cxn>
            </a:cxnLst>
            <a:rect b="b" l="l" r="r" t="t"/>
            <a:pathLst>
              <a:path h="1536700" w="3251200">
                <a:moveTo>
                  <a:pt x="0" y="0"/>
                </a:moveTo>
                <a:cubicBezTo>
                  <a:pt x="1049866" y="208491"/>
                  <a:pt x="1693333" y="531283"/>
                  <a:pt x="2235200" y="787400"/>
                </a:cubicBezTo>
                <a:cubicBezTo>
                  <a:pt x="2777067" y="1043517"/>
                  <a:pt x="3141133" y="1359958"/>
                  <a:pt x="3251200" y="1536700"/>
                </a:cubicBezTo>
              </a:path>
            </a:pathLst>
          </a:custGeom>
          <a:noFill/>
          <a:ln algn="ctr" cap="flat" cmpd="sng" w="12700">
            <a:solidFill>
              <a:schemeClr val="tx2"/>
            </a:solidFill>
            <a:prstDash val="solid"/>
          </a:ln>
          <a:effectLst/>
        </p:spPr>
        <p:txBody>
          <a:bodyPr anchor="ctr"/>
          <a:lstStyle/>
          <a:p>
            <a:pPr defTabSz="608965">
              <a:defRPr/>
            </a:pPr>
            <a:endParaRPr altLang="en-US" kern="0" lang="zh-CN" sz="2400">
              <a:solidFill>
                <a:srgbClr val="B2B2B2"/>
              </a:solidFill>
              <a:latin panose="020b0604030504040204" typeface="Verdana"/>
            </a:endParaRPr>
          </a:p>
        </p:txBody>
      </p:sp>
      <p:pic>
        <p:nvPicPr>
          <p:cNvPr descr="C:\Users\Administrator\Desktop\春天\007-03.png" id="19" name="Picture 2"/>
          <p:cNvPicPr>
            <a:picLocks noChangeArrowheads="1" noChangeAspect="1"/>
          </p:cNvPicPr>
          <p:nvPr/>
        </p:nvPicPr>
        <p:blipFill>
          <a:blip r:embed="rId2">
            <a:extLst>
              <a:ext uri="{28A0092B-C50C-407E-A947-70E740481C1C}">
                <a14:useLocalDpi val="0"/>
              </a:ext>
            </a:extLst>
          </a:blip>
          <a:stretch>
            <a:fillRect/>
          </a:stretch>
        </p:blipFill>
        <p:spPr bwMode="auto">
          <a:xfrm>
            <a:off x="3900815" y="4788516"/>
            <a:ext cx="1099683" cy="1104285"/>
          </a:xfrm>
          <a:prstGeom prst="rect">
            <a:avLst/>
          </a:prstGeom>
          <a:noFill/>
          <a:extLst>
            <a:ext uri="{909E8E84-426E-40DD-AFC4-6F175D3DCCD1}">
              <a14:hiddenFill>
                <a:solidFill>
                  <a:srgbClr val="FFFFFF"/>
                </a:solidFill>
              </a14:hiddenFill>
            </a:ext>
          </a:extLst>
        </p:spPr>
      </p:pic>
      <p:sp>
        <p:nvSpPr>
          <p:cNvPr id="20" name="圆角矩形 19"/>
          <p:cNvSpPr/>
          <p:nvPr/>
        </p:nvSpPr>
        <p:spPr>
          <a:xfrm>
            <a:off x="5116832" y="5182514"/>
            <a:ext cx="3955499" cy="463269"/>
          </a:xfrm>
          <a:prstGeom prst="roundRect">
            <a:avLst>
              <a:gd fmla="val 26435" name="adj"/>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2400">
              <a:solidFill>
                <a:schemeClr val="bg1"/>
              </a:solidFill>
            </a:endParaRPr>
          </a:p>
        </p:txBody>
      </p:sp>
      <p:sp>
        <p:nvSpPr>
          <p:cNvPr id="21" name="TextBox 4"/>
          <p:cNvSpPr txBox="1"/>
          <p:nvPr/>
        </p:nvSpPr>
        <p:spPr>
          <a:xfrm>
            <a:off x="5231277" y="5229483"/>
            <a:ext cx="4358005" cy="335280"/>
          </a:xfrm>
          <a:prstGeom prst="rect">
            <a:avLst/>
          </a:prstGeom>
          <a:noFill/>
        </p:spPr>
        <p:txBody>
          <a:bodyPr rtlCol="0" wrap="none">
            <a:spAutoFit/>
          </a:bodyPr>
          <a:lstStyle/>
          <a:p>
            <a:r>
              <a:rPr altLang="en-US" lang="zh-CN" sz="1600">
                <a:solidFill>
                  <a:schemeClr val="accent2">
                    <a:lumMod val="50000"/>
                  </a:schemeClr>
                </a:solidFill>
                <a:latin charset="-122" panose="020b0503020204020204" pitchFamily="34" typeface="微软雅黑"/>
                <a:ea charset="-122" panose="020b0503020204020204" pitchFamily="34" typeface="微软雅黑"/>
              </a:rPr>
              <a:t>标题文字内容  ADD DIRECTORY ONE TITLES</a:t>
            </a:r>
          </a:p>
        </p:txBody>
      </p:sp>
      <p:sp>
        <p:nvSpPr>
          <p:cNvPr id="22" name="任意多边形 21"/>
          <p:cNvSpPr>
            <a:spLocks noChangeArrowheads="1"/>
          </p:cNvSpPr>
          <p:nvPr/>
        </p:nvSpPr>
        <p:spPr bwMode="auto">
          <a:xfrm>
            <a:off x="-48683" y="2195871"/>
            <a:ext cx="1888067" cy="2725192"/>
          </a:xfrm>
          <a:custGeom>
            <a:gdLst>
              <a:gd fmla="*/ 273082 w 1159484" name="T0"/>
              <a:gd fmla="*/ 1430 h 1674380" name="T1"/>
              <a:gd fmla="*/ 987290 w 1159484" name="T2"/>
              <a:gd fmla="*/ 329381 h 1674380" name="T3"/>
              <a:gd fmla="*/ 984657 w 1159484" name="T4"/>
              <a:gd fmla="*/ 1348867 h 1674380" name="T5"/>
              <a:gd fmla="*/ 0 w 1159484" name="T6"/>
              <a:gd fmla="*/ 1610184 h 1674380" name="T7"/>
              <a:gd fmla="*/ 3995 w 1159484" name="T8"/>
              <a:gd fmla="*/ 62973 h 1674380" name="T9"/>
              <a:gd fmla="*/ 273082 w 1159484" name="T10"/>
              <a:gd fmla="*/ 1430 h 1674380" name="T11"/>
              <a:gd fmla="*/ 0 60000 65536" name="T12"/>
              <a:gd fmla="*/ 0 60000 65536" name="T13"/>
              <a:gd fmla="*/ 0 60000 65536" name="T14"/>
              <a:gd fmla="*/ 0 60000 65536" name="T15"/>
              <a:gd fmla="*/ 0 60000 65536" name="T16"/>
              <a:gd fmla="*/ 0 60000 65536" name="T17"/>
              <a:gd fmla="*/ 0 w 1159484" name="T18"/>
              <a:gd fmla="*/ 0 h 1674380" name="T19"/>
              <a:gd fmla="*/ 1159484 w 1159484" name="T20"/>
              <a:gd fmla="*/ 1674380 h 1674380" name="T21"/>
            </a:gdLst>
            <a:cxnLst>
              <a:cxn ang="T12">
                <a:pos x="T0" y="T1"/>
              </a:cxn>
              <a:cxn ang="T13">
                <a:pos x="T2" y="T3"/>
              </a:cxn>
              <a:cxn ang="T14">
                <a:pos x="T4" y="T5"/>
              </a:cxn>
              <a:cxn ang="T15">
                <a:pos x="T6" y="T7"/>
              </a:cxn>
              <a:cxn ang="T16">
                <a:pos x="T8" y="T9"/>
              </a:cxn>
              <a:cxn ang="T17">
                <a:pos x="T10" y="T11"/>
              </a:cxn>
            </a:cxnLst>
            <a:rect b="T21" l="T18" r="T20" t="T19"/>
            <a:pathLst>
              <a:path h="1674379" w="1159484">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tx2"/>
          </a:solidFill>
          <a:ln>
            <a:noFill/>
          </a:ln>
        </p:spPr>
        <p:txBody>
          <a:bodyPr anchor="ctr" bIns="0" lIns="0" rIns="146391" tIns="0"/>
          <a:lstStyle/>
          <a:p>
            <a:pPr defTabSz="619760" fontAlgn="base">
              <a:defRPr/>
            </a:pPr>
            <a:endParaRPr altLang="en-US" kern="0" lang="zh-CN" sz="3865">
              <a:solidFill>
                <a:srgbClr val="FFFFFF"/>
              </a:solidFill>
              <a:ea charset="-122" panose="02000000000000000000" pitchFamily="2" typeface="方正正中黑简体"/>
            </a:endParaRPr>
          </a:p>
        </p:txBody>
      </p:sp>
      <p:sp>
        <p:nvSpPr>
          <p:cNvPr id="24" name="TextBox 4"/>
          <p:cNvSpPr txBox="1"/>
          <p:nvPr/>
        </p:nvSpPr>
        <p:spPr>
          <a:xfrm>
            <a:off x="179474" y="2756925"/>
            <a:ext cx="1097280" cy="914400"/>
          </a:xfrm>
          <a:prstGeom prst="rect">
            <a:avLst/>
          </a:prstGeom>
          <a:noFill/>
        </p:spPr>
        <p:txBody>
          <a:bodyPr rtlCol="0" wrap="none">
            <a:spAutoFit/>
          </a:bodyPr>
          <a:lstStyle/>
          <a:p>
            <a:pPr algn="ctr">
              <a:lnSpc>
                <a:spcPct val="150000"/>
              </a:lnSpc>
            </a:pPr>
            <a:r>
              <a:rPr altLang="en-US" lang="zh-CN" sz="3600">
                <a:solidFill>
                  <a:srgbClr val="FFFFFF"/>
                </a:solidFill>
                <a:latin charset="-122" panose="020b0503020204020204" pitchFamily="34" typeface="微软雅黑"/>
                <a:ea charset="-122" panose="020b0503020204020204" pitchFamily="34" typeface="微软雅黑"/>
              </a:rPr>
              <a:t>目录</a:t>
            </a:r>
          </a:p>
        </p:txBody>
      </p:sp>
      <p:sp>
        <p:nvSpPr>
          <p:cNvPr id="25" name="TextBox 4"/>
          <p:cNvSpPr txBox="1"/>
          <p:nvPr/>
        </p:nvSpPr>
        <p:spPr>
          <a:xfrm>
            <a:off x="198523" y="3479350"/>
            <a:ext cx="1059180" cy="426339"/>
          </a:xfrm>
          <a:prstGeom prst="rect">
            <a:avLst/>
          </a:prstGeom>
          <a:noFill/>
        </p:spPr>
        <p:txBody>
          <a:bodyPr rtlCol="0" wrap="none">
            <a:spAutoFit/>
          </a:bodyPr>
          <a:lstStyle/>
          <a:p>
            <a:pPr algn="ctr">
              <a:lnSpc>
                <a:spcPct val="150000"/>
              </a:lnSpc>
            </a:pPr>
            <a:r>
              <a:rPr altLang="zh-CN" lang="en-US" sz="1465">
                <a:solidFill>
                  <a:srgbClr val="FFFFFF"/>
                </a:solidFill>
                <a:latin charset="-122" panose="020b0503020204020204" pitchFamily="34" typeface="微软雅黑"/>
                <a:ea charset="-122" panose="020b0503020204020204" pitchFamily="34" typeface="微软雅黑"/>
              </a:rPr>
              <a:t>CATALOG</a:t>
            </a:r>
          </a:p>
        </p:txBody>
      </p:sp>
      <p:pic>
        <p:nvPicPr>
          <p:cNvPr descr="C:\Users\Administrator\Desktop\春天\007-01.png" id="26" name="Picture 4"/>
          <p:cNvPicPr>
            <a:picLocks noChangeArrowheads="1" noChangeAspect="1"/>
          </p:cNvPicPr>
          <p:nvPr/>
        </p:nvPicPr>
        <p:blipFill>
          <a:blip r:embed="rId3">
            <a:extLst>
              <a:ext uri="{28A0092B-C50C-407E-A947-70E740481C1C}">
                <a14:useLocalDpi val="0"/>
              </a:ext>
            </a:extLst>
          </a:blip>
          <a:stretch>
            <a:fillRect/>
          </a:stretch>
        </p:blipFill>
        <p:spPr bwMode="auto">
          <a:xfrm rot="2258574">
            <a:off x="-592529" y="3255641"/>
            <a:ext cx="2396172" cy="3228124"/>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2"/>
                                        </p:tgtEl>
                                        <p:attrNameLst>
                                          <p:attrName>style.visibility</p:attrName>
                                        </p:attrNameLst>
                                      </p:cBhvr>
                                      <p:to>
                                        <p:strVal val="visible"/>
                                      </p:to>
                                    </p:set>
                                    <p:animEffect filter="randombar(horizontal)" transition="in">
                                      <p:cBhvr>
                                        <p:cTn dur="500" id="7"/>
                                        <p:tgtEl>
                                          <p:spTgt spid="2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6"/>
                                        </p:tgtEl>
                                        <p:attrNameLst>
                                          <p:attrName>style.visibility</p:attrName>
                                        </p:attrNameLst>
                                      </p:cBhvr>
                                      <p:to>
                                        <p:strVal val="visible"/>
                                      </p:to>
                                    </p:set>
                                    <p:animEffect filter="wipe(down)" transition="in">
                                      <p:cBhvr>
                                        <p:cTn dur="900" id="11"/>
                                        <p:tgtEl>
                                          <p:spTgt spid="26"/>
                                        </p:tgtEl>
                                      </p:cBhvr>
                                    </p:animEffect>
                                  </p:childTnLst>
                                </p:cTn>
                              </p:par>
                            </p:childTnLst>
                          </p:cTn>
                        </p:par>
                        <p:par>
                          <p:cTn fill="hold" id="12" nodeType="afterGroup">
                            <p:stCondLst>
                              <p:cond delay="1400"/>
                            </p:stCondLst>
                            <p:childTnLst>
                              <p:par>
                                <p:cTn fill="hold" grpId="0" id="13" nodeType="afterEffect" presetClass="entr" presetID="14" presetSubtype="10">
                                  <p:stCondLst>
                                    <p:cond delay="0"/>
                                  </p:stCondLst>
                                  <p:iterate type="lt">
                                    <p:tmPct val="10000"/>
                                  </p:iterate>
                                  <p:childTnLst>
                                    <p:set>
                                      <p:cBhvr>
                                        <p:cTn dur="1" fill="hold" id="14">
                                          <p:stCondLst>
                                            <p:cond delay="0"/>
                                          </p:stCondLst>
                                        </p:cTn>
                                        <p:tgtEl>
                                          <p:spTgt spid="24"/>
                                        </p:tgtEl>
                                        <p:attrNameLst>
                                          <p:attrName>style.visibility</p:attrName>
                                        </p:attrNameLst>
                                      </p:cBhvr>
                                      <p:to>
                                        <p:strVal val="visible"/>
                                      </p:to>
                                    </p:set>
                                    <p:animEffect filter="randombar(horizontal)" transition="in">
                                      <p:cBhvr>
                                        <p:cTn dur="500" id="15"/>
                                        <p:tgtEl>
                                          <p:spTgt spid="24"/>
                                        </p:tgtEl>
                                      </p:cBhvr>
                                    </p:animEffect>
                                  </p:childTnLst>
                                </p:cTn>
                              </p:par>
                            </p:childTnLst>
                          </p:cTn>
                        </p:par>
                        <p:par>
                          <p:cTn fill="hold" id="16" nodeType="afterGroup">
                            <p:stCondLst>
                              <p:cond delay="1900"/>
                            </p:stCondLst>
                            <p:childTnLst>
                              <p:par>
                                <p:cTn fill="hold" grpId="0" id="17" nodeType="afterEffect" presetClass="entr" presetID="14" presetSubtype="10">
                                  <p:stCondLst>
                                    <p:cond delay="0"/>
                                  </p:stCondLst>
                                  <p:iterate type="lt">
                                    <p:tmPct val="10000"/>
                                  </p:iterate>
                                  <p:childTnLst>
                                    <p:set>
                                      <p:cBhvr>
                                        <p:cTn dur="1" fill="hold" id="18">
                                          <p:stCondLst>
                                            <p:cond delay="0"/>
                                          </p:stCondLst>
                                        </p:cTn>
                                        <p:tgtEl>
                                          <p:spTgt spid="25"/>
                                        </p:tgtEl>
                                        <p:attrNameLst>
                                          <p:attrName>style.visibility</p:attrName>
                                        </p:attrNameLst>
                                      </p:cBhvr>
                                      <p:to>
                                        <p:strVal val="visible"/>
                                      </p:to>
                                    </p:set>
                                    <p:animEffect filter="randombar(horizontal)" transition="in">
                                      <p:cBhvr>
                                        <p:cTn dur="500" id="19"/>
                                        <p:tgtEl>
                                          <p:spTgt spid="25"/>
                                        </p:tgtEl>
                                      </p:cBhvr>
                                    </p:animEffect>
                                  </p:childTnLst>
                                </p:cTn>
                              </p:par>
                            </p:childTnLst>
                          </p:cTn>
                        </p:par>
                        <p:par>
                          <p:cTn fill="hold" id="20" nodeType="afterGroup">
                            <p:stCondLst>
                              <p:cond delay="2400"/>
                            </p:stCondLst>
                            <p:childTnLst>
                              <p:par>
                                <p:cTn fill="hold" id="21" nodeType="afterEffect" presetClass="entr" presetID="22" presetSubtype="8">
                                  <p:stCondLst>
                                    <p:cond delay="0"/>
                                  </p:stCondLst>
                                  <p:childTnLst>
                                    <p:set>
                                      <p:cBhvr>
                                        <p:cTn dur="1" fill="hold" id="22">
                                          <p:stCondLst>
                                            <p:cond delay="0"/>
                                          </p:stCondLst>
                                        </p:cTn>
                                        <p:tgtEl>
                                          <p:spTgt spid="2"/>
                                        </p:tgtEl>
                                        <p:attrNameLst>
                                          <p:attrName>style.visibility</p:attrName>
                                        </p:attrNameLst>
                                      </p:cBhvr>
                                      <p:to>
                                        <p:strVal val="visible"/>
                                      </p:to>
                                    </p:set>
                                    <p:animEffect filter="wipe(left)" transition="in">
                                      <p:cBhvr>
                                        <p:cTn dur="500" id="23"/>
                                        <p:tgtEl>
                                          <p:spTgt spid="2"/>
                                        </p:tgtEl>
                                      </p:cBhvr>
                                    </p:animEffect>
                                  </p:childTnLst>
                                </p:cTn>
                              </p:par>
                            </p:childTnLst>
                          </p:cTn>
                        </p:par>
                        <p:par>
                          <p:cTn fill="hold" id="24" nodeType="afterGroup">
                            <p:stCondLst>
                              <p:cond delay="2900"/>
                            </p:stCondLst>
                            <p:childTnLst>
                              <p:par>
                                <p:cTn fill="hold" id="25" nodeType="afterEffect" presetClass="entr" presetID="53" presetSubtype="0">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ppt_w</p:attrName>
                                        </p:attrNameLst>
                                      </p:cBhvr>
                                      <p:tavLst>
                                        <p:tav tm="0">
                                          <p:val>
                                            <p:fltVal val="0"/>
                                          </p:val>
                                        </p:tav>
                                        <p:tav tm="100000">
                                          <p:val>
                                            <p:strVal val="#ppt_w"/>
                                          </p:val>
                                        </p:tav>
                                      </p:tavLst>
                                    </p:anim>
                                    <p:anim calcmode="lin" valueType="num">
                                      <p:cBhvr>
                                        <p:cTn dur="500" fill="hold" id="28"/>
                                        <p:tgtEl>
                                          <p:spTgt spid="3"/>
                                        </p:tgtEl>
                                        <p:attrNameLst>
                                          <p:attrName>ppt_h</p:attrName>
                                        </p:attrNameLst>
                                      </p:cBhvr>
                                      <p:tavLst>
                                        <p:tav tm="0">
                                          <p:val>
                                            <p:fltVal val="0"/>
                                          </p:val>
                                        </p:tav>
                                        <p:tav tm="100000">
                                          <p:val>
                                            <p:strVal val="#ppt_h"/>
                                          </p:val>
                                        </p:tav>
                                      </p:tavLst>
                                    </p:anim>
                                    <p:animEffect filter="fade" transition="in">
                                      <p:cBhvr>
                                        <p:cTn dur="500" id="29"/>
                                        <p:tgtEl>
                                          <p:spTgt spid="3"/>
                                        </p:tgtEl>
                                      </p:cBhvr>
                                    </p:animEffect>
                                  </p:childTnLst>
                                </p:cTn>
                              </p:par>
                            </p:childTnLst>
                          </p:cTn>
                        </p:par>
                        <p:par>
                          <p:cTn fill="hold" id="30" nodeType="afterGroup">
                            <p:stCondLst>
                              <p:cond delay="3400"/>
                            </p:stCondLst>
                            <p:childTnLst>
                              <p:par>
                                <p:cTn fill="hold" grpId="0" id="31" nodeType="afterEffect" presetClass="entr" presetID="16" presetSubtype="37">
                                  <p:stCondLst>
                                    <p:cond delay="0"/>
                                  </p:stCondLst>
                                  <p:childTnLst>
                                    <p:set>
                                      <p:cBhvr>
                                        <p:cTn dur="1" fill="hold" id="32">
                                          <p:stCondLst>
                                            <p:cond delay="0"/>
                                          </p:stCondLst>
                                        </p:cTn>
                                        <p:tgtEl>
                                          <p:spTgt spid="4"/>
                                        </p:tgtEl>
                                        <p:attrNameLst>
                                          <p:attrName>style.visibility</p:attrName>
                                        </p:attrNameLst>
                                      </p:cBhvr>
                                      <p:to>
                                        <p:strVal val="visible"/>
                                      </p:to>
                                    </p:set>
                                    <p:animEffect filter="barn(outVertical)" transition="in">
                                      <p:cBhvr>
                                        <p:cTn dur="500" id="33"/>
                                        <p:tgtEl>
                                          <p:spTgt spid="4"/>
                                        </p:tgtEl>
                                      </p:cBhvr>
                                    </p:animEffect>
                                  </p:childTnLst>
                                </p:cTn>
                              </p:par>
                            </p:childTnLst>
                          </p:cTn>
                        </p:par>
                        <p:par>
                          <p:cTn fill="hold" id="34" nodeType="afterGroup">
                            <p:stCondLst>
                              <p:cond delay="3900"/>
                            </p:stCondLst>
                            <p:childTnLst>
                              <p:par>
                                <p:cTn fill="hold" grpId="1" id="35" nodeType="afterEffect" presetClass="emph" presetID="26" presetSubtype="0">
                                  <p:stCondLst>
                                    <p:cond delay="0"/>
                                  </p:stCondLst>
                                  <p:childTnLst>
                                    <p:animEffect filter="fade" transition="out">
                                      <p:cBhvr>
                                        <p:cTn dur="500" id="36" tmFilter="0, 0; .2, .5; .8, .5; 1, 0"/>
                                        <p:tgtEl>
                                          <p:spTgt spid="4"/>
                                        </p:tgtEl>
                                      </p:cBhvr>
                                    </p:animEffect>
                                    <p:animScale>
                                      <p:cBhvr>
                                        <p:cTn autoRev="1" dur="250" fill="hold" id="37"/>
                                        <p:tgtEl>
                                          <p:spTgt spid="4"/>
                                        </p:tgtEl>
                                      </p:cBhvr>
                                      <p:by x="105000" y="105000"/>
                                    </p:animScale>
                                  </p:childTnLst>
                                </p:cTn>
                              </p:par>
                            </p:childTnLst>
                          </p:cTn>
                        </p:par>
                        <p:par>
                          <p:cTn fill="hold" id="38" nodeType="afterGroup">
                            <p:stCondLst>
                              <p:cond delay="4400"/>
                            </p:stCondLst>
                            <p:childTnLst>
                              <p:par>
                                <p:cTn fill="hold" grpId="0" id="39" nodeType="afterEffect" presetClass="entr" presetID="22" presetSubtype="8">
                                  <p:stCondLst>
                                    <p:cond delay="0"/>
                                  </p:stCondLst>
                                  <p:childTnLst>
                                    <p:set>
                                      <p:cBhvr>
                                        <p:cTn dur="1" fill="hold" id="40">
                                          <p:stCondLst>
                                            <p:cond delay="0"/>
                                          </p:stCondLst>
                                        </p:cTn>
                                        <p:tgtEl>
                                          <p:spTgt spid="5"/>
                                        </p:tgtEl>
                                        <p:attrNameLst>
                                          <p:attrName>style.visibility</p:attrName>
                                        </p:attrNameLst>
                                      </p:cBhvr>
                                      <p:to>
                                        <p:strVal val="visible"/>
                                      </p:to>
                                    </p:set>
                                    <p:animEffect filter="wipe(left)" transition="in">
                                      <p:cBhvr>
                                        <p:cTn dur="500" id="41"/>
                                        <p:tgtEl>
                                          <p:spTgt spid="5"/>
                                        </p:tgtEl>
                                      </p:cBhvr>
                                    </p:animEffect>
                                  </p:childTnLst>
                                </p:cTn>
                              </p:par>
                              <p:par>
                                <p:cTn fill="hold" id="42" nodeType="withEffect" presetClass="entr" presetID="22" presetSubtype="8">
                                  <p:stCondLst>
                                    <p:cond delay="0"/>
                                  </p:stCondLst>
                                  <p:childTnLst>
                                    <p:set>
                                      <p:cBhvr>
                                        <p:cTn dur="1" fill="hold" id="43">
                                          <p:stCondLst>
                                            <p:cond delay="0"/>
                                          </p:stCondLst>
                                        </p:cTn>
                                        <p:tgtEl>
                                          <p:spTgt spid="6"/>
                                        </p:tgtEl>
                                        <p:attrNameLst>
                                          <p:attrName>style.visibility</p:attrName>
                                        </p:attrNameLst>
                                      </p:cBhvr>
                                      <p:to>
                                        <p:strVal val="visible"/>
                                      </p:to>
                                    </p:set>
                                    <p:animEffect filter="wipe(left)" transition="in">
                                      <p:cBhvr>
                                        <p:cTn dur="500" id="44"/>
                                        <p:tgtEl>
                                          <p:spTgt spid="6"/>
                                        </p:tgtEl>
                                      </p:cBhvr>
                                    </p:animEffect>
                                  </p:childTnLst>
                                </p:cTn>
                              </p:par>
                            </p:childTnLst>
                          </p:cTn>
                        </p:par>
                        <p:par>
                          <p:cTn fill="hold" id="45" nodeType="afterGroup">
                            <p:stCondLst>
                              <p:cond delay="4900"/>
                            </p:stCondLst>
                            <p:childTnLst>
                              <p:par>
                                <p:cTn fill="hold" id="46" nodeType="afterEffect" presetClass="entr" presetID="53" presetSubtype="0">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p:cTn dur="500" fill="hold" id="48"/>
                                        <p:tgtEl>
                                          <p:spTgt spid="7"/>
                                        </p:tgtEl>
                                        <p:attrNameLst>
                                          <p:attrName>ppt_w</p:attrName>
                                        </p:attrNameLst>
                                      </p:cBhvr>
                                      <p:tavLst>
                                        <p:tav tm="0">
                                          <p:val>
                                            <p:fltVal val="0"/>
                                          </p:val>
                                        </p:tav>
                                        <p:tav tm="100000">
                                          <p:val>
                                            <p:strVal val="#ppt_w"/>
                                          </p:val>
                                        </p:tav>
                                      </p:tavLst>
                                    </p:anim>
                                    <p:anim calcmode="lin" valueType="num">
                                      <p:cBhvr>
                                        <p:cTn dur="500" fill="hold" id="49"/>
                                        <p:tgtEl>
                                          <p:spTgt spid="7"/>
                                        </p:tgtEl>
                                        <p:attrNameLst>
                                          <p:attrName>ppt_h</p:attrName>
                                        </p:attrNameLst>
                                      </p:cBhvr>
                                      <p:tavLst>
                                        <p:tav tm="0">
                                          <p:val>
                                            <p:fltVal val="0"/>
                                          </p:val>
                                        </p:tav>
                                        <p:tav tm="100000">
                                          <p:val>
                                            <p:strVal val="#ppt_h"/>
                                          </p:val>
                                        </p:tav>
                                      </p:tavLst>
                                    </p:anim>
                                    <p:animEffect filter="fade" transition="in">
                                      <p:cBhvr>
                                        <p:cTn dur="500" id="50"/>
                                        <p:tgtEl>
                                          <p:spTgt spid="7"/>
                                        </p:tgtEl>
                                      </p:cBhvr>
                                    </p:animEffect>
                                  </p:childTnLst>
                                </p:cTn>
                              </p:par>
                            </p:childTnLst>
                          </p:cTn>
                        </p:par>
                        <p:par>
                          <p:cTn fill="hold" id="51" nodeType="afterGroup">
                            <p:stCondLst>
                              <p:cond delay="5400"/>
                            </p:stCondLst>
                            <p:childTnLst>
                              <p:par>
                                <p:cTn fill="hold" grpId="0" id="52" nodeType="afterEffect" presetClass="entr" presetID="16" presetSubtype="37">
                                  <p:stCondLst>
                                    <p:cond delay="0"/>
                                  </p:stCondLst>
                                  <p:childTnLst>
                                    <p:set>
                                      <p:cBhvr>
                                        <p:cTn dur="1" fill="hold" id="53">
                                          <p:stCondLst>
                                            <p:cond delay="0"/>
                                          </p:stCondLst>
                                        </p:cTn>
                                        <p:tgtEl>
                                          <p:spTgt spid="8"/>
                                        </p:tgtEl>
                                        <p:attrNameLst>
                                          <p:attrName>style.visibility</p:attrName>
                                        </p:attrNameLst>
                                      </p:cBhvr>
                                      <p:to>
                                        <p:strVal val="visible"/>
                                      </p:to>
                                    </p:set>
                                    <p:animEffect filter="barn(outVertical)" transition="in">
                                      <p:cBhvr>
                                        <p:cTn dur="500" id="54"/>
                                        <p:tgtEl>
                                          <p:spTgt spid="8"/>
                                        </p:tgtEl>
                                      </p:cBhvr>
                                    </p:animEffect>
                                  </p:childTnLst>
                                </p:cTn>
                              </p:par>
                            </p:childTnLst>
                          </p:cTn>
                        </p:par>
                        <p:par>
                          <p:cTn fill="hold" id="55" nodeType="afterGroup">
                            <p:stCondLst>
                              <p:cond delay="5900"/>
                            </p:stCondLst>
                            <p:childTnLst>
                              <p:par>
                                <p:cTn fill="hold" grpId="1" id="56" nodeType="afterEffect" presetClass="emph" presetID="26" presetSubtype="0">
                                  <p:stCondLst>
                                    <p:cond delay="0"/>
                                  </p:stCondLst>
                                  <p:childTnLst>
                                    <p:animEffect filter="fade" transition="out">
                                      <p:cBhvr>
                                        <p:cTn dur="500" id="57" tmFilter="0, 0; .2, .5; .8, .5; 1, 0"/>
                                        <p:tgtEl>
                                          <p:spTgt spid="8"/>
                                        </p:tgtEl>
                                      </p:cBhvr>
                                    </p:animEffect>
                                    <p:animScale>
                                      <p:cBhvr>
                                        <p:cTn autoRev="1" dur="250" fill="hold" id="58"/>
                                        <p:tgtEl>
                                          <p:spTgt spid="8"/>
                                        </p:tgtEl>
                                      </p:cBhvr>
                                      <p:by x="105000" y="105000"/>
                                    </p:animScale>
                                  </p:childTnLst>
                                </p:cTn>
                              </p:par>
                            </p:childTnLst>
                          </p:cTn>
                        </p:par>
                        <p:par>
                          <p:cTn fill="hold" id="59" nodeType="afterGroup">
                            <p:stCondLst>
                              <p:cond delay="6400"/>
                            </p:stCondLst>
                            <p:childTnLst>
                              <p:par>
                                <p:cTn fill="hold" grpId="0" id="60" nodeType="afterEffect" presetClass="entr" presetID="22" presetSubtype="8">
                                  <p:stCondLst>
                                    <p:cond delay="0"/>
                                  </p:stCondLst>
                                  <p:childTnLst>
                                    <p:set>
                                      <p:cBhvr>
                                        <p:cTn dur="1" fill="hold" id="61">
                                          <p:stCondLst>
                                            <p:cond delay="0"/>
                                          </p:stCondLst>
                                        </p:cTn>
                                        <p:tgtEl>
                                          <p:spTgt spid="9"/>
                                        </p:tgtEl>
                                        <p:attrNameLst>
                                          <p:attrName>style.visibility</p:attrName>
                                        </p:attrNameLst>
                                      </p:cBhvr>
                                      <p:to>
                                        <p:strVal val="visible"/>
                                      </p:to>
                                    </p:set>
                                    <p:animEffect filter="wipe(left)" transition="in">
                                      <p:cBhvr>
                                        <p:cTn dur="500" id="62"/>
                                        <p:tgtEl>
                                          <p:spTgt spid="9"/>
                                        </p:tgtEl>
                                      </p:cBhvr>
                                    </p:animEffect>
                                  </p:childTnLst>
                                </p:cTn>
                              </p:par>
                              <p:par>
                                <p:cTn fill="hold" id="63" nodeType="withEffect" presetClass="entr" presetID="22" presetSubtype="8">
                                  <p:stCondLst>
                                    <p:cond delay="0"/>
                                  </p:stCondLst>
                                  <p:childTnLst>
                                    <p:set>
                                      <p:cBhvr>
                                        <p:cTn dur="1" fill="hold" id="64">
                                          <p:stCondLst>
                                            <p:cond delay="0"/>
                                          </p:stCondLst>
                                        </p:cTn>
                                        <p:tgtEl>
                                          <p:spTgt spid="10"/>
                                        </p:tgtEl>
                                        <p:attrNameLst>
                                          <p:attrName>style.visibility</p:attrName>
                                        </p:attrNameLst>
                                      </p:cBhvr>
                                      <p:to>
                                        <p:strVal val="visible"/>
                                      </p:to>
                                    </p:set>
                                    <p:animEffect filter="wipe(left)" transition="in">
                                      <p:cBhvr>
                                        <p:cTn dur="500" id="65"/>
                                        <p:tgtEl>
                                          <p:spTgt spid="10"/>
                                        </p:tgtEl>
                                      </p:cBhvr>
                                    </p:animEffect>
                                  </p:childTnLst>
                                </p:cTn>
                              </p:par>
                            </p:childTnLst>
                          </p:cTn>
                        </p:par>
                        <p:par>
                          <p:cTn fill="hold" id="66" nodeType="afterGroup">
                            <p:stCondLst>
                              <p:cond delay="6900"/>
                            </p:stCondLst>
                            <p:childTnLst>
                              <p:par>
                                <p:cTn fill="hold" id="67" nodeType="afterEffect" presetClass="entr" presetID="53" presetSubtype="0">
                                  <p:stCondLst>
                                    <p:cond delay="0"/>
                                  </p:stCondLst>
                                  <p:childTnLst>
                                    <p:set>
                                      <p:cBhvr>
                                        <p:cTn dur="1" fill="hold" id="68">
                                          <p:stCondLst>
                                            <p:cond delay="0"/>
                                          </p:stCondLst>
                                        </p:cTn>
                                        <p:tgtEl>
                                          <p:spTgt spid="11"/>
                                        </p:tgtEl>
                                        <p:attrNameLst>
                                          <p:attrName>style.visibility</p:attrName>
                                        </p:attrNameLst>
                                      </p:cBhvr>
                                      <p:to>
                                        <p:strVal val="visible"/>
                                      </p:to>
                                    </p:set>
                                    <p:anim calcmode="lin" valueType="num">
                                      <p:cBhvr>
                                        <p:cTn dur="500" fill="hold" id="69"/>
                                        <p:tgtEl>
                                          <p:spTgt spid="11"/>
                                        </p:tgtEl>
                                        <p:attrNameLst>
                                          <p:attrName>ppt_w</p:attrName>
                                        </p:attrNameLst>
                                      </p:cBhvr>
                                      <p:tavLst>
                                        <p:tav tm="0">
                                          <p:val>
                                            <p:fltVal val="0"/>
                                          </p:val>
                                        </p:tav>
                                        <p:tav tm="100000">
                                          <p:val>
                                            <p:strVal val="#ppt_w"/>
                                          </p:val>
                                        </p:tav>
                                      </p:tavLst>
                                    </p:anim>
                                    <p:anim calcmode="lin" valueType="num">
                                      <p:cBhvr>
                                        <p:cTn dur="500" fill="hold" id="70"/>
                                        <p:tgtEl>
                                          <p:spTgt spid="11"/>
                                        </p:tgtEl>
                                        <p:attrNameLst>
                                          <p:attrName>ppt_h</p:attrName>
                                        </p:attrNameLst>
                                      </p:cBhvr>
                                      <p:tavLst>
                                        <p:tav tm="0">
                                          <p:val>
                                            <p:fltVal val="0"/>
                                          </p:val>
                                        </p:tav>
                                        <p:tav tm="100000">
                                          <p:val>
                                            <p:strVal val="#ppt_h"/>
                                          </p:val>
                                        </p:tav>
                                      </p:tavLst>
                                    </p:anim>
                                    <p:animEffect filter="fade" transition="in">
                                      <p:cBhvr>
                                        <p:cTn dur="500" id="71"/>
                                        <p:tgtEl>
                                          <p:spTgt spid="11"/>
                                        </p:tgtEl>
                                      </p:cBhvr>
                                    </p:animEffect>
                                  </p:childTnLst>
                                </p:cTn>
                              </p:par>
                            </p:childTnLst>
                          </p:cTn>
                        </p:par>
                        <p:par>
                          <p:cTn fill="hold" id="72" nodeType="afterGroup">
                            <p:stCondLst>
                              <p:cond delay="7400"/>
                            </p:stCondLst>
                            <p:childTnLst>
                              <p:par>
                                <p:cTn fill="hold" grpId="0" id="73" nodeType="afterEffect" presetClass="entr" presetID="16" presetSubtype="37">
                                  <p:stCondLst>
                                    <p:cond delay="0"/>
                                  </p:stCondLst>
                                  <p:childTnLst>
                                    <p:set>
                                      <p:cBhvr>
                                        <p:cTn dur="1" fill="hold" id="74">
                                          <p:stCondLst>
                                            <p:cond delay="0"/>
                                          </p:stCondLst>
                                        </p:cTn>
                                        <p:tgtEl>
                                          <p:spTgt spid="12"/>
                                        </p:tgtEl>
                                        <p:attrNameLst>
                                          <p:attrName>style.visibility</p:attrName>
                                        </p:attrNameLst>
                                      </p:cBhvr>
                                      <p:to>
                                        <p:strVal val="visible"/>
                                      </p:to>
                                    </p:set>
                                    <p:animEffect filter="barn(outVertical)" transition="in">
                                      <p:cBhvr>
                                        <p:cTn dur="500" id="75"/>
                                        <p:tgtEl>
                                          <p:spTgt spid="12"/>
                                        </p:tgtEl>
                                      </p:cBhvr>
                                    </p:animEffect>
                                  </p:childTnLst>
                                </p:cTn>
                              </p:par>
                            </p:childTnLst>
                          </p:cTn>
                        </p:par>
                        <p:par>
                          <p:cTn fill="hold" id="76" nodeType="afterGroup">
                            <p:stCondLst>
                              <p:cond delay="7900"/>
                            </p:stCondLst>
                            <p:childTnLst>
                              <p:par>
                                <p:cTn fill="hold" grpId="1" id="77" nodeType="afterEffect" presetClass="emph" presetID="26" presetSubtype="0">
                                  <p:stCondLst>
                                    <p:cond delay="0"/>
                                  </p:stCondLst>
                                  <p:childTnLst>
                                    <p:animEffect filter="fade" transition="out">
                                      <p:cBhvr>
                                        <p:cTn dur="500" id="78" tmFilter="0, 0; .2, .5; .8, .5; 1, 0"/>
                                        <p:tgtEl>
                                          <p:spTgt spid="12"/>
                                        </p:tgtEl>
                                      </p:cBhvr>
                                    </p:animEffect>
                                    <p:animScale>
                                      <p:cBhvr>
                                        <p:cTn autoRev="1" dur="250" fill="hold" id="79"/>
                                        <p:tgtEl>
                                          <p:spTgt spid="12"/>
                                        </p:tgtEl>
                                      </p:cBhvr>
                                      <p:by x="105000" y="105000"/>
                                    </p:animScale>
                                  </p:childTnLst>
                                </p:cTn>
                              </p:par>
                            </p:childTnLst>
                          </p:cTn>
                        </p:par>
                        <p:par>
                          <p:cTn fill="hold" id="80" nodeType="afterGroup">
                            <p:stCondLst>
                              <p:cond delay="8400"/>
                            </p:stCondLst>
                            <p:childTnLst>
                              <p:par>
                                <p:cTn fill="hold" grpId="0" id="81" nodeType="afterEffect" presetClass="entr" presetID="22" presetSubtype="8">
                                  <p:stCondLst>
                                    <p:cond delay="0"/>
                                  </p:stCondLst>
                                  <p:childTnLst>
                                    <p:set>
                                      <p:cBhvr>
                                        <p:cTn dur="1" fill="hold" id="82">
                                          <p:stCondLst>
                                            <p:cond delay="0"/>
                                          </p:stCondLst>
                                        </p:cTn>
                                        <p:tgtEl>
                                          <p:spTgt spid="13"/>
                                        </p:tgtEl>
                                        <p:attrNameLst>
                                          <p:attrName>style.visibility</p:attrName>
                                        </p:attrNameLst>
                                      </p:cBhvr>
                                      <p:to>
                                        <p:strVal val="visible"/>
                                      </p:to>
                                    </p:set>
                                    <p:animEffect filter="wipe(left)" transition="in">
                                      <p:cBhvr>
                                        <p:cTn dur="500" id="83"/>
                                        <p:tgtEl>
                                          <p:spTgt spid="13"/>
                                        </p:tgtEl>
                                      </p:cBhvr>
                                    </p:animEffect>
                                  </p:childTnLst>
                                </p:cTn>
                              </p:par>
                              <p:par>
                                <p:cTn fill="hold" id="84" nodeType="withEffect" presetClass="entr" presetID="22" presetSubtype="8">
                                  <p:stCondLst>
                                    <p:cond delay="0"/>
                                  </p:stCondLst>
                                  <p:childTnLst>
                                    <p:set>
                                      <p:cBhvr>
                                        <p:cTn dur="1" fill="hold" id="85">
                                          <p:stCondLst>
                                            <p:cond delay="0"/>
                                          </p:stCondLst>
                                        </p:cTn>
                                        <p:tgtEl>
                                          <p:spTgt spid="14"/>
                                        </p:tgtEl>
                                        <p:attrNameLst>
                                          <p:attrName>style.visibility</p:attrName>
                                        </p:attrNameLst>
                                      </p:cBhvr>
                                      <p:to>
                                        <p:strVal val="visible"/>
                                      </p:to>
                                    </p:set>
                                    <p:animEffect filter="wipe(left)" transition="in">
                                      <p:cBhvr>
                                        <p:cTn dur="500" id="86"/>
                                        <p:tgtEl>
                                          <p:spTgt spid="14"/>
                                        </p:tgtEl>
                                      </p:cBhvr>
                                    </p:animEffect>
                                  </p:childTnLst>
                                </p:cTn>
                              </p:par>
                            </p:childTnLst>
                          </p:cTn>
                        </p:par>
                        <p:par>
                          <p:cTn fill="hold" id="87" nodeType="afterGroup">
                            <p:stCondLst>
                              <p:cond delay="8900"/>
                            </p:stCondLst>
                            <p:childTnLst>
                              <p:par>
                                <p:cTn fill="hold" id="88" nodeType="afterEffect" presetClass="entr" presetID="53" presetSubtype="0">
                                  <p:stCondLst>
                                    <p:cond delay="0"/>
                                  </p:stCondLst>
                                  <p:childTnLst>
                                    <p:set>
                                      <p:cBhvr>
                                        <p:cTn dur="1" fill="hold" id="89">
                                          <p:stCondLst>
                                            <p:cond delay="0"/>
                                          </p:stCondLst>
                                        </p:cTn>
                                        <p:tgtEl>
                                          <p:spTgt spid="15"/>
                                        </p:tgtEl>
                                        <p:attrNameLst>
                                          <p:attrName>style.visibility</p:attrName>
                                        </p:attrNameLst>
                                      </p:cBhvr>
                                      <p:to>
                                        <p:strVal val="visible"/>
                                      </p:to>
                                    </p:set>
                                    <p:anim calcmode="lin" valueType="num">
                                      <p:cBhvr>
                                        <p:cTn dur="500" fill="hold" id="90"/>
                                        <p:tgtEl>
                                          <p:spTgt spid="15"/>
                                        </p:tgtEl>
                                        <p:attrNameLst>
                                          <p:attrName>ppt_w</p:attrName>
                                        </p:attrNameLst>
                                      </p:cBhvr>
                                      <p:tavLst>
                                        <p:tav tm="0">
                                          <p:val>
                                            <p:fltVal val="0"/>
                                          </p:val>
                                        </p:tav>
                                        <p:tav tm="100000">
                                          <p:val>
                                            <p:strVal val="#ppt_w"/>
                                          </p:val>
                                        </p:tav>
                                      </p:tavLst>
                                    </p:anim>
                                    <p:anim calcmode="lin" valueType="num">
                                      <p:cBhvr>
                                        <p:cTn dur="500" fill="hold" id="91"/>
                                        <p:tgtEl>
                                          <p:spTgt spid="15"/>
                                        </p:tgtEl>
                                        <p:attrNameLst>
                                          <p:attrName>ppt_h</p:attrName>
                                        </p:attrNameLst>
                                      </p:cBhvr>
                                      <p:tavLst>
                                        <p:tav tm="0">
                                          <p:val>
                                            <p:fltVal val="0"/>
                                          </p:val>
                                        </p:tav>
                                        <p:tav tm="100000">
                                          <p:val>
                                            <p:strVal val="#ppt_h"/>
                                          </p:val>
                                        </p:tav>
                                      </p:tavLst>
                                    </p:anim>
                                    <p:animEffect filter="fade" transition="in">
                                      <p:cBhvr>
                                        <p:cTn dur="500" id="92"/>
                                        <p:tgtEl>
                                          <p:spTgt spid="15"/>
                                        </p:tgtEl>
                                      </p:cBhvr>
                                    </p:animEffect>
                                  </p:childTnLst>
                                </p:cTn>
                              </p:par>
                            </p:childTnLst>
                          </p:cTn>
                        </p:par>
                        <p:par>
                          <p:cTn fill="hold" id="93" nodeType="afterGroup">
                            <p:stCondLst>
                              <p:cond delay="9400"/>
                            </p:stCondLst>
                            <p:childTnLst>
                              <p:par>
                                <p:cTn fill="hold" grpId="0" id="94" nodeType="afterEffect" presetClass="entr" presetID="16" presetSubtype="37">
                                  <p:stCondLst>
                                    <p:cond delay="0"/>
                                  </p:stCondLst>
                                  <p:childTnLst>
                                    <p:set>
                                      <p:cBhvr>
                                        <p:cTn dur="1" fill="hold" id="95">
                                          <p:stCondLst>
                                            <p:cond delay="0"/>
                                          </p:stCondLst>
                                        </p:cTn>
                                        <p:tgtEl>
                                          <p:spTgt spid="16"/>
                                        </p:tgtEl>
                                        <p:attrNameLst>
                                          <p:attrName>style.visibility</p:attrName>
                                        </p:attrNameLst>
                                      </p:cBhvr>
                                      <p:to>
                                        <p:strVal val="visible"/>
                                      </p:to>
                                    </p:set>
                                    <p:animEffect filter="barn(outVertical)" transition="in">
                                      <p:cBhvr>
                                        <p:cTn dur="500" id="96"/>
                                        <p:tgtEl>
                                          <p:spTgt spid="16"/>
                                        </p:tgtEl>
                                      </p:cBhvr>
                                    </p:animEffect>
                                  </p:childTnLst>
                                </p:cTn>
                              </p:par>
                            </p:childTnLst>
                          </p:cTn>
                        </p:par>
                        <p:par>
                          <p:cTn fill="hold" id="97" nodeType="afterGroup">
                            <p:stCondLst>
                              <p:cond delay="9900"/>
                            </p:stCondLst>
                            <p:childTnLst>
                              <p:par>
                                <p:cTn fill="hold" grpId="1" id="98" nodeType="afterEffect" presetClass="emph" presetID="26" presetSubtype="0">
                                  <p:stCondLst>
                                    <p:cond delay="0"/>
                                  </p:stCondLst>
                                  <p:childTnLst>
                                    <p:animEffect filter="fade" transition="out">
                                      <p:cBhvr>
                                        <p:cTn dur="500" id="99" tmFilter="0, 0; .2, .5; .8, .5; 1, 0"/>
                                        <p:tgtEl>
                                          <p:spTgt spid="16"/>
                                        </p:tgtEl>
                                      </p:cBhvr>
                                    </p:animEffect>
                                    <p:animScale>
                                      <p:cBhvr>
                                        <p:cTn autoRev="1" dur="250" fill="hold" id="100"/>
                                        <p:tgtEl>
                                          <p:spTgt spid="16"/>
                                        </p:tgtEl>
                                      </p:cBhvr>
                                      <p:by x="105000" y="105000"/>
                                    </p:animScale>
                                  </p:childTnLst>
                                </p:cTn>
                              </p:par>
                            </p:childTnLst>
                          </p:cTn>
                        </p:par>
                        <p:par>
                          <p:cTn fill="hold" id="101" nodeType="afterGroup">
                            <p:stCondLst>
                              <p:cond delay="10400"/>
                            </p:stCondLst>
                            <p:childTnLst>
                              <p:par>
                                <p:cTn fill="hold" grpId="0" id="102" nodeType="afterEffect" presetClass="entr" presetID="22" presetSubtype="8">
                                  <p:stCondLst>
                                    <p:cond delay="0"/>
                                  </p:stCondLst>
                                  <p:childTnLst>
                                    <p:set>
                                      <p:cBhvr>
                                        <p:cTn dur="1" fill="hold" id="103">
                                          <p:stCondLst>
                                            <p:cond delay="0"/>
                                          </p:stCondLst>
                                        </p:cTn>
                                        <p:tgtEl>
                                          <p:spTgt spid="17"/>
                                        </p:tgtEl>
                                        <p:attrNameLst>
                                          <p:attrName>style.visibility</p:attrName>
                                        </p:attrNameLst>
                                      </p:cBhvr>
                                      <p:to>
                                        <p:strVal val="visible"/>
                                      </p:to>
                                    </p:set>
                                    <p:animEffect filter="wipe(left)" transition="in">
                                      <p:cBhvr>
                                        <p:cTn dur="500" id="104"/>
                                        <p:tgtEl>
                                          <p:spTgt spid="17"/>
                                        </p:tgtEl>
                                      </p:cBhvr>
                                    </p:animEffect>
                                  </p:childTnLst>
                                </p:cTn>
                              </p:par>
                              <p:par>
                                <p:cTn fill="hold" id="105" nodeType="withEffect" presetClass="entr" presetID="22" presetSubtype="8">
                                  <p:stCondLst>
                                    <p:cond delay="0"/>
                                  </p:stCondLst>
                                  <p:childTnLst>
                                    <p:set>
                                      <p:cBhvr>
                                        <p:cTn dur="1" fill="hold" id="106">
                                          <p:stCondLst>
                                            <p:cond delay="0"/>
                                          </p:stCondLst>
                                        </p:cTn>
                                        <p:tgtEl>
                                          <p:spTgt spid="18"/>
                                        </p:tgtEl>
                                        <p:attrNameLst>
                                          <p:attrName>style.visibility</p:attrName>
                                        </p:attrNameLst>
                                      </p:cBhvr>
                                      <p:to>
                                        <p:strVal val="visible"/>
                                      </p:to>
                                    </p:set>
                                    <p:animEffect filter="wipe(left)" transition="in">
                                      <p:cBhvr>
                                        <p:cTn dur="500" id="107"/>
                                        <p:tgtEl>
                                          <p:spTgt spid="18"/>
                                        </p:tgtEl>
                                      </p:cBhvr>
                                    </p:animEffect>
                                  </p:childTnLst>
                                </p:cTn>
                              </p:par>
                            </p:childTnLst>
                          </p:cTn>
                        </p:par>
                        <p:par>
                          <p:cTn fill="hold" id="108" nodeType="afterGroup">
                            <p:stCondLst>
                              <p:cond delay="10900"/>
                            </p:stCondLst>
                            <p:childTnLst>
                              <p:par>
                                <p:cTn fill="hold" id="109" nodeType="afterEffect" presetClass="entr" presetID="53" presetSubtype="0">
                                  <p:stCondLst>
                                    <p:cond delay="0"/>
                                  </p:stCondLst>
                                  <p:childTnLst>
                                    <p:set>
                                      <p:cBhvr>
                                        <p:cTn dur="1" fill="hold" id="110">
                                          <p:stCondLst>
                                            <p:cond delay="0"/>
                                          </p:stCondLst>
                                        </p:cTn>
                                        <p:tgtEl>
                                          <p:spTgt spid="19"/>
                                        </p:tgtEl>
                                        <p:attrNameLst>
                                          <p:attrName>style.visibility</p:attrName>
                                        </p:attrNameLst>
                                      </p:cBhvr>
                                      <p:to>
                                        <p:strVal val="visible"/>
                                      </p:to>
                                    </p:set>
                                    <p:anim calcmode="lin" valueType="num">
                                      <p:cBhvr>
                                        <p:cTn dur="500" fill="hold" id="111"/>
                                        <p:tgtEl>
                                          <p:spTgt spid="19"/>
                                        </p:tgtEl>
                                        <p:attrNameLst>
                                          <p:attrName>ppt_w</p:attrName>
                                        </p:attrNameLst>
                                      </p:cBhvr>
                                      <p:tavLst>
                                        <p:tav tm="0">
                                          <p:val>
                                            <p:fltVal val="0"/>
                                          </p:val>
                                        </p:tav>
                                        <p:tav tm="100000">
                                          <p:val>
                                            <p:strVal val="#ppt_w"/>
                                          </p:val>
                                        </p:tav>
                                      </p:tavLst>
                                    </p:anim>
                                    <p:anim calcmode="lin" valueType="num">
                                      <p:cBhvr>
                                        <p:cTn dur="500" fill="hold" id="112"/>
                                        <p:tgtEl>
                                          <p:spTgt spid="19"/>
                                        </p:tgtEl>
                                        <p:attrNameLst>
                                          <p:attrName>ppt_h</p:attrName>
                                        </p:attrNameLst>
                                      </p:cBhvr>
                                      <p:tavLst>
                                        <p:tav tm="0">
                                          <p:val>
                                            <p:fltVal val="0"/>
                                          </p:val>
                                        </p:tav>
                                        <p:tav tm="100000">
                                          <p:val>
                                            <p:strVal val="#ppt_h"/>
                                          </p:val>
                                        </p:tav>
                                      </p:tavLst>
                                    </p:anim>
                                    <p:animEffect filter="fade" transition="in">
                                      <p:cBhvr>
                                        <p:cTn dur="500" id="113"/>
                                        <p:tgtEl>
                                          <p:spTgt spid="19"/>
                                        </p:tgtEl>
                                      </p:cBhvr>
                                    </p:animEffect>
                                  </p:childTnLst>
                                </p:cTn>
                              </p:par>
                            </p:childTnLst>
                          </p:cTn>
                        </p:par>
                        <p:par>
                          <p:cTn fill="hold" id="114" nodeType="afterGroup">
                            <p:stCondLst>
                              <p:cond delay="11400"/>
                            </p:stCondLst>
                            <p:childTnLst>
                              <p:par>
                                <p:cTn fill="hold" grpId="0" id="115" nodeType="afterEffect" presetClass="entr" presetID="16" presetSubtype="37">
                                  <p:stCondLst>
                                    <p:cond delay="0"/>
                                  </p:stCondLst>
                                  <p:childTnLst>
                                    <p:set>
                                      <p:cBhvr>
                                        <p:cTn dur="1" fill="hold" id="116">
                                          <p:stCondLst>
                                            <p:cond delay="0"/>
                                          </p:stCondLst>
                                        </p:cTn>
                                        <p:tgtEl>
                                          <p:spTgt spid="20"/>
                                        </p:tgtEl>
                                        <p:attrNameLst>
                                          <p:attrName>style.visibility</p:attrName>
                                        </p:attrNameLst>
                                      </p:cBhvr>
                                      <p:to>
                                        <p:strVal val="visible"/>
                                      </p:to>
                                    </p:set>
                                    <p:animEffect filter="barn(outVertical)" transition="in">
                                      <p:cBhvr>
                                        <p:cTn dur="500" id="117"/>
                                        <p:tgtEl>
                                          <p:spTgt spid="20"/>
                                        </p:tgtEl>
                                      </p:cBhvr>
                                    </p:animEffect>
                                  </p:childTnLst>
                                </p:cTn>
                              </p:par>
                            </p:childTnLst>
                          </p:cTn>
                        </p:par>
                        <p:par>
                          <p:cTn fill="hold" id="118" nodeType="afterGroup">
                            <p:stCondLst>
                              <p:cond delay="11900"/>
                            </p:stCondLst>
                            <p:childTnLst>
                              <p:par>
                                <p:cTn fill="hold" grpId="1" id="119" nodeType="afterEffect" presetClass="emph" presetID="26" presetSubtype="0">
                                  <p:stCondLst>
                                    <p:cond delay="0"/>
                                  </p:stCondLst>
                                  <p:childTnLst>
                                    <p:animEffect filter="fade" transition="out">
                                      <p:cBhvr>
                                        <p:cTn dur="500" id="120" tmFilter="0, 0; .2, .5; .8, .5; 1, 0"/>
                                        <p:tgtEl>
                                          <p:spTgt spid="20"/>
                                        </p:tgtEl>
                                      </p:cBhvr>
                                    </p:animEffect>
                                    <p:animScale>
                                      <p:cBhvr>
                                        <p:cTn autoRev="1" dur="250" fill="hold" id="121"/>
                                        <p:tgtEl>
                                          <p:spTgt spid="20"/>
                                        </p:tgtEl>
                                      </p:cBhvr>
                                      <p:by x="105000" y="105000"/>
                                    </p:animScale>
                                  </p:childTnLst>
                                </p:cTn>
                              </p:par>
                            </p:childTnLst>
                          </p:cTn>
                        </p:par>
                        <p:par>
                          <p:cTn fill="hold" id="122" nodeType="afterGroup">
                            <p:stCondLst>
                              <p:cond delay="12400"/>
                            </p:stCondLst>
                            <p:childTnLst>
                              <p:par>
                                <p:cTn fill="hold" grpId="0" id="123" nodeType="afterEffect" presetClass="entr" presetID="22" presetSubtype="8">
                                  <p:stCondLst>
                                    <p:cond delay="0"/>
                                  </p:stCondLst>
                                  <p:childTnLst>
                                    <p:set>
                                      <p:cBhvr>
                                        <p:cTn dur="1" fill="hold" id="124">
                                          <p:stCondLst>
                                            <p:cond delay="0"/>
                                          </p:stCondLst>
                                        </p:cTn>
                                        <p:tgtEl>
                                          <p:spTgt spid="21"/>
                                        </p:tgtEl>
                                        <p:attrNameLst>
                                          <p:attrName>style.visibility</p:attrName>
                                        </p:attrNameLst>
                                      </p:cBhvr>
                                      <p:to>
                                        <p:strVal val="visible"/>
                                      </p:to>
                                    </p:set>
                                    <p:animEffect filter="wipe(left)" transition="in">
                                      <p:cBhvr>
                                        <p:cTn dur="500" id="12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0" spid="8"/>
      <p:bldP grpId="1" spid="8"/>
      <p:bldP grpId="0" spid="9"/>
      <p:bldP grpId="0" spid="12"/>
      <p:bldP grpId="1" spid="12"/>
      <p:bldP grpId="0" spid="13"/>
      <p:bldP grpId="0" spid="16"/>
      <p:bldP grpId="1" spid="16"/>
      <p:bldP grpId="0" spid="17"/>
      <p:bldP grpId="0" spid="20"/>
      <p:bldP grpId="1" spid="20"/>
      <p:bldP grpId="0" spid="21"/>
      <p:bldP grpId="0" spid="22"/>
      <p:bldP grpId="0" spid="24"/>
      <p:bldP grpId="0" spid="2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右箭头 7"/>
          <p:cNvSpPr/>
          <p:nvPr/>
        </p:nvSpPr>
        <p:spPr bwMode="auto">
          <a:xfrm>
            <a:off x="8021789" y="3265811"/>
            <a:ext cx="3161455" cy="1481654"/>
          </a:xfrm>
          <a:prstGeom prst="rightArrow">
            <a:avLst>
              <a:gd fmla="val 67746" name="adj1"/>
              <a:gd fmla="val 40105" name="adj2"/>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b="1" lang="zh-CN" sz="173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9" name="矩形 4"/>
          <p:cNvSpPr/>
          <p:nvPr/>
        </p:nvSpPr>
        <p:spPr bwMode="auto">
          <a:xfrm>
            <a:off x="8001792" y="3499757"/>
            <a:ext cx="1233787" cy="1479655"/>
          </a:xfrm>
          <a:custGeom>
            <a:gdLst>
              <a:gd fmla="*/ 0 w 1224136" name="connsiteX0"/>
              <a:gd fmla="*/ 0 h 648072" name="connsiteY0"/>
              <a:gd fmla="*/ 1224136 w 1224136" name="connsiteX1"/>
              <a:gd fmla="*/ 0 h 648072" name="connsiteY1"/>
              <a:gd fmla="*/ 1224136 w 1224136" name="connsiteX2"/>
              <a:gd fmla="*/ 648072 h 648072" name="connsiteY2"/>
              <a:gd fmla="*/ 0 w 1224136" name="connsiteX3"/>
              <a:gd fmla="*/ 648072 h 648072" name="connsiteY3"/>
              <a:gd fmla="*/ 0 w 1224136" name="connsiteX4"/>
              <a:gd fmla="*/ 0 h 648072" name="connsiteY4"/>
              <a:gd fmla="*/ 377372 w 1224136" name="connsiteX0-1"/>
              <a:gd fmla="*/ 0 h 1025443" name="connsiteY0-2"/>
              <a:gd fmla="*/ 1224136 w 1224136" name="connsiteX1-3"/>
              <a:gd fmla="*/ 377371 h 1025443" name="connsiteY1-4"/>
              <a:gd fmla="*/ 1224136 w 1224136" name="connsiteX2-5"/>
              <a:gd fmla="*/ 1025443 h 1025443" name="connsiteY2-6"/>
              <a:gd fmla="*/ 0 w 1224136" name="connsiteX3-7"/>
              <a:gd fmla="*/ 1025443 h 1025443" name="connsiteY3-8"/>
              <a:gd fmla="*/ 377372 w 1224136" name="connsiteX4-9"/>
              <a:gd fmla="*/ 0 h 1025443" name="connsiteY4-10"/>
              <a:gd fmla="*/ 0 w 846764" name="connsiteX0-11"/>
              <a:gd fmla="*/ 0 h 1025443" name="connsiteY0-12"/>
              <a:gd fmla="*/ 846764 w 846764" name="connsiteX1-13"/>
              <a:gd fmla="*/ 377371 h 1025443" name="connsiteY1-14"/>
              <a:gd fmla="*/ 846764 w 846764" name="connsiteX2-15"/>
              <a:gd fmla="*/ 1025443 h 1025443" name="connsiteY2-16"/>
              <a:gd fmla="*/ 43542 w 846764" name="connsiteX3-17"/>
              <a:gd fmla="*/ 706129 h 1025443" name="connsiteY3-18"/>
              <a:gd fmla="*/ 0 w 846764" name="connsiteX4-19"/>
              <a:gd fmla="*/ 0 h 1025443" name="connsiteY4-20"/>
              <a:gd fmla="*/ 19886 w 866650" name="connsiteX0-21"/>
              <a:gd fmla="*/ 0 h 1025443" name="connsiteY0-22"/>
              <a:gd fmla="*/ 866650 w 866650" name="connsiteX1-23"/>
              <a:gd fmla="*/ 377371 h 1025443" name="connsiteY1-24"/>
              <a:gd fmla="*/ 866650 w 866650" name="connsiteX2-25"/>
              <a:gd fmla="*/ 1025443 h 1025443" name="connsiteY2-26"/>
              <a:gd fmla="*/ 0 w 866650" name="connsiteX3-27"/>
              <a:gd fmla="*/ 706130 h 1025443" name="connsiteY3-28"/>
              <a:gd fmla="*/ 19886 w 866650" name="connsiteX4-29"/>
              <a:gd fmla="*/ 0 h 1025443" name="connsiteY4-30"/>
              <a:gd fmla="*/ 0 w 846764" name="connsiteX0-31"/>
              <a:gd fmla="*/ 0 h 1025443" name="connsiteY0-32"/>
              <a:gd fmla="*/ 846764 w 846764" name="connsiteX1-33"/>
              <a:gd fmla="*/ 377371 h 1025443" name="connsiteY1-34"/>
              <a:gd fmla="*/ 846764 w 846764" name="connsiteX2-35"/>
              <a:gd fmla="*/ 1025443 h 1025443" name="connsiteY2-36"/>
              <a:gd fmla="*/ 18171 w 846764" name="connsiteX3-37"/>
              <a:gd fmla="*/ 706131 h 1025443" name="connsiteY3-38"/>
              <a:gd fmla="*/ 0 w 846764" name="connsiteX4-39"/>
              <a:gd fmla="*/ 0 h 1025443" name="connsiteY4-40"/>
              <a:gd fmla="*/ 0 w 846764" name="connsiteX0-41"/>
              <a:gd fmla="*/ 0 h 1025443" name="connsiteY0-42"/>
              <a:gd fmla="*/ 846764 w 846764" name="connsiteX1-43"/>
              <a:gd fmla="*/ 377371 h 1025443" name="connsiteY1-44"/>
              <a:gd fmla="*/ 846764 w 846764" name="connsiteX2-45"/>
              <a:gd fmla="*/ 1025443 h 1025443" name="connsiteY2-46"/>
              <a:gd fmla="*/ 18171 w 846764" name="connsiteX3-47"/>
              <a:gd fmla="*/ 706132 h 1025443" name="connsiteY3-48"/>
              <a:gd fmla="*/ 0 w 846764" name="connsiteX4-49"/>
              <a:gd fmla="*/ 0 h 1025443" name="connsiteY4-50"/>
              <a:gd fmla="*/ 0 w 846764" name="connsiteX0-51"/>
              <a:gd fmla="*/ 0 h 1025443" name="connsiteY0-52"/>
              <a:gd fmla="*/ 846764 w 846764" name="connsiteX1-53"/>
              <a:gd fmla="*/ 377371 h 1025443" name="connsiteY1-54"/>
              <a:gd fmla="*/ 846764 w 846764" name="connsiteX2-55"/>
              <a:gd fmla="*/ 1025443 h 1025443" name="connsiteY2-56"/>
              <a:gd fmla="*/ 5486 w 846764" name="connsiteX3-57"/>
              <a:gd fmla="*/ 706133 h 1025443" name="connsiteY3-58"/>
              <a:gd fmla="*/ 0 w 846764" name="connsiteX4-59"/>
              <a:gd fmla="*/ 0 h 1025443" name="connsiteY4-60"/>
              <a:gd fmla="*/ 7408 w 854172" name="connsiteX0-61"/>
              <a:gd fmla="*/ 0 h 1025443" name="connsiteY0-62"/>
              <a:gd fmla="*/ 854172 w 854172" name="connsiteX1-63"/>
              <a:gd fmla="*/ 377371 h 1025443" name="connsiteY1-64"/>
              <a:gd fmla="*/ 854172 w 854172" name="connsiteX2-65"/>
              <a:gd fmla="*/ 1025443 h 1025443" name="connsiteY2-66"/>
              <a:gd fmla="*/ 208 w 854172" name="connsiteX3-67"/>
              <a:gd fmla="*/ 706134 h 1025443" name="connsiteY3-68"/>
              <a:gd fmla="*/ 7408 w 854172" name="connsiteX4-69"/>
              <a:gd fmla="*/ 0 h 1025443"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25443" w="854171">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lang="zh-CN" sz="106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0" name="矩形 9"/>
          <p:cNvSpPr/>
          <p:nvPr/>
        </p:nvSpPr>
        <p:spPr bwMode="auto">
          <a:xfrm>
            <a:off x="6638022" y="4059630"/>
            <a:ext cx="2597553" cy="93378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b="1" lang="zh-CN" sz="173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1" name="矩形 4"/>
          <p:cNvSpPr/>
          <p:nvPr/>
        </p:nvSpPr>
        <p:spPr bwMode="auto">
          <a:xfrm>
            <a:off x="6624025" y="4065626"/>
            <a:ext cx="1233788" cy="1479655"/>
          </a:xfrm>
          <a:custGeom>
            <a:gdLst>
              <a:gd fmla="*/ 0 w 1224136" name="connsiteX0"/>
              <a:gd fmla="*/ 0 h 648072" name="connsiteY0"/>
              <a:gd fmla="*/ 1224136 w 1224136" name="connsiteX1"/>
              <a:gd fmla="*/ 0 h 648072" name="connsiteY1"/>
              <a:gd fmla="*/ 1224136 w 1224136" name="connsiteX2"/>
              <a:gd fmla="*/ 648072 h 648072" name="connsiteY2"/>
              <a:gd fmla="*/ 0 w 1224136" name="connsiteX3"/>
              <a:gd fmla="*/ 648072 h 648072" name="connsiteY3"/>
              <a:gd fmla="*/ 0 w 1224136" name="connsiteX4"/>
              <a:gd fmla="*/ 0 h 648072" name="connsiteY4"/>
              <a:gd fmla="*/ 377372 w 1224136" name="connsiteX0-1"/>
              <a:gd fmla="*/ 0 h 1025443" name="connsiteY0-2"/>
              <a:gd fmla="*/ 1224136 w 1224136" name="connsiteX1-3"/>
              <a:gd fmla="*/ 377371 h 1025443" name="connsiteY1-4"/>
              <a:gd fmla="*/ 1224136 w 1224136" name="connsiteX2-5"/>
              <a:gd fmla="*/ 1025443 h 1025443" name="connsiteY2-6"/>
              <a:gd fmla="*/ 0 w 1224136" name="connsiteX3-7"/>
              <a:gd fmla="*/ 1025443 h 1025443" name="connsiteY3-8"/>
              <a:gd fmla="*/ 377372 w 1224136" name="connsiteX4-9"/>
              <a:gd fmla="*/ 0 h 1025443" name="connsiteY4-10"/>
              <a:gd fmla="*/ 0 w 846764" name="connsiteX0-11"/>
              <a:gd fmla="*/ 0 h 1025443" name="connsiteY0-12"/>
              <a:gd fmla="*/ 846764 w 846764" name="connsiteX1-13"/>
              <a:gd fmla="*/ 377371 h 1025443" name="connsiteY1-14"/>
              <a:gd fmla="*/ 846764 w 846764" name="connsiteX2-15"/>
              <a:gd fmla="*/ 1025443 h 1025443" name="connsiteY2-16"/>
              <a:gd fmla="*/ 43542 w 846764" name="connsiteX3-17"/>
              <a:gd fmla="*/ 706129 h 1025443" name="connsiteY3-18"/>
              <a:gd fmla="*/ 0 w 846764" name="connsiteX4-19"/>
              <a:gd fmla="*/ 0 h 1025443" name="connsiteY4-20"/>
              <a:gd fmla="*/ 19886 w 866650" name="connsiteX0-21"/>
              <a:gd fmla="*/ 0 h 1025443" name="connsiteY0-22"/>
              <a:gd fmla="*/ 866650 w 866650" name="connsiteX1-23"/>
              <a:gd fmla="*/ 377371 h 1025443" name="connsiteY1-24"/>
              <a:gd fmla="*/ 866650 w 866650" name="connsiteX2-25"/>
              <a:gd fmla="*/ 1025443 h 1025443" name="connsiteY2-26"/>
              <a:gd fmla="*/ 0 w 866650" name="connsiteX3-27"/>
              <a:gd fmla="*/ 706130 h 1025443" name="connsiteY3-28"/>
              <a:gd fmla="*/ 19886 w 866650" name="connsiteX4-29"/>
              <a:gd fmla="*/ 0 h 1025443" name="connsiteY4-30"/>
              <a:gd fmla="*/ 0 w 846764" name="connsiteX0-31"/>
              <a:gd fmla="*/ 0 h 1025443" name="connsiteY0-32"/>
              <a:gd fmla="*/ 846764 w 846764" name="connsiteX1-33"/>
              <a:gd fmla="*/ 377371 h 1025443" name="connsiteY1-34"/>
              <a:gd fmla="*/ 846764 w 846764" name="connsiteX2-35"/>
              <a:gd fmla="*/ 1025443 h 1025443" name="connsiteY2-36"/>
              <a:gd fmla="*/ 18171 w 846764" name="connsiteX3-37"/>
              <a:gd fmla="*/ 706131 h 1025443" name="connsiteY3-38"/>
              <a:gd fmla="*/ 0 w 846764" name="connsiteX4-39"/>
              <a:gd fmla="*/ 0 h 1025443" name="connsiteY4-40"/>
              <a:gd fmla="*/ 0 w 846764" name="connsiteX0-41"/>
              <a:gd fmla="*/ 0 h 1025443" name="connsiteY0-42"/>
              <a:gd fmla="*/ 846764 w 846764" name="connsiteX1-43"/>
              <a:gd fmla="*/ 377371 h 1025443" name="connsiteY1-44"/>
              <a:gd fmla="*/ 846764 w 846764" name="connsiteX2-45"/>
              <a:gd fmla="*/ 1025443 h 1025443" name="connsiteY2-46"/>
              <a:gd fmla="*/ 18171 w 846764" name="connsiteX3-47"/>
              <a:gd fmla="*/ 706132 h 1025443" name="connsiteY3-48"/>
              <a:gd fmla="*/ 0 w 846764" name="connsiteX4-49"/>
              <a:gd fmla="*/ 0 h 1025443" name="connsiteY4-50"/>
              <a:gd fmla="*/ 0 w 846764" name="connsiteX0-51"/>
              <a:gd fmla="*/ 0 h 1025443" name="connsiteY0-52"/>
              <a:gd fmla="*/ 846764 w 846764" name="connsiteX1-53"/>
              <a:gd fmla="*/ 377371 h 1025443" name="connsiteY1-54"/>
              <a:gd fmla="*/ 846764 w 846764" name="connsiteX2-55"/>
              <a:gd fmla="*/ 1025443 h 1025443" name="connsiteY2-56"/>
              <a:gd fmla="*/ 5486 w 846764" name="connsiteX3-57"/>
              <a:gd fmla="*/ 706133 h 1025443" name="connsiteY3-58"/>
              <a:gd fmla="*/ 0 w 846764" name="connsiteX4-59"/>
              <a:gd fmla="*/ 0 h 1025443" name="connsiteY4-60"/>
              <a:gd fmla="*/ 7408 w 854172" name="connsiteX0-61"/>
              <a:gd fmla="*/ 0 h 1025443" name="connsiteY0-62"/>
              <a:gd fmla="*/ 854172 w 854172" name="connsiteX1-63"/>
              <a:gd fmla="*/ 377371 h 1025443" name="connsiteY1-64"/>
              <a:gd fmla="*/ 854172 w 854172" name="connsiteX2-65"/>
              <a:gd fmla="*/ 1025443 h 1025443" name="connsiteY2-66"/>
              <a:gd fmla="*/ 208 w 854172" name="connsiteX3-67"/>
              <a:gd fmla="*/ 706134 h 1025443" name="connsiteY3-68"/>
              <a:gd fmla="*/ 7408 w 854172" name="connsiteX4-69"/>
              <a:gd fmla="*/ 0 h 1025443"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25443" w="854171">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lang="zh-CN" sz="106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2" name="矩形 11"/>
          <p:cNvSpPr/>
          <p:nvPr/>
        </p:nvSpPr>
        <p:spPr bwMode="auto">
          <a:xfrm>
            <a:off x="5262261" y="4633496"/>
            <a:ext cx="2595553" cy="93378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b="1" lang="zh-CN" sz="173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3" name="矩形 4"/>
          <p:cNvSpPr/>
          <p:nvPr/>
        </p:nvSpPr>
        <p:spPr bwMode="auto">
          <a:xfrm>
            <a:off x="5234269" y="4647491"/>
            <a:ext cx="1233787" cy="1479655"/>
          </a:xfrm>
          <a:custGeom>
            <a:gdLst>
              <a:gd fmla="*/ 0 w 1224136" name="connsiteX0"/>
              <a:gd fmla="*/ 0 h 648072" name="connsiteY0"/>
              <a:gd fmla="*/ 1224136 w 1224136" name="connsiteX1"/>
              <a:gd fmla="*/ 0 h 648072" name="connsiteY1"/>
              <a:gd fmla="*/ 1224136 w 1224136" name="connsiteX2"/>
              <a:gd fmla="*/ 648072 h 648072" name="connsiteY2"/>
              <a:gd fmla="*/ 0 w 1224136" name="connsiteX3"/>
              <a:gd fmla="*/ 648072 h 648072" name="connsiteY3"/>
              <a:gd fmla="*/ 0 w 1224136" name="connsiteX4"/>
              <a:gd fmla="*/ 0 h 648072" name="connsiteY4"/>
              <a:gd fmla="*/ 377372 w 1224136" name="connsiteX0-1"/>
              <a:gd fmla="*/ 0 h 1025443" name="connsiteY0-2"/>
              <a:gd fmla="*/ 1224136 w 1224136" name="connsiteX1-3"/>
              <a:gd fmla="*/ 377371 h 1025443" name="connsiteY1-4"/>
              <a:gd fmla="*/ 1224136 w 1224136" name="connsiteX2-5"/>
              <a:gd fmla="*/ 1025443 h 1025443" name="connsiteY2-6"/>
              <a:gd fmla="*/ 0 w 1224136" name="connsiteX3-7"/>
              <a:gd fmla="*/ 1025443 h 1025443" name="connsiteY3-8"/>
              <a:gd fmla="*/ 377372 w 1224136" name="connsiteX4-9"/>
              <a:gd fmla="*/ 0 h 1025443" name="connsiteY4-10"/>
              <a:gd fmla="*/ 0 w 846764" name="connsiteX0-11"/>
              <a:gd fmla="*/ 0 h 1025443" name="connsiteY0-12"/>
              <a:gd fmla="*/ 846764 w 846764" name="connsiteX1-13"/>
              <a:gd fmla="*/ 377371 h 1025443" name="connsiteY1-14"/>
              <a:gd fmla="*/ 846764 w 846764" name="connsiteX2-15"/>
              <a:gd fmla="*/ 1025443 h 1025443" name="connsiteY2-16"/>
              <a:gd fmla="*/ 43542 w 846764" name="connsiteX3-17"/>
              <a:gd fmla="*/ 706129 h 1025443" name="connsiteY3-18"/>
              <a:gd fmla="*/ 0 w 846764" name="connsiteX4-19"/>
              <a:gd fmla="*/ 0 h 1025443" name="connsiteY4-20"/>
              <a:gd fmla="*/ 19886 w 866650" name="connsiteX0-21"/>
              <a:gd fmla="*/ 0 h 1025443" name="connsiteY0-22"/>
              <a:gd fmla="*/ 866650 w 866650" name="connsiteX1-23"/>
              <a:gd fmla="*/ 377371 h 1025443" name="connsiteY1-24"/>
              <a:gd fmla="*/ 866650 w 866650" name="connsiteX2-25"/>
              <a:gd fmla="*/ 1025443 h 1025443" name="connsiteY2-26"/>
              <a:gd fmla="*/ 0 w 866650" name="connsiteX3-27"/>
              <a:gd fmla="*/ 706130 h 1025443" name="connsiteY3-28"/>
              <a:gd fmla="*/ 19886 w 866650" name="connsiteX4-29"/>
              <a:gd fmla="*/ 0 h 1025443" name="connsiteY4-30"/>
              <a:gd fmla="*/ 0 w 846764" name="connsiteX0-31"/>
              <a:gd fmla="*/ 0 h 1025443" name="connsiteY0-32"/>
              <a:gd fmla="*/ 846764 w 846764" name="connsiteX1-33"/>
              <a:gd fmla="*/ 377371 h 1025443" name="connsiteY1-34"/>
              <a:gd fmla="*/ 846764 w 846764" name="connsiteX2-35"/>
              <a:gd fmla="*/ 1025443 h 1025443" name="connsiteY2-36"/>
              <a:gd fmla="*/ 18171 w 846764" name="connsiteX3-37"/>
              <a:gd fmla="*/ 706131 h 1025443" name="connsiteY3-38"/>
              <a:gd fmla="*/ 0 w 846764" name="connsiteX4-39"/>
              <a:gd fmla="*/ 0 h 1025443" name="connsiteY4-40"/>
              <a:gd fmla="*/ 0 w 846764" name="connsiteX0-41"/>
              <a:gd fmla="*/ 0 h 1025443" name="connsiteY0-42"/>
              <a:gd fmla="*/ 846764 w 846764" name="connsiteX1-43"/>
              <a:gd fmla="*/ 377371 h 1025443" name="connsiteY1-44"/>
              <a:gd fmla="*/ 846764 w 846764" name="connsiteX2-45"/>
              <a:gd fmla="*/ 1025443 h 1025443" name="connsiteY2-46"/>
              <a:gd fmla="*/ 18171 w 846764" name="connsiteX3-47"/>
              <a:gd fmla="*/ 706132 h 1025443" name="connsiteY3-48"/>
              <a:gd fmla="*/ 0 w 846764" name="connsiteX4-49"/>
              <a:gd fmla="*/ 0 h 1025443" name="connsiteY4-50"/>
              <a:gd fmla="*/ 0 w 846764" name="connsiteX0-51"/>
              <a:gd fmla="*/ 0 h 1025443" name="connsiteY0-52"/>
              <a:gd fmla="*/ 846764 w 846764" name="connsiteX1-53"/>
              <a:gd fmla="*/ 377371 h 1025443" name="connsiteY1-54"/>
              <a:gd fmla="*/ 846764 w 846764" name="connsiteX2-55"/>
              <a:gd fmla="*/ 1025443 h 1025443" name="connsiteY2-56"/>
              <a:gd fmla="*/ 5486 w 846764" name="connsiteX3-57"/>
              <a:gd fmla="*/ 706133 h 1025443" name="connsiteY3-58"/>
              <a:gd fmla="*/ 0 w 846764" name="connsiteX4-59"/>
              <a:gd fmla="*/ 0 h 1025443" name="connsiteY4-60"/>
              <a:gd fmla="*/ 7408 w 854172" name="connsiteX0-61"/>
              <a:gd fmla="*/ 0 h 1025443" name="connsiteY0-62"/>
              <a:gd fmla="*/ 854172 w 854172" name="connsiteX1-63"/>
              <a:gd fmla="*/ 377371 h 1025443" name="connsiteY1-64"/>
              <a:gd fmla="*/ 854172 w 854172" name="connsiteX2-65"/>
              <a:gd fmla="*/ 1025443 h 1025443" name="connsiteY2-66"/>
              <a:gd fmla="*/ 208 w 854172" name="connsiteX3-67"/>
              <a:gd fmla="*/ 706134 h 1025443" name="connsiteY3-68"/>
              <a:gd fmla="*/ 7408 w 854172" name="connsiteX4-69"/>
              <a:gd fmla="*/ 0 h 1025443" name="connsiteY4-7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025443" w="854171">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lang="zh-CN" sz="106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4" name="矩形 13"/>
          <p:cNvSpPr/>
          <p:nvPr/>
        </p:nvSpPr>
        <p:spPr bwMode="auto">
          <a:xfrm>
            <a:off x="1136969" y="5193366"/>
            <a:ext cx="5331083" cy="9337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57588" lIns="115175" rIns="115175" tIns="57588"/>
          <a:lstStyle/>
          <a:p>
            <a:pPr algn="ctr">
              <a:lnSpc>
                <a:spcPct val="120000"/>
              </a:lnSpc>
              <a:defRPr/>
            </a:pPr>
            <a:endParaRPr altLang="en-US" b="1" lang="zh-CN" sz="1735">
              <a:solidFill>
                <a:schemeClr val="tx1">
                  <a:lumMod val="50000"/>
                  <a:lumOff val="50000"/>
                </a:schemeClr>
              </a:solidFill>
              <a:effectLst>
                <a:reflection algn="bl" blurRad="6350" dir="5400000" endA="300" endPos="45500" rotWithShape="0" stA="55000" sy="-100000"/>
              </a:effectLst>
              <a:latin charset="-122" panose="020b0503020204020204" pitchFamily="34" typeface="微软雅黑"/>
              <a:ea charset="-122" panose="020b0503020204020204" pitchFamily="34" typeface="微软雅黑"/>
            </a:endParaRPr>
          </a:p>
        </p:txBody>
      </p:sp>
      <p:sp>
        <p:nvSpPr>
          <p:cNvPr id="15" name="KSO_GT5"/>
          <p:cNvSpPr txBox="1">
            <a:spLocks noChangeArrowheads="1"/>
          </p:cNvSpPr>
          <p:nvPr/>
        </p:nvSpPr>
        <p:spPr bwMode="auto">
          <a:xfrm>
            <a:off x="8028942" y="3026403"/>
            <a:ext cx="1313774" cy="390449"/>
          </a:xfrm>
          <a:prstGeom prst="rect">
            <a:avLst/>
          </a:prstGeom>
          <a:noFill/>
          <a:ln w="9525">
            <a:noFill/>
            <a:miter lim="800000"/>
          </a:ln>
        </p:spPr>
        <p:txBody>
          <a:bodyPr anchor="ctr" bIns="0" lIns="0" rIns="115175" tIns="0">
            <a:spAutoFit/>
          </a:bodyPr>
          <a:lstStyle/>
          <a:p>
            <a:pPr eaLnBrk="1" hangingPunct="1">
              <a:lnSpc>
                <a:spcPct val="120000"/>
              </a:lnSpc>
            </a:pP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后台维护</a:t>
            </a:r>
          </a:p>
        </p:txBody>
      </p:sp>
      <p:sp>
        <p:nvSpPr>
          <p:cNvPr id="16" name="KSO_GT4"/>
          <p:cNvSpPr txBox="1">
            <a:spLocks noChangeArrowheads="1"/>
          </p:cNvSpPr>
          <p:nvPr/>
        </p:nvSpPr>
        <p:spPr bwMode="auto">
          <a:xfrm>
            <a:off x="6638029" y="3644452"/>
            <a:ext cx="1315773" cy="390449"/>
          </a:xfrm>
          <a:prstGeom prst="rect">
            <a:avLst/>
          </a:prstGeom>
          <a:noFill/>
          <a:ln w="9525">
            <a:noFill/>
            <a:miter lim="800000"/>
          </a:ln>
        </p:spPr>
        <p:txBody>
          <a:bodyPr anchor="ctr" bIns="0" lIns="0" rIns="115175" tIns="0">
            <a:spAutoFit/>
          </a:bodyPr>
          <a:lstStyle/>
          <a:p>
            <a:pPr eaLnBrk="1" hangingPunct="1">
              <a:lnSpc>
                <a:spcPct val="120000"/>
              </a:lnSpc>
            </a:pP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战略应用</a:t>
            </a:r>
          </a:p>
        </p:txBody>
      </p:sp>
      <p:sp>
        <p:nvSpPr>
          <p:cNvPr id="17" name="KSO_GT3"/>
          <p:cNvSpPr txBox="1">
            <a:spLocks noChangeArrowheads="1"/>
          </p:cNvSpPr>
          <p:nvPr/>
        </p:nvSpPr>
        <p:spPr bwMode="auto">
          <a:xfrm>
            <a:off x="5262259" y="4216320"/>
            <a:ext cx="1313772" cy="390449"/>
          </a:xfrm>
          <a:prstGeom prst="rect">
            <a:avLst/>
          </a:prstGeom>
          <a:noFill/>
          <a:ln w="9525">
            <a:noFill/>
            <a:miter lim="800000"/>
          </a:ln>
        </p:spPr>
        <p:txBody>
          <a:bodyPr anchor="ctr" bIns="0" lIns="0" rIns="115175" tIns="0">
            <a:spAutoFit/>
          </a:bodyPr>
          <a:lstStyle/>
          <a:p>
            <a:pPr eaLnBrk="1" hangingPunct="1">
              <a:lnSpc>
                <a:spcPct val="120000"/>
              </a:lnSpc>
            </a:pP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优化升级</a:t>
            </a:r>
          </a:p>
        </p:txBody>
      </p:sp>
      <p:sp>
        <p:nvSpPr>
          <p:cNvPr id="18" name="KSO_GT2"/>
          <p:cNvSpPr txBox="1">
            <a:spLocks noChangeArrowheads="1"/>
          </p:cNvSpPr>
          <p:nvPr/>
        </p:nvSpPr>
        <p:spPr bwMode="auto">
          <a:xfrm>
            <a:off x="3872501" y="4791185"/>
            <a:ext cx="1313774" cy="390449"/>
          </a:xfrm>
          <a:prstGeom prst="rect">
            <a:avLst/>
          </a:prstGeom>
          <a:noFill/>
          <a:ln w="9525">
            <a:noFill/>
            <a:miter lim="800000"/>
          </a:ln>
        </p:spPr>
        <p:txBody>
          <a:bodyPr anchor="ctr" bIns="0" lIns="0" rIns="115175" tIns="0">
            <a:spAutoFit/>
          </a:bodyPr>
          <a:lstStyle/>
          <a:p>
            <a:pPr eaLnBrk="1" hangingPunct="1">
              <a:lnSpc>
                <a:spcPct val="120000"/>
              </a:lnSpc>
            </a:pP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关键应用</a:t>
            </a:r>
          </a:p>
        </p:txBody>
      </p:sp>
      <p:sp>
        <p:nvSpPr>
          <p:cNvPr id="19" name="矩形 1"/>
          <p:cNvSpPr>
            <a:spLocks noChangeArrowheads="1"/>
          </p:cNvSpPr>
          <p:nvPr/>
        </p:nvSpPr>
        <p:spPr bwMode="auto">
          <a:xfrm>
            <a:off x="1104745" y="1640203"/>
            <a:ext cx="8638710" cy="1370457"/>
          </a:xfrm>
          <a:prstGeom prst="rect">
            <a:avLst/>
          </a:prstGeom>
          <a:noFill/>
          <a:ln w="9525">
            <a:noFill/>
            <a:prstDash val="sysDash"/>
            <a:miter lim="800000"/>
          </a:ln>
          <a:extLst>
            <a:ext uri="{909E8E84-426E-40DD-AFC4-6F175D3DCCD1}">
              <a14:hiddenFill>
                <a:solidFill>
                  <a:srgbClr val="FFFFFF"/>
                </a:solidFill>
              </a14:hiddenFill>
            </a:ext>
          </a:extLst>
        </p:spPr>
        <p:txBody>
          <a:bodyPr wrap="square">
            <a:spAutoFit/>
          </a:bodyPr>
          <a:lstStyle/>
          <a:p>
            <a:pPr algn="just">
              <a:lnSpc>
                <a:spcPct val="150000"/>
              </a:lnSpc>
            </a:pPr>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20" name="L 形 19"/>
          <p:cNvSpPr/>
          <p:nvPr/>
        </p:nvSpPr>
        <p:spPr>
          <a:xfrm rot="5400000">
            <a:off x="976450" y="1580291"/>
            <a:ext cx="458433" cy="393812"/>
          </a:xfrm>
          <a:prstGeom prst="corner">
            <a:avLst>
              <a:gd fmla="val 25014" name="adj1"/>
              <a:gd fmla="val 23544" name="adj2"/>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21" name="标题 20"/>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par>
                                <p:cTn fill="hold" grpId="0" id="8" nodeType="withEffect" presetClass="entr" presetID="22" presetSubtype="2">
                                  <p:stCondLst>
                                    <p:cond delay="250"/>
                                  </p:stCondLst>
                                  <p:childTnLst>
                                    <p:set>
                                      <p:cBhvr>
                                        <p:cTn dur="1" fill="hold" id="9">
                                          <p:stCondLst>
                                            <p:cond delay="0"/>
                                          </p:stCondLst>
                                        </p:cTn>
                                        <p:tgtEl>
                                          <p:spTgt spid="13"/>
                                        </p:tgtEl>
                                        <p:attrNameLst>
                                          <p:attrName>style.visibility</p:attrName>
                                        </p:attrNameLst>
                                      </p:cBhvr>
                                      <p:to>
                                        <p:strVal val="visible"/>
                                      </p:to>
                                    </p:set>
                                    <p:animEffect filter="wipe(right)" transition="in">
                                      <p:cBhvr>
                                        <p:cTn dur="500" id="10"/>
                                        <p:tgtEl>
                                          <p:spTgt spid="13"/>
                                        </p:tgtEl>
                                      </p:cBhvr>
                                    </p:animEffect>
                                  </p:childTnLst>
                                </p:cTn>
                              </p:par>
                            </p:childTnLst>
                          </p:cTn>
                        </p:par>
                        <p:par>
                          <p:cTn fill="hold" id="11" nodeType="afterGroup">
                            <p:stCondLst>
                              <p:cond delay="750"/>
                            </p:stCondLst>
                            <p:childTnLst>
                              <p:par>
                                <p:cTn fill="hold" grpId="0" id="12" nodeType="afterEffect" presetClass="entr" presetID="22" presetSubtype="8">
                                  <p:stCondLst>
                                    <p:cond delay="0"/>
                                  </p:stCondLst>
                                  <p:childTnLst>
                                    <p:set>
                                      <p:cBhvr>
                                        <p:cTn dur="1" fill="hold" id="13">
                                          <p:stCondLst>
                                            <p:cond delay="0"/>
                                          </p:stCondLst>
                                        </p:cTn>
                                        <p:tgtEl>
                                          <p:spTgt spid="12"/>
                                        </p:tgtEl>
                                        <p:attrNameLst>
                                          <p:attrName>style.visibility</p:attrName>
                                        </p:attrNameLst>
                                      </p:cBhvr>
                                      <p:to>
                                        <p:strVal val="visible"/>
                                      </p:to>
                                    </p:set>
                                    <p:animEffect filter="wipe(left)" transition="in">
                                      <p:cBhvr>
                                        <p:cTn dur="500" id="14"/>
                                        <p:tgtEl>
                                          <p:spTgt spid="12"/>
                                        </p:tgtEl>
                                      </p:cBhvr>
                                    </p:animEffect>
                                  </p:childTnLst>
                                </p:cTn>
                              </p:par>
                              <p:par>
                                <p:cTn fill="hold" grpId="0" id="15" nodeType="withEffect" presetClass="entr" presetID="22" presetSubtype="2">
                                  <p:stCondLst>
                                    <p:cond delay="250"/>
                                  </p:stCondLst>
                                  <p:childTnLst>
                                    <p:set>
                                      <p:cBhvr>
                                        <p:cTn dur="1" fill="hold" id="16">
                                          <p:stCondLst>
                                            <p:cond delay="0"/>
                                          </p:stCondLst>
                                        </p:cTn>
                                        <p:tgtEl>
                                          <p:spTgt spid="11"/>
                                        </p:tgtEl>
                                        <p:attrNameLst>
                                          <p:attrName>style.visibility</p:attrName>
                                        </p:attrNameLst>
                                      </p:cBhvr>
                                      <p:to>
                                        <p:strVal val="visible"/>
                                      </p:to>
                                    </p:set>
                                    <p:animEffect filter="wipe(right)" transition="in">
                                      <p:cBhvr>
                                        <p:cTn dur="500" id="17"/>
                                        <p:tgtEl>
                                          <p:spTgt spid="11"/>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0"/>
                                        </p:tgtEl>
                                        <p:attrNameLst>
                                          <p:attrName>style.visibility</p:attrName>
                                        </p:attrNameLst>
                                      </p:cBhvr>
                                      <p:to>
                                        <p:strVal val="visible"/>
                                      </p:to>
                                    </p:set>
                                    <p:animEffect filter="wipe(left)" transition="in">
                                      <p:cBhvr>
                                        <p:cTn dur="500" id="21"/>
                                        <p:tgtEl>
                                          <p:spTgt spid="10"/>
                                        </p:tgtEl>
                                      </p:cBhvr>
                                    </p:animEffect>
                                  </p:childTnLst>
                                </p:cTn>
                              </p:par>
                              <p:par>
                                <p:cTn fill="hold" grpId="0" id="22" nodeType="withEffect" presetClass="entr" presetID="22" presetSubtype="2">
                                  <p:stCondLst>
                                    <p:cond delay="250"/>
                                  </p:stCondLst>
                                  <p:childTnLst>
                                    <p:set>
                                      <p:cBhvr>
                                        <p:cTn dur="1" fill="hold" id="23">
                                          <p:stCondLst>
                                            <p:cond delay="0"/>
                                          </p:stCondLst>
                                        </p:cTn>
                                        <p:tgtEl>
                                          <p:spTgt spid="9"/>
                                        </p:tgtEl>
                                        <p:attrNameLst>
                                          <p:attrName>style.visibility</p:attrName>
                                        </p:attrNameLst>
                                      </p:cBhvr>
                                      <p:to>
                                        <p:strVal val="visible"/>
                                      </p:to>
                                    </p:set>
                                    <p:animEffect filter="wipe(right)" transition="in">
                                      <p:cBhvr>
                                        <p:cTn dur="500" id="24"/>
                                        <p:tgtEl>
                                          <p:spTgt spid="9"/>
                                        </p:tgtEl>
                                      </p:cBhvr>
                                    </p:animEffect>
                                  </p:childTnLst>
                                </p:cTn>
                              </p:par>
                            </p:childTnLst>
                          </p:cTn>
                        </p:par>
                        <p:par>
                          <p:cTn fill="hold" id="25" nodeType="afterGroup">
                            <p:stCondLst>
                              <p:cond delay="2250"/>
                            </p:stCondLst>
                            <p:childTnLst>
                              <p:par>
                                <p:cTn fill="hold" grpId="0" id="26" nodeType="afterEffect" presetClass="entr" presetID="22" presetSubtype="8">
                                  <p:stCondLst>
                                    <p:cond delay="0"/>
                                  </p:stCondLst>
                                  <p:childTnLst>
                                    <p:set>
                                      <p:cBhvr>
                                        <p:cTn dur="1" fill="hold" id="27">
                                          <p:stCondLst>
                                            <p:cond delay="0"/>
                                          </p:stCondLst>
                                        </p:cTn>
                                        <p:tgtEl>
                                          <p:spTgt spid="8"/>
                                        </p:tgtEl>
                                        <p:attrNameLst>
                                          <p:attrName>style.visibility</p:attrName>
                                        </p:attrNameLst>
                                      </p:cBhvr>
                                      <p:to>
                                        <p:strVal val="visible"/>
                                      </p:to>
                                    </p:set>
                                    <p:animEffect filter="wipe(left)" transition="in">
                                      <p:cBhvr>
                                        <p:cTn dur="500" id="28"/>
                                        <p:tgtEl>
                                          <p:spTgt spid="8"/>
                                        </p:tgtEl>
                                      </p:cBhvr>
                                    </p:animEffect>
                                  </p:childTnLst>
                                </p:cTn>
                              </p:par>
                            </p:childTnLst>
                          </p:cTn>
                        </p:par>
                        <p:par>
                          <p:cTn fill="hold" id="29" nodeType="afterGroup">
                            <p:stCondLst>
                              <p:cond delay="2750"/>
                            </p:stCondLst>
                            <p:childTnLst>
                              <p:par>
                                <p:cTn fill="hold" grpId="0" id="30" nodeType="afterEffect" presetClass="entr" presetID="2" presetSubtype="9">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additive="base">
                                        <p:cTn dur="500" fill="hold" id="32"/>
                                        <p:tgtEl>
                                          <p:spTgt spid="18"/>
                                        </p:tgtEl>
                                        <p:attrNameLst>
                                          <p:attrName>ppt_x</p:attrName>
                                        </p:attrNameLst>
                                      </p:cBhvr>
                                      <p:tavLst>
                                        <p:tav tm="0">
                                          <p:val>
                                            <p:strVal val="0-#ppt_w/2"/>
                                          </p:val>
                                        </p:tav>
                                        <p:tav tm="100000">
                                          <p:val>
                                            <p:strVal val="#ppt_x"/>
                                          </p:val>
                                        </p:tav>
                                      </p:tavLst>
                                    </p:anim>
                                    <p:anim calcmode="lin" valueType="num">
                                      <p:cBhvr additive="base">
                                        <p:cTn dur="500" fill="hold" id="33"/>
                                        <p:tgtEl>
                                          <p:spTgt spid="18"/>
                                        </p:tgtEl>
                                        <p:attrNameLst>
                                          <p:attrName>ppt_y</p:attrName>
                                        </p:attrNameLst>
                                      </p:cBhvr>
                                      <p:tavLst>
                                        <p:tav tm="0">
                                          <p:val>
                                            <p:strVal val="0-#ppt_h/2"/>
                                          </p:val>
                                        </p:tav>
                                        <p:tav tm="100000">
                                          <p:val>
                                            <p:strVal val="#ppt_y"/>
                                          </p:val>
                                        </p:tav>
                                      </p:tavLst>
                                    </p:anim>
                                  </p:childTnLst>
                                </p:cTn>
                              </p:par>
                              <p:par>
                                <p:cTn fill="hold" grpId="0" id="34" nodeType="withEffect" presetClass="entr" presetID="2" presetSubtype="9">
                                  <p:stCondLst>
                                    <p:cond delay="250"/>
                                  </p:stCondLst>
                                  <p:childTnLst>
                                    <p:set>
                                      <p:cBhvr>
                                        <p:cTn dur="1" fill="hold" id="35">
                                          <p:stCondLst>
                                            <p:cond delay="0"/>
                                          </p:stCondLst>
                                        </p:cTn>
                                        <p:tgtEl>
                                          <p:spTgt spid="17"/>
                                        </p:tgtEl>
                                        <p:attrNameLst>
                                          <p:attrName>style.visibility</p:attrName>
                                        </p:attrNameLst>
                                      </p:cBhvr>
                                      <p:to>
                                        <p:strVal val="visible"/>
                                      </p:to>
                                    </p:set>
                                    <p:anim calcmode="lin" valueType="num">
                                      <p:cBhvr additive="base">
                                        <p:cTn dur="500" fill="hold" id="36"/>
                                        <p:tgtEl>
                                          <p:spTgt spid="17"/>
                                        </p:tgtEl>
                                        <p:attrNameLst>
                                          <p:attrName>ppt_x</p:attrName>
                                        </p:attrNameLst>
                                      </p:cBhvr>
                                      <p:tavLst>
                                        <p:tav tm="0">
                                          <p:val>
                                            <p:strVal val="0-#ppt_w/2"/>
                                          </p:val>
                                        </p:tav>
                                        <p:tav tm="100000">
                                          <p:val>
                                            <p:strVal val="#ppt_x"/>
                                          </p:val>
                                        </p:tav>
                                      </p:tavLst>
                                    </p:anim>
                                    <p:anim calcmode="lin" valueType="num">
                                      <p:cBhvr additive="base">
                                        <p:cTn dur="500" fill="hold" id="37"/>
                                        <p:tgtEl>
                                          <p:spTgt spid="17"/>
                                        </p:tgtEl>
                                        <p:attrNameLst>
                                          <p:attrName>ppt_y</p:attrName>
                                        </p:attrNameLst>
                                      </p:cBhvr>
                                      <p:tavLst>
                                        <p:tav tm="0">
                                          <p:val>
                                            <p:strVal val="0-#ppt_h/2"/>
                                          </p:val>
                                        </p:tav>
                                        <p:tav tm="100000">
                                          <p:val>
                                            <p:strVal val="#ppt_y"/>
                                          </p:val>
                                        </p:tav>
                                      </p:tavLst>
                                    </p:anim>
                                  </p:childTnLst>
                                </p:cTn>
                              </p:par>
                              <p:par>
                                <p:cTn fill="hold" grpId="0" id="38" nodeType="withEffect" presetClass="entr" presetID="2" presetSubtype="9">
                                  <p:stCondLst>
                                    <p:cond delay="50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0-#ppt_w/2"/>
                                          </p:val>
                                        </p:tav>
                                        <p:tav tm="100000">
                                          <p:val>
                                            <p:strVal val="#ppt_x"/>
                                          </p:val>
                                        </p:tav>
                                      </p:tavLst>
                                    </p:anim>
                                    <p:anim calcmode="lin" valueType="num">
                                      <p:cBhvr additive="base">
                                        <p:cTn dur="500" fill="hold" id="41"/>
                                        <p:tgtEl>
                                          <p:spTgt spid="16"/>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9">
                                  <p:stCondLst>
                                    <p:cond delay="75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500" fill="hold" id="44"/>
                                        <p:tgtEl>
                                          <p:spTgt spid="15"/>
                                        </p:tgtEl>
                                        <p:attrNameLst>
                                          <p:attrName>ppt_x</p:attrName>
                                        </p:attrNameLst>
                                      </p:cBhvr>
                                      <p:tavLst>
                                        <p:tav tm="0">
                                          <p:val>
                                            <p:strVal val="0-#ppt_w/2"/>
                                          </p:val>
                                        </p:tav>
                                        <p:tav tm="100000">
                                          <p:val>
                                            <p:strVal val="#ppt_x"/>
                                          </p:val>
                                        </p:tav>
                                      </p:tavLst>
                                    </p:anim>
                                    <p:anim calcmode="lin" valueType="num">
                                      <p:cBhvr additive="base">
                                        <p:cTn dur="500" fill="hold" id="45"/>
                                        <p:tgtEl>
                                          <p:spTgt spid="15"/>
                                        </p:tgtEl>
                                        <p:attrNameLst>
                                          <p:attrName>ppt_y</p:attrName>
                                        </p:attrNameLst>
                                      </p:cBhvr>
                                      <p:tavLst>
                                        <p:tav tm="0">
                                          <p:val>
                                            <p:strVal val="0-#ppt_h/2"/>
                                          </p:val>
                                        </p:tav>
                                        <p:tav tm="100000">
                                          <p:val>
                                            <p:strVal val="#ppt_y"/>
                                          </p:val>
                                        </p:tav>
                                      </p:tavLst>
                                    </p:anim>
                                  </p:childTnLst>
                                </p:cTn>
                              </p:par>
                            </p:childTnLst>
                          </p:cTn>
                        </p:par>
                        <p:par>
                          <p:cTn fill="hold" id="46" nodeType="afterGroup">
                            <p:stCondLst>
                              <p:cond delay="4000"/>
                            </p:stCondLst>
                            <p:childTnLst>
                              <p:par>
                                <p:cTn fill="hold" grpId="0" id="47" nodeType="afterEffect" presetClass="entr" presetID="2" presetSubtype="6">
                                  <p:stCondLst>
                                    <p:cond delay="0"/>
                                  </p:stCondLst>
                                  <p:childTnLst>
                                    <p:set>
                                      <p:cBhvr>
                                        <p:cTn dur="1" fill="hold" id="48">
                                          <p:stCondLst>
                                            <p:cond delay="0"/>
                                          </p:stCondLst>
                                        </p:cTn>
                                        <p:tgtEl>
                                          <p:spTgt spid="20"/>
                                        </p:tgtEl>
                                        <p:attrNameLst>
                                          <p:attrName>style.visibility</p:attrName>
                                        </p:attrNameLst>
                                      </p:cBhvr>
                                      <p:to>
                                        <p:strVal val="visible"/>
                                      </p:to>
                                    </p:set>
                                    <p:anim calcmode="lin" valueType="num">
                                      <p:cBhvr additive="base">
                                        <p:cTn dur="500" fill="hold" id="49"/>
                                        <p:tgtEl>
                                          <p:spTgt spid="20"/>
                                        </p:tgtEl>
                                        <p:attrNameLst>
                                          <p:attrName>ppt_x</p:attrName>
                                        </p:attrNameLst>
                                      </p:cBhvr>
                                      <p:tavLst>
                                        <p:tav tm="0">
                                          <p:val>
                                            <p:strVal val="1+#ppt_w/2"/>
                                          </p:val>
                                        </p:tav>
                                        <p:tav tm="100000">
                                          <p:val>
                                            <p:strVal val="#ppt_x"/>
                                          </p:val>
                                        </p:tav>
                                      </p:tavLst>
                                    </p:anim>
                                    <p:anim calcmode="lin" valueType="num">
                                      <p:cBhvr additive="base">
                                        <p:cTn dur="500" fill="hold" id="50"/>
                                        <p:tgtEl>
                                          <p:spTgt spid="20"/>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500"/>
                            </p:stCondLst>
                            <p:childTnLst>
                              <p:par>
                                <p:cTn fill="hold" grpId="0" id="52" nodeType="afterEffect" presetClass="entr" presetID="2" presetSubtype="2">
                                  <p:stCondLst>
                                    <p:cond delay="0"/>
                                  </p:stCondLst>
                                  <p:iterate type="lt">
                                    <p:tmPct val="10000"/>
                                  </p:iterate>
                                  <p:childTnLst>
                                    <p:set>
                                      <p:cBhvr>
                                        <p:cTn dur="1" fill="hold" id="53">
                                          <p:stCondLst>
                                            <p:cond delay="0"/>
                                          </p:stCondLst>
                                        </p:cTn>
                                        <p:tgtEl>
                                          <p:spTgt spid="19"/>
                                        </p:tgtEl>
                                        <p:attrNameLst>
                                          <p:attrName>style.visibility</p:attrName>
                                        </p:attrNameLst>
                                      </p:cBhvr>
                                      <p:to>
                                        <p:strVal val="visible"/>
                                      </p:to>
                                    </p:set>
                                    <p:anim calcmode="lin" valueType="num">
                                      <p:cBhvr additive="base">
                                        <p:cTn dur="500" fill="hold" id="54"/>
                                        <p:tgtEl>
                                          <p:spTgt spid="19"/>
                                        </p:tgtEl>
                                        <p:attrNameLst>
                                          <p:attrName>ppt_x</p:attrName>
                                        </p:attrNameLst>
                                      </p:cBhvr>
                                      <p:tavLst>
                                        <p:tav tm="0">
                                          <p:val>
                                            <p:strVal val="1+#ppt_w/2"/>
                                          </p:val>
                                        </p:tav>
                                        <p:tav tm="100000">
                                          <p:val>
                                            <p:strVal val="#ppt_x"/>
                                          </p:val>
                                        </p:tav>
                                      </p:tavLst>
                                    </p:anim>
                                    <p:anim calcmode="lin" valueType="num">
                                      <p:cBhvr additive="base">
                                        <p:cTn dur="500" fill="hold" id="55"/>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右箭头 7"/>
          <p:cNvSpPr/>
          <p:nvPr/>
        </p:nvSpPr>
        <p:spPr>
          <a:xfrm flipH="1" rot="5400000">
            <a:off x="5256447" y="1903708"/>
            <a:ext cx="1512082" cy="1221169"/>
          </a:xfrm>
          <a:prstGeom prst="rightArrow">
            <a:avLst>
              <a:gd fmla="val 69095" name="adj1"/>
              <a:gd fmla="val 44430" name="adj2"/>
            </a:avLst>
          </a:prstGeom>
          <a:solidFill>
            <a:schemeClr val="accent2"/>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vert="vert270"/>
          <a:lstStyle/>
          <a:p>
            <a:pPr algn="ctr">
              <a:lnSpc>
                <a:spcPct val="120000"/>
              </a:lnSpc>
              <a:defRPr/>
            </a:pPr>
            <a:r>
              <a:rPr altLang="en-US" b="1" kern="0" lang="zh-CN" sz="3200">
                <a:solidFill>
                  <a:prstClr val="white"/>
                </a:solidFill>
                <a:latin charset="-122" panose="020b0503020204020204" pitchFamily="34" typeface="微软雅黑"/>
                <a:ea charset="-122" panose="020b0503020204020204" pitchFamily="34" typeface="微软雅黑"/>
              </a:rPr>
              <a:t>标题</a:t>
            </a:r>
          </a:p>
        </p:txBody>
      </p:sp>
      <p:sp>
        <p:nvSpPr>
          <p:cNvPr id="9" name="右箭头 8"/>
          <p:cNvSpPr/>
          <p:nvPr/>
        </p:nvSpPr>
        <p:spPr>
          <a:xfrm flipH="1" flipV="1" rot="16200000">
            <a:off x="5247464" y="4288146"/>
            <a:ext cx="1512082" cy="1221169"/>
          </a:xfrm>
          <a:prstGeom prst="rightArrow">
            <a:avLst>
              <a:gd fmla="val 69095" name="adj1"/>
              <a:gd fmla="val 44430" name="adj2"/>
            </a:avLst>
          </a:prstGeom>
          <a:solidFill>
            <a:schemeClr val="tx2"/>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vert="vert270"/>
          <a:lstStyle/>
          <a:p>
            <a:pPr algn="ctr">
              <a:lnSpc>
                <a:spcPct val="120000"/>
              </a:lnSpc>
              <a:defRPr/>
            </a:pPr>
            <a:r>
              <a:rPr altLang="en-US" b="1" kern="0" lang="zh-CN" sz="3200">
                <a:solidFill>
                  <a:prstClr val="white"/>
                </a:solidFill>
                <a:latin charset="-122" panose="020b0503020204020204" pitchFamily="34" typeface="微软雅黑"/>
                <a:ea charset="-122" panose="020b0503020204020204" pitchFamily="34" typeface="微软雅黑"/>
              </a:rPr>
              <a:t>标题</a:t>
            </a:r>
          </a:p>
        </p:txBody>
      </p:sp>
      <p:sp>
        <p:nvSpPr>
          <p:cNvPr id="10" name="右箭头 9"/>
          <p:cNvSpPr/>
          <p:nvPr/>
        </p:nvSpPr>
        <p:spPr>
          <a:xfrm flipH="1">
            <a:off x="4064430" y="3095859"/>
            <a:ext cx="1511924" cy="1221298"/>
          </a:xfrm>
          <a:prstGeom prst="rightArrow">
            <a:avLst>
              <a:gd fmla="val 69095" name="adj1"/>
              <a:gd fmla="val 44430" name="adj2"/>
            </a:avLst>
          </a:prstGeom>
          <a:solidFill>
            <a:schemeClr val="accent3"/>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a:lstStyle/>
          <a:p>
            <a:pPr algn="ctr">
              <a:lnSpc>
                <a:spcPct val="120000"/>
              </a:lnSpc>
              <a:defRPr/>
            </a:pPr>
            <a:r>
              <a:rPr altLang="en-US" b="1" kern="0" lang="zh-CN" sz="3200">
                <a:solidFill>
                  <a:prstClr val="white"/>
                </a:solidFill>
                <a:latin charset="-122" panose="020b0503020204020204" pitchFamily="34" typeface="微软雅黑"/>
                <a:ea charset="-122" panose="020b0503020204020204" pitchFamily="34" typeface="微软雅黑"/>
              </a:rPr>
              <a:t>标题</a:t>
            </a:r>
          </a:p>
        </p:txBody>
      </p:sp>
      <p:sp>
        <p:nvSpPr>
          <p:cNvPr id="11" name="右箭头 10"/>
          <p:cNvSpPr/>
          <p:nvPr/>
        </p:nvSpPr>
        <p:spPr>
          <a:xfrm>
            <a:off x="6448618" y="3105649"/>
            <a:ext cx="3723097" cy="1221298"/>
          </a:xfrm>
          <a:prstGeom prst="rightArrow">
            <a:avLst>
              <a:gd fmla="val 69095" name="adj1"/>
              <a:gd fmla="val 44430" name="adj2"/>
            </a:avLst>
          </a:prstGeom>
          <a:solidFill>
            <a:schemeClr val="accent1"/>
          </a:solidFill>
          <a:ln algn="ctr" cap="flat" cmpd="sng" w="12700">
            <a:noFill/>
            <a:prstDash val="solid"/>
            <a:miter lim="800000"/>
          </a:ln>
          <a:effectLst/>
          <a:scene3d>
            <a:camera prst="orthographicFront">
              <a:rot lat="0" lon="0" rev="0"/>
            </a:camera>
            <a:lightRig dir="t" rig="glow">
              <a:rot lat="0" lon="0" rev="14100000"/>
            </a:lightRig>
          </a:scene3d>
          <a:sp3d prstMaterial="softEdge"/>
        </p:spPr>
        <p:txBody>
          <a:bodyPr anchor="ctr" rtlCol="0"/>
          <a:lstStyle/>
          <a:p>
            <a:pPr algn="ctr">
              <a:lnSpc>
                <a:spcPct val="120000"/>
              </a:lnSpc>
              <a:defRPr/>
            </a:pPr>
            <a:r>
              <a:rPr altLang="en-US" b="1" kern="0" lang="zh-CN" sz="3200">
                <a:solidFill>
                  <a:prstClr val="white"/>
                </a:solidFill>
                <a:latin charset="-122" panose="020b0503020204020204" pitchFamily="34" typeface="微软雅黑"/>
                <a:ea charset="-122" panose="020b0503020204020204" pitchFamily="34" typeface="微软雅黑"/>
              </a:rPr>
              <a:t>标题</a:t>
            </a:r>
          </a:p>
        </p:txBody>
      </p:sp>
      <p:sp>
        <p:nvSpPr>
          <p:cNvPr id="12" name="TextBox 17"/>
          <p:cNvSpPr txBox="1"/>
          <p:nvPr/>
        </p:nvSpPr>
        <p:spPr>
          <a:xfrm>
            <a:off x="6767899" y="1405420"/>
            <a:ext cx="4078938" cy="1085346"/>
          </a:xfrm>
          <a:prstGeom prst="rect">
            <a:avLst/>
          </a:prstGeom>
          <a:noFill/>
        </p:spPr>
        <p:txBody>
          <a:bodyPr bIns="67185" lIns="134369" rIns="134369" rtlCol="0" tIns="67185"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3" name="TextBox 17"/>
          <p:cNvSpPr txBox="1"/>
          <p:nvPr/>
        </p:nvSpPr>
        <p:spPr>
          <a:xfrm>
            <a:off x="1529060" y="5052875"/>
            <a:ext cx="3743025" cy="1085346"/>
          </a:xfrm>
          <a:prstGeom prst="rect">
            <a:avLst/>
          </a:prstGeom>
          <a:noFill/>
        </p:spPr>
        <p:txBody>
          <a:bodyPr bIns="67185" lIns="134369" rIns="134369" rtlCol="0" tIns="67185" wrap="square">
            <a:spAutoFit/>
          </a:bodyPr>
          <a:lstStyle/>
          <a:p>
            <a:pPr lvl="0">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4" name="TextBox 17"/>
          <p:cNvSpPr txBox="1"/>
          <p:nvPr/>
        </p:nvSpPr>
        <p:spPr>
          <a:xfrm>
            <a:off x="240876" y="3037176"/>
            <a:ext cx="3743025" cy="1085346"/>
          </a:xfrm>
          <a:prstGeom prst="rect">
            <a:avLst/>
          </a:prstGeom>
          <a:noFill/>
        </p:spPr>
        <p:txBody>
          <a:bodyPr bIns="67185" lIns="134369" rIns="134369" rtlCol="0" tIns="67185" wrap="square">
            <a:spAutoFit/>
          </a:bodyPr>
          <a:lstStyle/>
          <a:p>
            <a:pPr lvl="0">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5" name="TextBox 17"/>
          <p:cNvSpPr txBox="1"/>
          <p:nvPr/>
        </p:nvSpPr>
        <p:spPr>
          <a:xfrm>
            <a:off x="7647640" y="4469078"/>
            <a:ext cx="4078938" cy="1085346"/>
          </a:xfrm>
          <a:prstGeom prst="rect">
            <a:avLst/>
          </a:prstGeom>
          <a:noFill/>
        </p:spPr>
        <p:txBody>
          <a:bodyPr bIns="67185" lIns="134369" rIns="134369" rtlCol="0" tIns="67185" wrap="square">
            <a:spAutoFit/>
          </a:bodyPr>
          <a:lstStyle/>
          <a:p>
            <a:pPr lvl="0">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根据自己的需要添加适当的文字，据研究，在幻灯片中，一页的文字最好不要超过200字</a:t>
            </a:r>
          </a:p>
        </p:txBody>
      </p:sp>
      <p:sp>
        <p:nvSpPr>
          <p:cNvPr id="16" name="标题 15"/>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500" id="7"/>
                                        <p:tgtEl>
                                          <p:spTgt spid="8"/>
                                        </p:tgtEl>
                                      </p:cBhvr>
                                    </p:animEffect>
                                  </p:childTnLst>
                                </p:cTn>
                              </p:par>
                              <p:par>
                                <p:cTn fill="hold" grpId="0" id="8" nodeType="withEffect" presetClass="entr" presetID="22" presetSubtype="1">
                                  <p:stCondLst>
                                    <p:cond delay="0"/>
                                  </p:stCondLst>
                                  <p:childTnLst>
                                    <p:set>
                                      <p:cBhvr>
                                        <p:cTn dur="1" fill="hold" id="9">
                                          <p:stCondLst>
                                            <p:cond delay="0"/>
                                          </p:stCondLst>
                                        </p:cTn>
                                        <p:tgtEl>
                                          <p:spTgt spid="9"/>
                                        </p:tgtEl>
                                        <p:attrNameLst>
                                          <p:attrName>style.visibility</p:attrName>
                                        </p:attrNameLst>
                                      </p:cBhvr>
                                      <p:to>
                                        <p:strVal val="visible"/>
                                      </p:to>
                                    </p:set>
                                    <p:animEffect filter="wipe(up)" transition="in">
                                      <p:cBhvr>
                                        <p:cTn dur="500" id="10"/>
                                        <p:tgtEl>
                                          <p:spTgt spid="9"/>
                                        </p:tgtEl>
                                      </p:cBhvr>
                                    </p:animEffect>
                                  </p:childTnLst>
                                </p:cTn>
                              </p:par>
                              <p:par>
                                <p:cTn fill="hold" grpId="0" id="11" nodeType="withEffect" presetClass="entr" presetID="22" presetSubtype="2">
                                  <p:stCondLst>
                                    <p:cond delay="0"/>
                                  </p:stCondLst>
                                  <p:childTnLst>
                                    <p:set>
                                      <p:cBhvr>
                                        <p:cTn dur="1" fill="hold" id="12">
                                          <p:stCondLst>
                                            <p:cond delay="0"/>
                                          </p:stCondLst>
                                        </p:cTn>
                                        <p:tgtEl>
                                          <p:spTgt spid="10"/>
                                        </p:tgtEl>
                                        <p:attrNameLst>
                                          <p:attrName>style.visibility</p:attrName>
                                        </p:attrNameLst>
                                      </p:cBhvr>
                                      <p:to>
                                        <p:strVal val="visible"/>
                                      </p:to>
                                    </p:set>
                                    <p:animEffect filter="wipe(right)" transition="in">
                                      <p:cBhvr>
                                        <p:cTn dur="500" id="13"/>
                                        <p:tgtEl>
                                          <p:spTgt spid="10"/>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11"/>
                                        </p:tgtEl>
                                        <p:attrNameLst>
                                          <p:attrName>style.visibility</p:attrName>
                                        </p:attrNameLst>
                                      </p:cBhvr>
                                      <p:to>
                                        <p:strVal val="visible"/>
                                      </p:to>
                                    </p:set>
                                    <p:animEffect filter="wipe(left)" transition="in">
                                      <p:cBhvr>
                                        <p:cTn dur="500" id="16"/>
                                        <p:tgtEl>
                                          <p:spTgt spid="11"/>
                                        </p:tgtEl>
                                      </p:cBhvr>
                                    </p:animEffect>
                                  </p:childTnLst>
                                </p:cTn>
                              </p:par>
                            </p:childTnLst>
                          </p:cTn>
                        </p:par>
                        <p:par>
                          <p:cTn fill="hold" id="17" nodeType="afterGroup">
                            <p:stCondLst>
                              <p:cond delay="500"/>
                            </p:stCondLst>
                            <p:childTnLst>
                              <p:par>
                                <p:cTn fill="hold" grpId="0" id="18" nodeType="afterEffect" presetClass="entr" presetID="22" presetSubtype="4">
                                  <p:stCondLst>
                                    <p:cond delay="0"/>
                                  </p:stCondLst>
                                  <p:childTnLst>
                                    <p:set>
                                      <p:cBhvr>
                                        <p:cTn dur="1" fill="hold" id="19">
                                          <p:stCondLst>
                                            <p:cond delay="0"/>
                                          </p:stCondLst>
                                        </p:cTn>
                                        <p:tgtEl>
                                          <p:spTgt spid="12"/>
                                        </p:tgtEl>
                                        <p:attrNameLst>
                                          <p:attrName>style.visibility</p:attrName>
                                        </p:attrNameLst>
                                      </p:cBhvr>
                                      <p:to>
                                        <p:strVal val="visible"/>
                                      </p:to>
                                    </p:set>
                                    <p:animEffect filter="wipe(down)" transition="in">
                                      <p:cBhvr>
                                        <p:cTn dur="500" id="20"/>
                                        <p:tgtEl>
                                          <p:spTgt spid="12"/>
                                        </p:tgtEl>
                                      </p:cBhvr>
                                    </p:animEffect>
                                  </p:childTnLst>
                                </p:cTn>
                              </p:par>
                            </p:childTnLst>
                          </p:cTn>
                        </p:par>
                        <p:par>
                          <p:cTn fill="hold" id="21" nodeType="afterGroup">
                            <p:stCondLst>
                              <p:cond delay="1000"/>
                            </p:stCondLst>
                            <p:childTnLst>
                              <p:par>
                                <p:cTn fill="hold" grpId="0" id="22" nodeType="afterEffect" presetClass="entr" presetID="22" presetSubtype="1">
                                  <p:stCondLst>
                                    <p:cond delay="0"/>
                                  </p:stCondLst>
                                  <p:childTnLst>
                                    <p:set>
                                      <p:cBhvr>
                                        <p:cTn dur="1" fill="hold" id="23">
                                          <p:stCondLst>
                                            <p:cond delay="0"/>
                                          </p:stCondLst>
                                        </p:cTn>
                                        <p:tgtEl>
                                          <p:spTgt spid="13"/>
                                        </p:tgtEl>
                                        <p:attrNameLst>
                                          <p:attrName>style.visibility</p:attrName>
                                        </p:attrNameLst>
                                      </p:cBhvr>
                                      <p:to>
                                        <p:strVal val="visible"/>
                                      </p:to>
                                    </p:set>
                                    <p:animEffect filter="wipe(up)" transition="in">
                                      <p:cBhvr>
                                        <p:cTn dur="500" id="24"/>
                                        <p:tgtEl>
                                          <p:spTgt spid="13"/>
                                        </p:tgtEl>
                                      </p:cBhvr>
                                    </p:animEffect>
                                  </p:childTnLst>
                                </p:cTn>
                              </p:par>
                            </p:childTnLst>
                          </p:cTn>
                        </p:par>
                        <p:par>
                          <p:cTn fill="hold" id="25" nodeType="afterGroup">
                            <p:stCondLst>
                              <p:cond delay="1500"/>
                            </p:stCondLst>
                            <p:childTnLst>
                              <p:par>
                                <p:cTn fill="hold" grpId="0" id="26" nodeType="afterEffect" presetClass="entr" presetID="22" presetSubtype="2">
                                  <p:stCondLst>
                                    <p:cond delay="0"/>
                                  </p:stCondLst>
                                  <p:childTnLst>
                                    <p:set>
                                      <p:cBhvr>
                                        <p:cTn dur="1" fill="hold" id="27">
                                          <p:stCondLst>
                                            <p:cond delay="0"/>
                                          </p:stCondLst>
                                        </p:cTn>
                                        <p:tgtEl>
                                          <p:spTgt spid="14"/>
                                        </p:tgtEl>
                                        <p:attrNameLst>
                                          <p:attrName>style.visibility</p:attrName>
                                        </p:attrNameLst>
                                      </p:cBhvr>
                                      <p:to>
                                        <p:strVal val="visible"/>
                                      </p:to>
                                    </p:set>
                                    <p:animEffect filter="wipe(right)" transition="in">
                                      <p:cBhvr>
                                        <p:cTn dur="500" id="28"/>
                                        <p:tgtEl>
                                          <p:spTgt spid="14"/>
                                        </p:tgtEl>
                                      </p:cBhvr>
                                    </p:animEffect>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15"/>
                                        </p:tgtEl>
                                        <p:attrNameLst>
                                          <p:attrName>style.visibility</p:attrName>
                                        </p:attrNameLst>
                                      </p:cBhvr>
                                      <p:to>
                                        <p:strVal val="visible"/>
                                      </p:to>
                                    </p:set>
                                    <p:animEffect filter="wipe(left)" transition="in">
                                      <p:cBhvr>
                                        <p:cTn dur="500" id="3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Text Box 41"/>
          <p:cNvSpPr txBox="1">
            <a:spLocks noChangeArrowheads="1"/>
          </p:cNvSpPr>
          <p:nvPr/>
        </p:nvSpPr>
        <p:spPr bwMode="auto">
          <a:xfrm>
            <a:off x="5775970" y="5730873"/>
            <a:ext cx="589280" cy="579120"/>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en-US" b="1" lang="zh-CN" sz="1600">
                <a:solidFill>
                  <a:schemeClr val="bg1"/>
                </a:solidFill>
                <a:latin charset="-122" panose="020b0503020204020204" pitchFamily="34" typeface="微软雅黑"/>
                <a:ea charset="-122" panose="020b0503020204020204" pitchFamily="34" typeface="微软雅黑"/>
              </a:rPr>
              <a:t>添加</a:t>
            </a:r>
          </a:p>
          <a:p>
            <a:pPr algn="ctr"/>
            <a:r>
              <a:rPr altLang="en-US" b="1" lang="zh-CN" sz="1600">
                <a:solidFill>
                  <a:schemeClr val="bg1"/>
                </a:solidFill>
                <a:latin charset="-122" panose="020b0503020204020204" pitchFamily="34" typeface="微软雅黑"/>
                <a:ea charset="-122" panose="020b0503020204020204" pitchFamily="34" typeface="微软雅黑"/>
              </a:rPr>
              <a:t>内容</a:t>
            </a: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fmla="val 6371"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51" name="圆角矩形 10"/>
            <p:cNvSpPr/>
            <p:nvPr/>
          </p:nvSpPr>
          <p:spPr>
            <a:xfrm>
              <a:off x="1097436" y="1622223"/>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62" name="Text Box 41"/>
            <p:cNvSpPr txBox="1">
              <a:spLocks noChangeArrowheads="1"/>
            </p:cNvSpPr>
            <p:nvPr/>
          </p:nvSpPr>
          <p:spPr bwMode="auto">
            <a:xfrm>
              <a:off x="1097436" y="1815163"/>
              <a:ext cx="1620675" cy="7645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335">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sp>
          <p:nvSpPr>
            <p:cNvPr id="66" name="矩形 27"/>
            <p:cNvSpPr/>
            <p:nvPr/>
          </p:nvSpPr>
          <p:spPr>
            <a:xfrm>
              <a:off x="1548700" y="2806203"/>
              <a:ext cx="746954" cy="251525"/>
            </a:xfrm>
            <a:prstGeom prst="rect">
              <a:avLst/>
            </a:prstGeom>
          </p:spPr>
          <p:txBody>
            <a:bodyPr wrap="none">
              <a:spAutoFit/>
            </a:bodyPr>
            <a:lstStyle/>
            <a:p>
              <a:pPr algn="ctr"/>
              <a:r>
                <a:rPr altLang="en-US" b="1" lang="zh-CN" sz="1600">
                  <a:solidFill>
                    <a:schemeClr val="bg1"/>
                  </a:solidFill>
                  <a:latin charset="-122" pitchFamily="34" typeface="微软雅黑 Light"/>
                  <a:ea charset="-122" pitchFamily="34" typeface="微软雅黑 Light"/>
                </a:rPr>
                <a:t>添加内容</a:t>
              </a: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fmla="val 6371"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53" name="圆角矩形 12"/>
            <p:cNvSpPr/>
            <p:nvPr/>
          </p:nvSpPr>
          <p:spPr>
            <a:xfrm>
              <a:off x="2870680" y="1629636"/>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67" name="矩形 28"/>
            <p:cNvSpPr/>
            <p:nvPr/>
          </p:nvSpPr>
          <p:spPr>
            <a:xfrm>
              <a:off x="3320160" y="2806204"/>
              <a:ext cx="746954" cy="251526"/>
            </a:xfrm>
            <a:prstGeom prst="rect">
              <a:avLst/>
            </a:prstGeom>
          </p:spPr>
          <p:txBody>
            <a:bodyPr wrap="none">
              <a:spAutoFit/>
            </a:bodyPr>
            <a:lstStyle/>
            <a:p>
              <a:pPr algn="ctr"/>
              <a:r>
                <a:rPr altLang="en-US" b="1" lang="zh-CN" sz="1600">
                  <a:solidFill>
                    <a:schemeClr val="bg1"/>
                  </a:solidFill>
                  <a:latin charset="-122" pitchFamily="34" typeface="微软雅黑 Light"/>
                  <a:ea charset="-122" pitchFamily="34" typeface="微软雅黑 Light"/>
                </a:rPr>
                <a:t>添加内容</a:t>
              </a:r>
            </a:p>
          </p:txBody>
        </p:sp>
        <p:sp>
          <p:nvSpPr>
            <p:cNvPr id="70" name="Text Box 41"/>
            <p:cNvSpPr txBox="1">
              <a:spLocks noChangeArrowheads="1"/>
            </p:cNvSpPr>
            <p:nvPr/>
          </p:nvSpPr>
          <p:spPr bwMode="auto">
            <a:xfrm>
              <a:off x="2870511" y="1815163"/>
              <a:ext cx="1620675" cy="7645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335">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fmla="val 6371"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55" name="圆角矩形 14"/>
            <p:cNvSpPr/>
            <p:nvPr/>
          </p:nvSpPr>
          <p:spPr>
            <a:xfrm>
              <a:off x="4643925" y="1632610"/>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68" name="矩形 29"/>
            <p:cNvSpPr/>
            <p:nvPr/>
          </p:nvSpPr>
          <p:spPr>
            <a:xfrm>
              <a:off x="5061602" y="2806204"/>
              <a:ext cx="746954" cy="251525"/>
            </a:xfrm>
            <a:prstGeom prst="rect">
              <a:avLst/>
            </a:prstGeom>
          </p:spPr>
          <p:txBody>
            <a:bodyPr wrap="none">
              <a:spAutoFit/>
            </a:bodyPr>
            <a:lstStyle/>
            <a:p>
              <a:pPr algn="ctr"/>
              <a:r>
                <a:rPr altLang="en-US" b="1" lang="zh-CN" sz="1600">
                  <a:solidFill>
                    <a:schemeClr val="bg1"/>
                  </a:solidFill>
                  <a:latin charset="-122" pitchFamily="34" typeface="微软雅黑 Light"/>
                  <a:ea charset="-122" pitchFamily="34" typeface="微软雅黑 Light"/>
                </a:rPr>
                <a:t>添加内容</a:t>
              </a:r>
            </a:p>
          </p:txBody>
        </p:sp>
        <p:sp>
          <p:nvSpPr>
            <p:cNvPr id="71" name="Text Box 41"/>
            <p:cNvSpPr txBox="1">
              <a:spLocks noChangeArrowheads="1"/>
            </p:cNvSpPr>
            <p:nvPr/>
          </p:nvSpPr>
          <p:spPr bwMode="auto">
            <a:xfrm>
              <a:off x="4632635" y="1824688"/>
              <a:ext cx="1620675" cy="7645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335">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fmla="val 6371"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57" name="圆角矩形 16"/>
            <p:cNvSpPr/>
            <p:nvPr/>
          </p:nvSpPr>
          <p:spPr>
            <a:xfrm>
              <a:off x="6407286" y="1632610"/>
              <a:ext cx="1620675" cy="1172170"/>
            </a:xfrm>
            <a:prstGeom prst="roundRect">
              <a:avLst>
                <a:gd fmla="val 6371"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Light"/>
                <a:ea charset="-122" pitchFamily="34" typeface="微软雅黑 Light"/>
              </a:endParaRPr>
            </a:p>
          </p:txBody>
        </p:sp>
        <p:sp>
          <p:nvSpPr>
            <p:cNvPr id="69" name="矩形 30"/>
            <p:cNvSpPr/>
            <p:nvPr/>
          </p:nvSpPr>
          <p:spPr>
            <a:xfrm>
              <a:off x="6849697" y="2806204"/>
              <a:ext cx="746954" cy="251525"/>
            </a:xfrm>
            <a:prstGeom prst="rect">
              <a:avLst/>
            </a:prstGeom>
          </p:spPr>
          <p:txBody>
            <a:bodyPr wrap="none">
              <a:spAutoFit/>
            </a:bodyPr>
            <a:lstStyle/>
            <a:p>
              <a:pPr algn="ctr"/>
              <a:r>
                <a:rPr altLang="en-US" b="1" lang="zh-CN" sz="1600">
                  <a:solidFill>
                    <a:schemeClr val="bg1"/>
                  </a:solidFill>
                  <a:latin charset="-122" pitchFamily="34" typeface="微软雅黑 Light"/>
                  <a:ea charset="-122" pitchFamily="34" typeface="微软雅黑 Light"/>
                </a:rPr>
                <a:t>添加内容</a:t>
              </a:r>
            </a:p>
          </p:txBody>
        </p:sp>
        <p:sp>
          <p:nvSpPr>
            <p:cNvPr id="72" name="Text Box 41"/>
            <p:cNvSpPr txBox="1">
              <a:spLocks noChangeArrowheads="1"/>
            </p:cNvSpPr>
            <p:nvPr/>
          </p:nvSpPr>
          <p:spPr bwMode="auto">
            <a:xfrm>
              <a:off x="6458549" y="1834213"/>
              <a:ext cx="1620675" cy="764592"/>
            </a:xfrm>
            <a:prstGeom prst="rect">
              <a:avLst/>
            </a:prstGeom>
            <a:noFill/>
            <a:ln>
              <a:noFill/>
            </a:ln>
            <a:effectLst/>
            <a:extLst>
              <a:ext uri="{909E8E84-426E-40DD-AFC4-6F175D3DCCD1}">
                <a14:hiddenFill>
                  <a:solidFill>
                    <a:srgbClr val="C80000"/>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just">
                <a:lnSpc>
                  <a:spcPct val="114000"/>
                </a:lnSpc>
              </a:pPr>
              <a:r>
                <a:rPr altLang="en-US" lang="zh-CN" sz="1335">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fmla="val 19149915" name="adj1"/>
                  <a:gd fmla="val 0" name="adj2"/>
                  <a:gd fmla="val 25000"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latin charset="-122" pitchFamily="34" typeface="微软雅黑 Light"/>
                  <a:ea charset="-122" pitchFamily="34" typeface="微软雅黑 Light"/>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5" name="Freeform 19"/>
                <p:cNvSpPr/>
                <p:nvPr/>
              </p:nvSpPr>
              <p:spPr bwMode="auto">
                <a:xfrm>
                  <a:off x="5511800" y="1344613"/>
                  <a:ext cx="860425" cy="760413"/>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6" name="Freeform 20"/>
                <p:cNvSpPr/>
                <p:nvPr/>
              </p:nvSpPr>
              <p:spPr bwMode="auto">
                <a:xfrm>
                  <a:off x="5900738" y="1319213"/>
                  <a:ext cx="85725" cy="50800"/>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7" name="Freeform 21"/>
                <p:cNvSpPr/>
                <p:nvPr/>
              </p:nvSpPr>
              <p:spPr bwMode="auto">
                <a:xfrm>
                  <a:off x="5894388" y="1377951"/>
                  <a:ext cx="95250"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8" name="Freeform 22"/>
                <p:cNvSpPr/>
                <p:nvPr/>
              </p:nvSpPr>
              <p:spPr bwMode="auto">
                <a:xfrm>
                  <a:off x="5432425" y="1427163"/>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9" name="Freeform 23"/>
                <p:cNvSpPr/>
                <p:nvPr/>
              </p:nvSpPr>
              <p:spPr bwMode="auto">
                <a:xfrm>
                  <a:off x="5146675" y="1401763"/>
                  <a:ext cx="465138" cy="568325"/>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0" name="Freeform 24"/>
                <p:cNvSpPr/>
                <p:nvPr/>
              </p:nvSpPr>
              <p:spPr bwMode="auto">
                <a:xfrm>
                  <a:off x="5438775" y="1381126"/>
                  <a:ext cx="61913" cy="41275"/>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2" name="Freeform 26"/>
                <p:cNvSpPr/>
                <p:nvPr/>
              </p:nvSpPr>
              <p:spPr bwMode="auto">
                <a:xfrm>
                  <a:off x="6386513" y="1381126"/>
                  <a:ext cx="61913" cy="41275"/>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3" name="Freeform 27"/>
                <p:cNvSpPr/>
                <p:nvPr/>
              </p:nvSpPr>
              <p:spPr bwMode="auto">
                <a:xfrm>
                  <a:off x="6380163" y="1427163"/>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5" name="Freeform 29"/>
                <p:cNvSpPr/>
                <p:nvPr/>
              </p:nvSpPr>
              <p:spPr bwMode="auto">
                <a:xfrm>
                  <a:off x="6272213" y="1401763"/>
                  <a:ext cx="465138" cy="568325"/>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fmla="val 18701236" name="adj1"/>
                  <a:gd fmla="val 0" name="adj2"/>
                  <a:gd fmla="val 25000" name="adj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latin charset="-122" pitchFamily="34" typeface="微软雅黑 Light"/>
                  <a:ea charset="-122" pitchFamily="34" typeface="微软雅黑 Light"/>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88"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89"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90"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20">
                <a:off x="2953610" y="3349506"/>
                <a:ext cx="3123870" cy="3092137"/>
              </a:xfrm>
              <a:prstGeom prst="blockArc">
                <a:avLst>
                  <a:gd fmla="val 18792979" name="adj1"/>
                  <a:gd fmla="val 0" name="adj2"/>
                  <a:gd fmla="val 25000"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latin charset="-122" pitchFamily="34" typeface="微软雅黑 Light"/>
                  <a:ea charset="-122" pitchFamily="34" typeface="微软雅黑 Light"/>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3"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4"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5"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6"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7"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8"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9"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0"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fmla="val 19121810" name="adj1"/>
                  <a:gd fmla="val 0" name="adj2"/>
                  <a:gd fmla="val 25000" name="adj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latin charset="-122" pitchFamily="34" typeface="微软雅黑 Light"/>
                  <a:ea charset="-122" pitchFamily="34" typeface="微软雅黑 Light"/>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3"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4"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5"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6"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8"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109"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7" presetSubtype="10">
                                  <p:stCondLst>
                                    <p:cond delay="0"/>
                                  </p:stCondLst>
                                  <p:childTnLst>
                                    <p:set>
                                      <p:cBhvr>
                                        <p:cTn dur="1" fill="hold" id="6">
                                          <p:stCondLst>
                                            <p:cond delay="0"/>
                                          </p:stCondLst>
                                        </p:cTn>
                                        <p:tgtEl>
                                          <p:spTgt spid="120"/>
                                        </p:tgtEl>
                                        <p:attrNameLst>
                                          <p:attrName>style.visibility</p:attrName>
                                        </p:attrNameLst>
                                      </p:cBhvr>
                                      <p:to>
                                        <p:strVal val="visible"/>
                                      </p:to>
                                    </p:set>
                                    <p:anim calcmode="lin" valueType="num">
                                      <p:cBhvr>
                                        <p:cTn dur="500" fill="hold" id="7"/>
                                        <p:tgtEl>
                                          <p:spTgt spid="120"/>
                                        </p:tgtEl>
                                        <p:attrNameLst>
                                          <p:attrName>ppt_w</p:attrName>
                                        </p:attrNameLst>
                                      </p:cBhvr>
                                      <p:tavLst>
                                        <p:tav tm="0">
                                          <p:val>
                                            <p:fltVal val="0"/>
                                          </p:val>
                                        </p:tav>
                                        <p:tav tm="100000">
                                          <p:val>
                                            <p:strVal val="#ppt_w"/>
                                          </p:val>
                                        </p:tav>
                                      </p:tavLst>
                                    </p:anim>
                                    <p:anim calcmode="lin" valueType="num">
                                      <p:cBhvr>
                                        <p:cTn dur="500" fill="hold" id="8"/>
                                        <p:tgtEl>
                                          <p:spTgt spid="120"/>
                                        </p:tgtEl>
                                        <p:attrNameLst>
                                          <p:attrName>ppt_h</p:attrName>
                                        </p:attrNameLst>
                                      </p:cBhvr>
                                      <p:tavLst>
                                        <p:tav tm="0">
                                          <p:val>
                                            <p:strVal val="#ppt_h"/>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3" presetSubtype="16">
                                  <p:stCondLst>
                                    <p:cond delay="0"/>
                                  </p:stCondLst>
                                  <p:childTnLst>
                                    <p:set>
                                      <p:cBhvr>
                                        <p:cTn dur="1" fill="hold" id="11">
                                          <p:stCondLst>
                                            <p:cond delay="0"/>
                                          </p:stCondLst>
                                        </p:cTn>
                                        <p:tgtEl>
                                          <p:spTgt spid="61"/>
                                        </p:tgtEl>
                                        <p:attrNameLst>
                                          <p:attrName>style.visibility</p:attrName>
                                        </p:attrNameLst>
                                      </p:cBhvr>
                                      <p:to>
                                        <p:strVal val="visible"/>
                                      </p:to>
                                    </p:set>
                                    <p:anim calcmode="lin" valueType="num">
                                      <p:cBhvr>
                                        <p:cTn dur="500" fill="hold" id="12"/>
                                        <p:tgtEl>
                                          <p:spTgt spid="61"/>
                                        </p:tgtEl>
                                        <p:attrNameLst>
                                          <p:attrName>ppt_w</p:attrName>
                                        </p:attrNameLst>
                                      </p:cBhvr>
                                      <p:tavLst>
                                        <p:tav tm="0">
                                          <p:val>
                                            <p:fltVal val="0"/>
                                          </p:val>
                                        </p:tav>
                                        <p:tav tm="100000">
                                          <p:val>
                                            <p:strVal val="#ppt_w"/>
                                          </p:val>
                                        </p:tav>
                                      </p:tavLst>
                                    </p:anim>
                                    <p:anim calcmode="lin" valueType="num">
                                      <p:cBhvr>
                                        <p:cTn dur="500" fill="hold" id="13"/>
                                        <p:tgtEl>
                                          <p:spTgt spid="61"/>
                                        </p:tgtEl>
                                        <p:attrNameLst>
                                          <p:attrName>ppt_h</p:attrName>
                                        </p:attrNameLst>
                                      </p:cBhvr>
                                      <p:tavLst>
                                        <p:tav tm="0">
                                          <p:val>
                                            <p:fltVal val="0"/>
                                          </p:val>
                                        </p:tav>
                                        <p:tav tm="100000">
                                          <p:val>
                                            <p:strVal val="#ppt_h"/>
                                          </p:val>
                                        </p:tav>
                                      </p:tavLst>
                                    </p:anim>
                                  </p:childTnLst>
                                </p:cTn>
                              </p:par>
                            </p:childTnLst>
                          </p:cTn>
                        </p:par>
                        <p:par>
                          <p:cTn fill="hold" id="14" nodeType="afterGroup">
                            <p:stCondLst>
                              <p:cond delay="1000"/>
                            </p:stCondLst>
                            <p:childTnLst>
                              <p:par>
                                <p:cTn fill="hold" id="15" nodeType="afterEffect" presetClass="entr" presetID="29" presetSubtype="0">
                                  <p:stCondLst>
                                    <p:cond delay="0"/>
                                  </p:stCondLst>
                                  <p:childTnLst>
                                    <p:set>
                                      <p:cBhvr>
                                        <p:cTn dur="1" fill="hold" id="16">
                                          <p:stCondLst>
                                            <p:cond delay="0"/>
                                          </p:stCondLst>
                                        </p:cTn>
                                        <p:tgtEl>
                                          <p:spTgt spid="115"/>
                                        </p:tgtEl>
                                        <p:attrNameLst>
                                          <p:attrName>style.visibility</p:attrName>
                                        </p:attrNameLst>
                                      </p:cBhvr>
                                      <p:to>
                                        <p:strVal val="visible"/>
                                      </p:to>
                                    </p:set>
                                    <p:anim calcmode="lin" valueType="num">
                                      <p:cBhvr>
                                        <p:cTn dur="1000" fill="hold" id="17"/>
                                        <p:tgtEl>
                                          <p:spTgt spid="115"/>
                                        </p:tgtEl>
                                        <p:attrNameLst>
                                          <p:attrName>ppt_x</p:attrName>
                                        </p:attrNameLst>
                                      </p:cBhvr>
                                      <p:tavLst>
                                        <p:tav tm="0">
                                          <p:val>
                                            <p:strVal val="#ppt_x-.2"/>
                                          </p:val>
                                        </p:tav>
                                        <p:tav tm="100000">
                                          <p:val>
                                            <p:strVal val="#ppt_x"/>
                                          </p:val>
                                        </p:tav>
                                      </p:tavLst>
                                    </p:anim>
                                    <p:anim calcmode="lin" valueType="num">
                                      <p:cBhvr>
                                        <p:cTn dur="1000" fill="hold" id="18"/>
                                        <p:tgtEl>
                                          <p:spTgt spid="115"/>
                                        </p:tgtEl>
                                        <p:attrNameLst>
                                          <p:attrName>ppt_y</p:attrName>
                                        </p:attrNameLst>
                                      </p:cBhvr>
                                      <p:tavLst>
                                        <p:tav tm="0">
                                          <p:val>
                                            <p:strVal val="#ppt_y"/>
                                          </p:val>
                                        </p:tav>
                                        <p:tav tm="100000">
                                          <p:val>
                                            <p:strVal val="#ppt_y"/>
                                          </p:val>
                                        </p:tav>
                                      </p:tavLst>
                                    </p:anim>
                                    <p:animEffect filter="wipe(right)" prLst="gradientSize: 0.1" transition="in">
                                      <p:cBhvr>
                                        <p:cTn dur="1000" id="19"/>
                                        <p:tgtEl>
                                          <p:spTgt spid="115"/>
                                        </p:tgtEl>
                                      </p:cBhvr>
                                    </p:animEffect>
                                  </p:childTnLst>
                                </p:cTn>
                              </p:par>
                            </p:childTnLst>
                          </p:cTn>
                        </p:par>
                        <p:par>
                          <p:cTn fill="hold" id="20" nodeType="afterGroup">
                            <p:stCondLst>
                              <p:cond delay="2000"/>
                            </p:stCondLst>
                            <p:childTnLst>
                              <p:par>
                                <p:cTn fill="hold" id="21" nodeType="afterEffect" presetClass="entr" presetID="29" presetSubtype="0">
                                  <p:stCondLst>
                                    <p:cond delay="0"/>
                                  </p:stCondLst>
                                  <p:childTnLst>
                                    <p:set>
                                      <p:cBhvr>
                                        <p:cTn dur="1" fill="hold" id="22">
                                          <p:stCondLst>
                                            <p:cond delay="0"/>
                                          </p:stCondLst>
                                        </p:cTn>
                                        <p:tgtEl>
                                          <p:spTgt spid="116"/>
                                        </p:tgtEl>
                                        <p:attrNameLst>
                                          <p:attrName>style.visibility</p:attrName>
                                        </p:attrNameLst>
                                      </p:cBhvr>
                                      <p:to>
                                        <p:strVal val="visible"/>
                                      </p:to>
                                    </p:set>
                                    <p:anim calcmode="lin" valueType="num">
                                      <p:cBhvr>
                                        <p:cTn dur="1000" fill="hold" id="23"/>
                                        <p:tgtEl>
                                          <p:spTgt spid="116"/>
                                        </p:tgtEl>
                                        <p:attrNameLst>
                                          <p:attrName>ppt_x</p:attrName>
                                        </p:attrNameLst>
                                      </p:cBhvr>
                                      <p:tavLst>
                                        <p:tav tm="0">
                                          <p:val>
                                            <p:strVal val="#ppt_x-.2"/>
                                          </p:val>
                                        </p:tav>
                                        <p:tav tm="100000">
                                          <p:val>
                                            <p:strVal val="#ppt_x"/>
                                          </p:val>
                                        </p:tav>
                                      </p:tavLst>
                                    </p:anim>
                                    <p:anim calcmode="lin" valueType="num">
                                      <p:cBhvr>
                                        <p:cTn dur="1000" fill="hold" id="24"/>
                                        <p:tgtEl>
                                          <p:spTgt spid="116"/>
                                        </p:tgtEl>
                                        <p:attrNameLst>
                                          <p:attrName>ppt_y</p:attrName>
                                        </p:attrNameLst>
                                      </p:cBhvr>
                                      <p:tavLst>
                                        <p:tav tm="0">
                                          <p:val>
                                            <p:strVal val="#ppt_y"/>
                                          </p:val>
                                        </p:tav>
                                        <p:tav tm="100000">
                                          <p:val>
                                            <p:strVal val="#ppt_y"/>
                                          </p:val>
                                        </p:tav>
                                      </p:tavLst>
                                    </p:anim>
                                    <p:animEffect filter="wipe(right)" prLst="gradientSize: 0.1" transition="in">
                                      <p:cBhvr>
                                        <p:cTn dur="1000" id="25"/>
                                        <p:tgtEl>
                                          <p:spTgt spid="116"/>
                                        </p:tgtEl>
                                      </p:cBhvr>
                                    </p:animEffect>
                                  </p:childTnLst>
                                </p:cTn>
                              </p:par>
                            </p:childTnLst>
                          </p:cTn>
                        </p:par>
                        <p:par>
                          <p:cTn fill="hold" id="26" nodeType="afterGroup">
                            <p:stCondLst>
                              <p:cond delay="3000"/>
                            </p:stCondLst>
                            <p:childTnLst>
                              <p:par>
                                <p:cTn fill="hold" id="27" nodeType="afterEffect" presetClass="entr" presetID="29" presetSubtype="0">
                                  <p:stCondLst>
                                    <p:cond delay="0"/>
                                  </p:stCondLst>
                                  <p:childTnLst>
                                    <p:set>
                                      <p:cBhvr>
                                        <p:cTn dur="1" fill="hold" id="28">
                                          <p:stCondLst>
                                            <p:cond delay="0"/>
                                          </p:stCondLst>
                                        </p:cTn>
                                        <p:tgtEl>
                                          <p:spTgt spid="118"/>
                                        </p:tgtEl>
                                        <p:attrNameLst>
                                          <p:attrName>style.visibility</p:attrName>
                                        </p:attrNameLst>
                                      </p:cBhvr>
                                      <p:to>
                                        <p:strVal val="visible"/>
                                      </p:to>
                                    </p:set>
                                    <p:anim calcmode="lin" valueType="num">
                                      <p:cBhvr>
                                        <p:cTn dur="1000" fill="hold" id="29"/>
                                        <p:tgtEl>
                                          <p:spTgt spid="118"/>
                                        </p:tgtEl>
                                        <p:attrNameLst>
                                          <p:attrName>ppt_x</p:attrName>
                                        </p:attrNameLst>
                                      </p:cBhvr>
                                      <p:tavLst>
                                        <p:tav tm="0">
                                          <p:val>
                                            <p:strVal val="#ppt_x-.2"/>
                                          </p:val>
                                        </p:tav>
                                        <p:tav tm="100000">
                                          <p:val>
                                            <p:strVal val="#ppt_x"/>
                                          </p:val>
                                        </p:tav>
                                      </p:tavLst>
                                    </p:anim>
                                    <p:anim calcmode="lin" valueType="num">
                                      <p:cBhvr>
                                        <p:cTn dur="1000" fill="hold" id="30"/>
                                        <p:tgtEl>
                                          <p:spTgt spid="118"/>
                                        </p:tgtEl>
                                        <p:attrNameLst>
                                          <p:attrName>ppt_y</p:attrName>
                                        </p:attrNameLst>
                                      </p:cBhvr>
                                      <p:tavLst>
                                        <p:tav tm="0">
                                          <p:val>
                                            <p:strVal val="#ppt_y"/>
                                          </p:val>
                                        </p:tav>
                                        <p:tav tm="100000">
                                          <p:val>
                                            <p:strVal val="#ppt_y"/>
                                          </p:val>
                                        </p:tav>
                                      </p:tavLst>
                                    </p:anim>
                                    <p:animEffect filter="wipe(right)" prLst="gradientSize: 0.1" transition="in">
                                      <p:cBhvr>
                                        <p:cTn dur="1000" id="31"/>
                                        <p:tgtEl>
                                          <p:spTgt spid="118"/>
                                        </p:tgtEl>
                                      </p:cBhvr>
                                    </p:animEffect>
                                  </p:childTnLst>
                                </p:cTn>
                              </p:par>
                            </p:childTnLst>
                          </p:cTn>
                        </p:par>
                        <p:par>
                          <p:cTn fill="hold" id="32" nodeType="afterGroup">
                            <p:stCondLst>
                              <p:cond delay="4000"/>
                            </p:stCondLst>
                            <p:childTnLst>
                              <p:par>
                                <p:cTn fill="hold" id="33" nodeType="afterEffect" presetClass="entr" presetID="29" presetSubtype="0">
                                  <p:stCondLst>
                                    <p:cond delay="0"/>
                                  </p:stCondLst>
                                  <p:childTnLst>
                                    <p:set>
                                      <p:cBhvr>
                                        <p:cTn dur="1" fill="hold" id="34">
                                          <p:stCondLst>
                                            <p:cond delay="0"/>
                                          </p:stCondLst>
                                        </p:cTn>
                                        <p:tgtEl>
                                          <p:spTgt spid="119"/>
                                        </p:tgtEl>
                                        <p:attrNameLst>
                                          <p:attrName>style.visibility</p:attrName>
                                        </p:attrNameLst>
                                      </p:cBhvr>
                                      <p:to>
                                        <p:strVal val="visible"/>
                                      </p:to>
                                    </p:set>
                                    <p:anim calcmode="lin" valueType="num">
                                      <p:cBhvr>
                                        <p:cTn dur="1000" fill="hold" id="35"/>
                                        <p:tgtEl>
                                          <p:spTgt spid="119"/>
                                        </p:tgtEl>
                                        <p:attrNameLst>
                                          <p:attrName>ppt_x</p:attrName>
                                        </p:attrNameLst>
                                      </p:cBhvr>
                                      <p:tavLst>
                                        <p:tav tm="0">
                                          <p:val>
                                            <p:strVal val="#ppt_x-.2"/>
                                          </p:val>
                                        </p:tav>
                                        <p:tav tm="100000">
                                          <p:val>
                                            <p:strVal val="#ppt_x"/>
                                          </p:val>
                                        </p:tav>
                                      </p:tavLst>
                                    </p:anim>
                                    <p:anim calcmode="lin" valueType="num">
                                      <p:cBhvr>
                                        <p:cTn dur="1000" fill="hold" id="36"/>
                                        <p:tgtEl>
                                          <p:spTgt spid="119"/>
                                        </p:tgtEl>
                                        <p:attrNameLst>
                                          <p:attrName>ppt_y</p:attrName>
                                        </p:attrNameLst>
                                      </p:cBhvr>
                                      <p:tavLst>
                                        <p:tav tm="0">
                                          <p:val>
                                            <p:strVal val="#ppt_y"/>
                                          </p:val>
                                        </p:tav>
                                        <p:tav tm="100000">
                                          <p:val>
                                            <p:strVal val="#ppt_y"/>
                                          </p:val>
                                        </p:tav>
                                      </p:tavLst>
                                    </p:anim>
                                    <p:animEffect filter="wipe(right)" prLst="gradientSize: 0.1" transition="in">
                                      <p:cBhvr>
                                        <p:cTn dur="1000" id="37"/>
                                        <p:tgtEl>
                                          <p:spTgt spid="1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gdLst>
                  <a:gd fmla="*/ 188 w 220" name="T0"/>
                  <a:gd fmla="*/ 83 h 220" name="T1"/>
                  <a:gd fmla="*/ 196 w 220" name="T2"/>
                  <a:gd fmla="*/ 56 h 220" name="T3"/>
                  <a:gd fmla="*/ 181 w 220" name="T4"/>
                  <a:gd fmla="*/ 26 h 220" name="T5"/>
                  <a:gd fmla="*/ 164 w 220" name="T6"/>
                  <a:gd fmla="*/ 24 h 220" name="T7"/>
                  <a:gd fmla="*/ 137 w 220" name="T8"/>
                  <a:gd fmla="*/ 32 h 220" name="T9"/>
                  <a:gd fmla="*/ 119 w 220" name="T10"/>
                  <a:gd fmla="*/ 0 h 220" name="T11"/>
                  <a:gd fmla="*/ 87 w 220" name="T12"/>
                  <a:gd fmla="*/ 11 h 220" name="T13"/>
                  <a:gd fmla="*/ 74 w 220" name="T14"/>
                  <a:gd fmla="*/ 36 h 220" name="T15"/>
                  <a:gd fmla="*/ 49 w 220" name="T16"/>
                  <a:gd fmla="*/ 22 h 220" name="T17"/>
                  <a:gd fmla="*/ 26 w 220" name="T18"/>
                  <a:gd fmla="*/ 39 h 220" name="T19"/>
                  <a:gd fmla="*/ 36 w 220" name="T20"/>
                  <a:gd fmla="*/ 74 h 220" name="T21"/>
                  <a:gd fmla="*/ 11 w 220" name="T22"/>
                  <a:gd fmla="*/ 87 h 220" name="T23"/>
                  <a:gd fmla="*/ 0 w 220" name="T24"/>
                  <a:gd fmla="*/ 119 h 220" name="T25"/>
                  <a:gd fmla="*/ 32 w 220" name="T26"/>
                  <a:gd fmla="*/ 137 h 220" name="T27"/>
                  <a:gd fmla="*/ 24 w 220" name="T28"/>
                  <a:gd fmla="*/ 164 h 220" name="T29"/>
                  <a:gd fmla="*/ 39 w 220" name="T30"/>
                  <a:gd fmla="*/ 194 h 220" name="T31"/>
                  <a:gd fmla="*/ 56 w 220" name="T32"/>
                  <a:gd fmla="*/ 196 h 220" name="T33"/>
                  <a:gd fmla="*/ 83 w 220" name="T34"/>
                  <a:gd fmla="*/ 188 h 220" name="T35"/>
                  <a:gd fmla="*/ 101 w 220" name="T36"/>
                  <a:gd fmla="*/ 220 h 220" name="T37"/>
                  <a:gd fmla="*/ 133 w 220" name="T38"/>
                  <a:gd fmla="*/ 209 h 220" name="T39"/>
                  <a:gd fmla="*/ 146 w 220" name="T40"/>
                  <a:gd fmla="*/ 184 h 220" name="T41"/>
                  <a:gd fmla="*/ 171 w 220" name="T42"/>
                  <a:gd fmla="*/ 198 h 220" name="T43"/>
                  <a:gd fmla="*/ 194 w 220" name="T44"/>
                  <a:gd fmla="*/ 181 h 220" name="T45"/>
                  <a:gd fmla="*/ 184 w 220" name="T46"/>
                  <a:gd fmla="*/ 146 h 220" name="T47"/>
                  <a:gd fmla="*/ 209 w 220" name="T48"/>
                  <a:gd fmla="*/ 133 h 220" name="T49"/>
                  <a:gd fmla="*/ 220 w 220" name="T50"/>
                  <a:gd fmla="*/ 101 h 220" name="T51"/>
                  <a:gd fmla="*/ 185 w 220" name="T52"/>
                  <a:gd fmla="*/ 124 h 220" name="T53"/>
                  <a:gd fmla="*/ 172 w 220" name="T54"/>
                  <a:gd fmla="*/ 140 h 220" name="T55"/>
                  <a:gd fmla="*/ 185 w 220" name="T56"/>
                  <a:gd fmla="*/ 171 h 220" name="T57"/>
                  <a:gd fmla="*/ 154 w 220" name="T58"/>
                  <a:gd fmla="*/ 173 h 220" name="T59"/>
                  <a:gd fmla="*/ 140 w 220" name="T60"/>
                  <a:gd fmla="*/ 172 h 220" name="T61"/>
                  <a:gd fmla="*/ 124 w 220" name="T62"/>
                  <a:gd fmla="*/ 185 h 220" name="T63"/>
                  <a:gd fmla="*/ 101 w 220" name="T64"/>
                  <a:gd fmla="*/ 206 h 220" name="T65"/>
                  <a:gd fmla="*/ 87 w 220" name="T66"/>
                  <a:gd fmla="*/ 175 h 220" name="T67"/>
                  <a:gd fmla="*/ 74 w 220" name="T68"/>
                  <a:gd fmla="*/ 170 h 220" name="T69"/>
                  <a:gd fmla="*/ 49 w 220" name="T70"/>
                  <a:gd fmla="*/ 185 h 220" name="T71"/>
                  <a:gd fmla="*/ 47 w 220" name="T72"/>
                  <a:gd fmla="*/ 154 h 220" name="T73"/>
                  <a:gd fmla="*/ 45 w 220" name="T74"/>
                  <a:gd fmla="*/ 133 h 220" name="T75"/>
                  <a:gd fmla="*/ 14 w 220" name="T76"/>
                  <a:gd fmla="*/ 119 h 220" name="T77"/>
                  <a:gd fmla="*/ 35 w 220" name="T78"/>
                  <a:gd fmla="*/ 96 h 220" name="T79"/>
                  <a:gd fmla="*/ 48 w 220" name="T80"/>
                  <a:gd fmla="*/ 80 h 220" name="T81"/>
                  <a:gd fmla="*/ 35 w 220" name="T82"/>
                  <a:gd fmla="*/ 49 h 220" name="T83"/>
                  <a:gd fmla="*/ 66 w 220" name="T84"/>
                  <a:gd fmla="*/ 47 h 220" name="T85"/>
                  <a:gd fmla="*/ 80 w 220" name="T86"/>
                  <a:gd fmla="*/ 48 h 220" name="T87"/>
                  <a:gd fmla="*/ 96 w 220" name="T88"/>
                  <a:gd fmla="*/ 35 h 220" name="T89"/>
                  <a:gd fmla="*/ 119 w 220" name="T90"/>
                  <a:gd fmla="*/ 14 h 220" name="T91"/>
                  <a:gd fmla="*/ 133 w 220" name="T92"/>
                  <a:gd fmla="*/ 45 h 220" name="T93"/>
                  <a:gd fmla="*/ 146 w 220" name="T94"/>
                  <a:gd fmla="*/ 50 h 220" name="T95"/>
                  <a:gd fmla="*/ 171 w 220" name="T96"/>
                  <a:gd fmla="*/ 35 h 220" name="T97"/>
                  <a:gd fmla="*/ 173 w 220" name="T98"/>
                  <a:gd fmla="*/ 66 h 220" name="T99"/>
                  <a:gd fmla="*/ 175 w 220" name="T100"/>
                  <a:gd fmla="*/ 87 h 220" name="T101"/>
                  <a:gd fmla="*/ 206 w 220" name="T102"/>
                  <a:gd fmla="*/ 101 h 220" name="T103"/>
                  <a:gd fmla="*/ 185 w 220" name="T104"/>
                  <a:gd fmla="*/ 124 h 2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0" w="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 name="Freeform 20"/>
              <p:cNvSpPr>
                <a:spLocks noEditPoints="1"/>
              </p:cNvSpPr>
              <p:nvPr/>
            </p:nvSpPr>
            <p:spPr bwMode="auto">
              <a:xfrm>
                <a:off x="-2538413" y="300038"/>
                <a:ext cx="360362" cy="360363"/>
              </a:xfrm>
              <a:custGeom>
                <a:gdLst>
                  <a:gd fmla="*/ 48 w 96" name="T0"/>
                  <a:gd fmla="*/ 0 h 96" name="T1"/>
                  <a:gd fmla="*/ 0 w 96" name="T2"/>
                  <a:gd fmla="*/ 48 h 96" name="T3"/>
                  <a:gd fmla="*/ 48 w 96" name="T4"/>
                  <a:gd fmla="*/ 96 h 96" name="T5"/>
                  <a:gd fmla="*/ 96 w 96" name="T6"/>
                  <a:gd fmla="*/ 48 h 96" name="T7"/>
                  <a:gd fmla="*/ 48 w 96" name="T8"/>
                  <a:gd fmla="*/ 0 h 96" name="T9"/>
                  <a:gd fmla="*/ 48 w 96" name="T10"/>
                  <a:gd fmla="*/ 90 h 96" name="T11"/>
                  <a:gd fmla="*/ 6 w 96" name="T12"/>
                  <a:gd fmla="*/ 48 h 96" name="T13"/>
                  <a:gd fmla="*/ 48 w 96" name="T14"/>
                  <a:gd fmla="*/ 6 h 96" name="T15"/>
                  <a:gd fmla="*/ 90 w 96" name="T16"/>
                  <a:gd fmla="*/ 48 h 96" name="T17"/>
                  <a:gd fmla="*/ 48 w 96" name="T18"/>
                  <a:gd fmla="*/ 90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8" name="Freeform 21"/>
              <p:cNvSpPr>
                <a:spLocks noEditPoints="1"/>
              </p:cNvSpPr>
              <p:nvPr/>
            </p:nvSpPr>
            <p:spPr bwMode="auto">
              <a:xfrm>
                <a:off x="-2460625" y="374650"/>
                <a:ext cx="207962" cy="206375"/>
              </a:xfrm>
              <a:custGeom>
                <a:gdLst>
                  <a:gd fmla="*/ 27 w 55" name="T0"/>
                  <a:gd fmla="*/ 0 h 55" name="T1"/>
                  <a:gd fmla="*/ 0 w 55" name="T2"/>
                  <a:gd fmla="*/ 28 h 55" name="T3"/>
                  <a:gd fmla="*/ 27 w 55" name="T4"/>
                  <a:gd fmla="*/ 55 h 55" name="T5"/>
                  <a:gd fmla="*/ 55 w 55" name="T6"/>
                  <a:gd fmla="*/ 28 h 55" name="T7"/>
                  <a:gd fmla="*/ 27 w 55" name="T8"/>
                  <a:gd fmla="*/ 0 h 55" name="T9"/>
                  <a:gd fmla="*/ 27 w 55" name="T10"/>
                  <a:gd fmla="*/ 49 h 55" name="T11"/>
                  <a:gd fmla="*/ 6 w 55" name="T12"/>
                  <a:gd fmla="*/ 28 h 55" name="T13"/>
                  <a:gd fmla="*/ 27 w 55" name="T14"/>
                  <a:gd fmla="*/ 7 h 55" name="T15"/>
                  <a:gd fmla="*/ 48 w 55" name="T16"/>
                  <a:gd fmla="*/ 28 h 55" name="T17"/>
                  <a:gd fmla="*/ 27 w 55" name="T18"/>
                  <a:gd fmla="*/ 49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gdLst>
                  <a:gd fmla="*/ 214 w 239" name="T0"/>
                  <a:gd fmla="*/ 9 h 186" name="T1"/>
                  <a:gd fmla="*/ 120 w 239" name="T2"/>
                  <a:gd fmla="*/ 0 h 186" name="T3"/>
                  <a:gd fmla="*/ 26 w 239" name="T4"/>
                  <a:gd fmla="*/ 9 h 186" name="T5"/>
                  <a:gd fmla="*/ 17 w 239" name="T6"/>
                  <a:gd fmla="*/ 17 h 186" name="T7"/>
                  <a:gd fmla="*/ 17 w 239" name="T8"/>
                  <a:gd fmla="*/ 169 h 186" name="T9"/>
                  <a:gd fmla="*/ 26 w 239" name="T10"/>
                  <a:gd fmla="*/ 177 h 186" name="T11"/>
                  <a:gd fmla="*/ 120 w 239" name="T12"/>
                  <a:gd fmla="*/ 186 h 186" name="T13"/>
                  <a:gd fmla="*/ 214 w 239" name="T14"/>
                  <a:gd fmla="*/ 177 h 186" name="T15"/>
                  <a:gd fmla="*/ 222 w 239" name="T16"/>
                  <a:gd fmla="*/ 169 h 186" name="T17"/>
                  <a:gd fmla="*/ 222 w 239" name="T18"/>
                  <a:gd fmla="*/ 17 h 186" name="T19"/>
                  <a:gd fmla="*/ 214 w 239" name="T20"/>
                  <a:gd fmla="*/ 9 h 186" name="T21"/>
                  <a:gd fmla="*/ 211 w 239" name="T22"/>
                  <a:gd fmla="*/ 165 h 186" name="T23"/>
                  <a:gd fmla="*/ 28 w 239" name="T24"/>
                  <a:gd fmla="*/ 165 h 186" name="T25"/>
                  <a:gd fmla="*/ 28 w 239" name="T26"/>
                  <a:gd fmla="*/ 21 h 186" name="T27"/>
                  <a:gd fmla="*/ 211 w 239" name="T28"/>
                  <a:gd fmla="*/ 21 h 186" name="T29"/>
                  <a:gd fmla="*/ 211 w 239" name="T30"/>
                  <a:gd fmla="*/ 165 h 1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6" w="239">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gdLst>
                  <a:gd fmla="*/ 359 w 377" name="T0"/>
                  <a:gd fmla="*/ 27 h 288" name="T1"/>
                  <a:gd fmla="*/ 340 w 377" name="T2"/>
                  <a:gd fmla="*/ 9 h 288" name="T3"/>
                  <a:gd fmla="*/ 189 w 377" name="T4"/>
                  <a:gd fmla="*/ 0 h 288" name="T5"/>
                  <a:gd fmla="*/ 37 w 377" name="T6"/>
                  <a:gd fmla="*/ 9 h 288" name="T7"/>
                  <a:gd fmla="*/ 18 w 377" name="T8"/>
                  <a:gd fmla="*/ 27 h 288" name="T9"/>
                  <a:gd fmla="*/ 18 w 377" name="T10"/>
                  <a:gd fmla="*/ 250 h 288" name="T11"/>
                  <a:gd fmla="*/ 37 w 377" name="T12"/>
                  <a:gd fmla="*/ 267 h 288" name="T13"/>
                  <a:gd fmla="*/ 110 w 377" name="T14"/>
                  <a:gd fmla="*/ 274 h 288" name="T15"/>
                  <a:gd fmla="*/ 108 w 377" name="T16"/>
                  <a:gd fmla="*/ 276 h 288" name="T17"/>
                  <a:gd fmla="*/ 189 w 377" name="T18"/>
                  <a:gd fmla="*/ 288 h 288" name="T19"/>
                  <a:gd fmla="*/ 269 w 377" name="T20"/>
                  <a:gd fmla="*/ 276 h 288" name="T21"/>
                  <a:gd fmla="*/ 267 w 377" name="T22"/>
                  <a:gd fmla="*/ 274 h 288" name="T23"/>
                  <a:gd fmla="*/ 340 w 377" name="T24"/>
                  <a:gd fmla="*/ 267 h 288" name="T25"/>
                  <a:gd fmla="*/ 359 w 377" name="T26"/>
                  <a:gd fmla="*/ 250 h 288" name="T27"/>
                  <a:gd fmla="*/ 359 w 377" name="T28"/>
                  <a:gd fmla="*/ 27 h 288" name="T29"/>
                  <a:gd fmla="*/ 337 w 377" name="T30"/>
                  <a:gd fmla="*/ 244 h 288" name="T31"/>
                  <a:gd fmla="*/ 40 w 377" name="T32"/>
                  <a:gd fmla="*/ 244 h 288" name="T33"/>
                  <a:gd fmla="*/ 40 w 377" name="T34"/>
                  <a:gd fmla="*/ 32 h 288" name="T35"/>
                  <a:gd fmla="*/ 337 w 377" name="T36"/>
                  <a:gd fmla="*/ 32 h 288" name="T37"/>
                  <a:gd fmla="*/ 337 w 377" name="T38"/>
                  <a:gd fmla="*/ 24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377">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gdLst>
                  <a:gd fmla="*/ 17 w 35" name="T0"/>
                  <a:gd fmla="*/ 34 h 34" name="T1"/>
                  <a:gd fmla="*/ 35 w 35" name="T2"/>
                  <a:gd fmla="*/ 17 h 34" name="T3"/>
                  <a:gd fmla="*/ 17 w 35" name="T4"/>
                  <a:gd fmla="*/ 0 h 34" name="T5"/>
                  <a:gd fmla="*/ 0 w 35" name="T6"/>
                  <a:gd fmla="*/ 17 h 34" name="T7"/>
                  <a:gd fmla="*/ 17 w 35" name="T8"/>
                  <a:gd fmla="*/ 34 h 34" name="T9"/>
                  <a:gd fmla="*/ 17 w 35" name="T10"/>
                  <a:gd fmla="*/ 11 h 34" name="T11"/>
                  <a:gd fmla="*/ 23 w 35" name="T12"/>
                  <a:gd fmla="*/ 17 h 34" name="T13"/>
                  <a:gd fmla="*/ 17 w 35" name="T14"/>
                  <a:gd fmla="*/ 23 h 34" name="T15"/>
                  <a:gd fmla="*/ 12 w 35" name="T16"/>
                  <a:gd fmla="*/ 17 h 34" name="T17"/>
                  <a:gd fmla="*/ 17 w 35" name="T18"/>
                  <a:gd fmla="*/ 11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5">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p:nvPr/>
            </p:nvSpPr>
            <p:spPr bwMode="auto">
              <a:xfrm>
                <a:off x="6570663" y="860425"/>
                <a:ext cx="173038" cy="46037"/>
              </a:xfrm>
              <a:custGeom>
                <a:gdLst>
                  <a:gd fmla="*/ 40 w 46" name="T0"/>
                  <a:gd fmla="*/ 0 h 12" name="T1"/>
                  <a:gd fmla="*/ 5 w 46" name="T2"/>
                  <a:gd fmla="*/ 0 h 12" name="T3"/>
                  <a:gd fmla="*/ 0 w 46" name="T4"/>
                  <a:gd fmla="*/ 6 h 12" name="T5"/>
                  <a:gd fmla="*/ 5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p:nvPr/>
            </p:nvSpPr>
            <p:spPr bwMode="auto">
              <a:xfrm>
                <a:off x="6611938" y="733425"/>
                <a:ext cx="173038" cy="41275"/>
              </a:xfrm>
              <a:custGeom>
                <a:gdLst>
                  <a:gd fmla="*/ 40 w 46" name="T0"/>
                  <a:gd fmla="*/ 0 h 11" name="T1"/>
                  <a:gd fmla="*/ 6 w 46" name="T2"/>
                  <a:gd fmla="*/ 0 h 11" name="T3"/>
                  <a:gd fmla="*/ 0 w 46" name="T4"/>
                  <a:gd fmla="*/ 5 h 11" name="T5"/>
                  <a:gd fmla="*/ 6 w 46" name="T6"/>
                  <a:gd fmla="*/ 11 h 11" name="T7"/>
                  <a:gd fmla="*/ 40 w 46" name="T8"/>
                  <a:gd fmla="*/ 11 h 11" name="T9"/>
                  <a:gd fmla="*/ 46 w 46" name="T10"/>
                  <a:gd fmla="*/ 5 h 11" name="T11"/>
                  <a:gd fmla="*/ 40 w 46"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46">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p:nvPr/>
            </p:nvSpPr>
            <p:spPr bwMode="auto">
              <a:xfrm>
                <a:off x="6611938" y="601663"/>
                <a:ext cx="173038" cy="46037"/>
              </a:xfrm>
              <a:custGeom>
                <a:gdLst>
                  <a:gd fmla="*/ 40 w 46" name="T0"/>
                  <a:gd fmla="*/ 0 h 12" name="T1"/>
                  <a:gd fmla="*/ 6 w 46" name="T2"/>
                  <a:gd fmla="*/ 0 h 12" name="T3"/>
                  <a:gd fmla="*/ 0 w 46" name="T4"/>
                  <a:gd fmla="*/ 6 h 12" name="T5"/>
                  <a:gd fmla="*/ 6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p:nvPr/>
            </p:nvSpPr>
            <p:spPr bwMode="auto">
              <a:xfrm>
                <a:off x="5880100" y="422275"/>
                <a:ext cx="258763" cy="179387"/>
              </a:xfrm>
              <a:custGeom>
                <a:gdLst>
                  <a:gd fmla="*/ 63 w 69" name="T0"/>
                  <a:gd fmla="*/ 0 h 48" name="T1"/>
                  <a:gd fmla="*/ 10 w 69" name="T2"/>
                  <a:gd fmla="*/ 4 h 48" name="T3"/>
                  <a:gd fmla="*/ 3 w 69" name="T4"/>
                  <a:gd fmla="*/ 10 h 48" name="T5"/>
                  <a:gd fmla="*/ 0 w 69" name="T6"/>
                  <a:gd fmla="*/ 42 h 48" name="T7"/>
                  <a:gd fmla="*/ 5 w 69" name="T8"/>
                  <a:gd fmla="*/ 48 h 48" name="T9"/>
                  <a:gd fmla="*/ 11 w 69" name="T10"/>
                  <a:gd fmla="*/ 42 h 48" name="T11"/>
                  <a:gd fmla="*/ 13 w 69" name="T12"/>
                  <a:gd fmla="*/ 21 h 48" name="T13"/>
                  <a:gd fmla="*/ 20 w 69" name="T14"/>
                  <a:gd fmla="*/ 14 h 48" name="T15"/>
                  <a:gd fmla="*/ 63 w 69" name="T16"/>
                  <a:gd fmla="*/ 11 h 48" name="T17"/>
                  <a:gd fmla="*/ 69 w 69" name="T18"/>
                  <a:gd fmla="*/ 5 h 48" name="T19"/>
                  <a:gd fmla="*/ 63 w 69"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69">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gdLst>
                  <a:gd fmla="*/ 347 w 390" name="T0"/>
                  <a:gd fmla="*/ 42 h 336" name="T1"/>
                  <a:gd fmla="*/ 195 w 390" name="T2"/>
                  <a:gd fmla="*/ 38 h 336" name="T3"/>
                  <a:gd fmla="*/ 43 w 390" name="T4"/>
                  <a:gd fmla="*/ 42 h 336" name="T5"/>
                  <a:gd fmla="*/ 43 w 390" name="T6"/>
                  <a:gd fmla="*/ 196 h 336" name="T7"/>
                  <a:gd fmla="*/ 170 w 390" name="T8"/>
                  <a:gd fmla="*/ 322 h 336" name="T9"/>
                  <a:gd fmla="*/ 220 w 390" name="T10"/>
                  <a:gd fmla="*/ 322 h 336" name="T11"/>
                  <a:gd fmla="*/ 347 w 390" name="T12"/>
                  <a:gd fmla="*/ 196 h 336" name="T13"/>
                  <a:gd fmla="*/ 347 w 390" name="T14"/>
                  <a:gd fmla="*/ 42 h 336" name="T15"/>
                  <a:gd fmla="*/ 330 w 390" name="T16"/>
                  <a:gd fmla="*/ 180 h 336" name="T17"/>
                  <a:gd fmla="*/ 203 w 390" name="T18"/>
                  <a:gd fmla="*/ 306 h 336" name="T19"/>
                  <a:gd fmla="*/ 187 w 390" name="T20"/>
                  <a:gd fmla="*/ 306 h 336" name="T21"/>
                  <a:gd fmla="*/ 59 w 390" name="T22"/>
                  <a:gd fmla="*/ 180 h 336" name="T23"/>
                  <a:gd fmla="*/ 59 w 390" name="T24"/>
                  <a:gd fmla="*/ 58 h 336" name="T25"/>
                  <a:gd fmla="*/ 179 w 390" name="T26"/>
                  <a:gd fmla="*/ 55 h 336" name="T27"/>
                  <a:gd fmla="*/ 195 w 390" name="T28"/>
                  <a:gd fmla="*/ 70 h 336" name="T29"/>
                  <a:gd fmla="*/ 210 w 390" name="T30"/>
                  <a:gd fmla="*/ 55 h 336" name="T31"/>
                  <a:gd fmla="*/ 330 w 390" name="T32"/>
                  <a:gd fmla="*/ 58 h 336" name="T33"/>
                  <a:gd fmla="*/ 330 w 390" name="T34"/>
                  <a:gd fmla="*/ 18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390">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p:nvPr/>
            </p:nvSpPr>
            <p:spPr bwMode="auto">
              <a:xfrm>
                <a:off x="2982913" y="215900"/>
                <a:ext cx="206375" cy="201612"/>
              </a:xfrm>
              <a:custGeom>
                <a:gdLst>
                  <a:gd fmla="*/ 49 w 55" name="T0"/>
                  <a:gd fmla="*/ 0 h 54" name="T1"/>
                  <a:gd fmla="*/ 49 w 55" name="T2"/>
                  <a:gd fmla="*/ 0 h 54" name="T3"/>
                  <a:gd fmla="*/ 0 w 55" name="T4"/>
                  <a:gd fmla="*/ 48 h 54" name="T5"/>
                  <a:gd fmla="*/ 0 w 55" name="T6"/>
                  <a:gd fmla="*/ 48 h 54" name="T7"/>
                  <a:gd fmla="*/ 6 w 55" name="T8"/>
                  <a:gd fmla="*/ 54 h 54" name="T9"/>
                  <a:gd fmla="*/ 12 w 55" name="T10"/>
                  <a:gd fmla="*/ 48 h 54" name="T11"/>
                  <a:gd fmla="*/ 12 w 55" name="T12"/>
                  <a:gd fmla="*/ 48 h 54" name="T13"/>
                  <a:gd fmla="*/ 49 w 55" name="T14"/>
                  <a:gd fmla="*/ 11 h 54" name="T15"/>
                  <a:gd fmla="*/ 49 w 55" name="T16"/>
                  <a:gd fmla="*/ 11 h 54" name="T17"/>
                  <a:gd fmla="*/ 55 w 55" name="T18"/>
                  <a:gd fmla="*/ 5 h 54" name="T19"/>
                  <a:gd fmla="*/ 49 w 55" name="T20"/>
                  <a:gd fmla="*/ 0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55">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gdLst>
                  <a:gd fmla="*/ 301610 w 226" name="T0"/>
                  <a:gd fmla="*/ 0 h 220" name="T1"/>
                  <a:gd fmla="*/ 179842 w 226" name="T2"/>
                  <a:gd fmla="*/ 88082 h 220" name="T3"/>
                  <a:gd fmla="*/ 177969 w 226" name="T4"/>
                  <a:gd fmla="*/ 88082 h 220" name="T5"/>
                  <a:gd fmla="*/ 44960 w 226" name="T6"/>
                  <a:gd fmla="*/ 223016 h 220" name="T7"/>
                  <a:gd fmla="*/ 1873 w 226" name="T8"/>
                  <a:gd fmla="*/ 354202 h 220" name="T9"/>
                  <a:gd fmla="*/ 44960 w 226" name="T10"/>
                  <a:gd fmla="*/ 412299 h 220" name="T11"/>
                  <a:gd fmla="*/ 168602 w 226" name="T12"/>
                  <a:gd fmla="*/ 380440 h 220" name="T13"/>
                  <a:gd fmla="*/ 387784 w 226" name="T14"/>
                  <a:gd fmla="*/ 170542 h 220" name="T15"/>
                  <a:gd fmla="*/ 206069 w 226" name="T16"/>
                  <a:gd fmla="*/ 307350 h 220" name="T17"/>
                  <a:gd fmla="*/ 318470 w 226" name="T18"/>
                  <a:gd fmla="*/ 151801 h 220" name="T19"/>
                  <a:gd fmla="*/ 305357 w 226" name="T20"/>
                  <a:gd fmla="*/ 215520 h 220" name="T21"/>
                  <a:gd fmla="*/ 206069 w 226" name="T22"/>
                  <a:gd fmla="*/ 316721 h 220" name="T23"/>
                  <a:gd fmla="*/ 191082 w 226" name="T24"/>
                  <a:gd fmla="*/ 260498 h 220" name="T25"/>
                  <a:gd fmla="*/ 147995 w 226" name="T26"/>
                  <a:gd fmla="*/ 219268 h 220" name="T27"/>
                  <a:gd fmla="*/ 297863 w 226" name="T28"/>
                  <a:gd fmla="*/ 114319 h 220" name="T29"/>
                  <a:gd fmla="*/ 191082 w 226" name="T30"/>
                  <a:gd fmla="*/ 260498 h 220" name="T31"/>
                  <a:gd fmla="*/ 97414 w 226" name="T32"/>
                  <a:gd fmla="*/ 206150 h 220" name="T33"/>
                  <a:gd fmla="*/ 256650 w 226" name="T34"/>
                  <a:gd fmla="*/ 91830 h 220" name="T35"/>
                  <a:gd fmla="*/ 54327 w 226" name="T36"/>
                  <a:gd fmla="*/ 384188 h 220" name="T37"/>
                  <a:gd fmla="*/ 26227 w 226" name="T38"/>
                  <a:gd fmla="*/ 367321 h 220" name="T39"/>
                  <a:gd fmla="*/ 41214 w 226" name="T40"/>
                  <a:gd fmla="*/ 311098 h 220" name="T41"/>
                  <a:gd fmla="*/ 101161 w 226" name="T42"/>
                  <a:gd fmla="*/ 372943 h 220" name="T43"/>
                  <a:gd fmla="*/ 114275 w 226" name="T44"/>
                  <a:gd fmla="*/ 369195 h 220" name="T45"/>
                  <a:gd fmla="*/ 44960 w 226" name="T46"/>
                  <a:gd fmla="*/ 297980 h 220" name="T47"/>
                  <a:gd fmla="*/ 61821 w 226" name="T48"/>
                  <a:gd fmla="*/ 241757 h 220" name="T49"/>
                  <a:gd fmla="*/ 166729 w 226" name="T50"/>
                  <a:gd fmla="*/ 354202 h 220" name="T51"/>
                  <a:gd fmla="*/ 114275 w 226" name="T52"/>
                  <a:gd fmla="*/ 369195 h 220" name="T53"/>
                  <a:gd fmla="*/ 348444 w 226" name="T54"/>
                  <a:gd fmla="*/ 174290 h 220" name="T55"/>
                  <a:gd fmla="*/ 314723 w 226" name="T56"/>
                  <a:gd fmla="*/ 97452 h 220" name="T57"/>
                  <a:gd fmla="*/ 260396 w 226" name="T58"/>
                  <a:gd fmla="*/ 43104 h 220" name="T59"/>
                  <a:gd fmla="*/ 359684 w 226" name="T60"/>
                  <a:gd fmla="*/ 50600 h 220" name="T61"/>
                  <a:gd fmla="*/ 369051 w 226" name="T62"/>
                  <a:gd fmla="*/ 151801 h 22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26" name="T96"/>
                  <a:gd fmla="*/ 0 h 220" name="T97"/>
                  <a:gd fmla="*/ 226 w 226" name="T98"/>
                  <a:gd fmla="*/ 220 h 22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220" w="226">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w="9525">
                    <a:solidFill>
                      <a:srgbClr val="000000"/>
                    </a:solidFill>
                    <a:round/>
                  </a14:hiddenLine>
                </a:ext>
              </a:extLst>
            </p:spPr>
            <p:txBody>
              <a:bodyPr bIns="45708" lIns="91416" rIns="91416" tIns="45708"/>
              <a:lstStyle/>
              <a:p>
                <a:endParaRPr altLang="en-US" lang="zh-CN" sz="3200"/>
              </a:p>
            </p:txBody>
          </p:sp>
        </p:grpSp>
      </p:grpSp>
      <p:grpSp>
        <p:nvGrpSpPr>
          <p:cNvPr id="31" name="Group 4"/>
          <p:cNvGrpSpPr/>
          <p:nvPr/>
        </p:nvGrpSpPr>
        <p:grpSpPr>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fmla="val 9375" name="adj"/>
              </a:avLst>
            </a:prstGeom>
            <a:solidFill>
              <a:schemeClr val="accent4"/>
            </a:solidFill>
            <a:ln w="9525">
              <a:noFill/>
              <a:round/>
            </a:ln>
            <a:effectLst>
              <a:outerShdw blurRad="40000" dir="5400000" dist="23000" rotWithShape="0">
                <a:srgbClr val="808080">
                  <a:alpha val="34999"/>
                </a:srgbClr>
              </a:outerShdw>
            </a:effectLst>
          </p:spPr>
          <p:txBody>
            <a:bodyPr anchor="ctr"/>
            <a:lstStyle/>
            <a:p>
              <a:pPr algn="ctr"/>
              <a:endParaRPr altLang="id-ID" lang="id-ID" sz="3200">
                <a:solidFill>
                  <a:schemeClr val="bg1"/>
                </a:solidFill>
                <a:latin charset="0" panose="020f0502020204030204" pitchFamily="34" typeface="Calibri"/>
                <a:ea charset="-128" panose="020b0600070205080204" pitchFamily="34" typeface="MS PGothic"/>
              </a:endParaRPr>
            </a:p>
          </p:txBody>
        </p:sp>
        <p:sp>
          <p:nvSpPr>
            <p:cNvPr id="33" name="TextBox 21"/>
            <p:cNvSpPr txBox="1">
              <a:spLocks noChangeArrowheads="1"/>
            </p:cNvSpPr>
            <p:nvPr/>
          </p:nvSpPr>
          <p:spPr bwMode="auto">
            <a:xfrm>
              <a:off x="6420130" y="4859013"/>
              <a:ext cx="771728" cy="1106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id-ID" lang="nb-NO" sz="6665">
                  <a:solidFill>
                    <a:schemeClr val="bg1"/>
                  </a:solidFill>
                  <a:ea charset="-128" panose="020b0600070205080204" pitchFamily="34" typeface="MS PGothic"/>
                </a:rPr>
                <a:t>1</a:t>
              </a:r>
            </a:p>
          </p:txBody>
        </p:sp>
      </p:grpSp>
      <p:grpSp>
        <p:nvGrpSpPr>
          <p:cNvPr id="34" name="Group 7"/>
          <p:cNvGrpSpPr/>
          <p:nvPr/>
        </p:nvGrpSpPr>
        <p:grpSpPr>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fmla="val 9375" name="adj"/>
              </a:avLst>
            </a:prstGeom>
            <a:solidFill>
              <a:schemeClr val="accent3"/>
            </a:solidFill>
            <a:ln w="9525">
              <a:noFill/>
              <a:round/>
            </a:ln>
            <a:effectLst>
              <a:outerShdw blurRad="40000" dir="5400000" dist="23000" rotWithShape="0">
                <a:srgbClr val="808080">
                  <a:alpha val="34999"/>
                </a:srgbClr>
              </a:outerShdw>
            </a:effectLst>
          </p:spPr>
          <p:txBody>
            <a:bodyPr anchor="ctr"/>
            <a:lstStyle/>
            <a:p>
              <a:pPr algn="ctr"/>
              <a:endParaRPr altLang="id-ID" lang="id-ID" sz="3200">
                <a:solidFill>
                  <a:schemeClr val="bg1"/>
                </a:solidFill>
                <a:latin charset="0" panose="020f0502020204030204" pitchFamily="34" typeface="Calibri"/>
                <a:ea charset="-128" panose="020b0600070205080204" pitchFamily="34" typeface="MS PGothic"/>
              </a:endParaRPr>
            </a:p>
          </p:txBody>
        </p:sp>
        <p:sp>
          <p:nvSpPr>
            <p:cNvPr id="36" name="TextBox 22"/>
            <p:cNvSpPr txBox="1">
              <a:spLocks noChangeArrowheads="1"/>
            </p:cNvSpPr>
            <p:nvPr/>
          </p:nvSpPr>
          <p:spPr bwMode="auto">
            <a:xfrm>
              <a:off x="6700153" y="3715897"/>
              <a:ext cx="771728" cy="1106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id-ID" lang="nb-NO" sz="6665">
                  <a:solidFill>
                    <a:schemeClr val="bg1"/>
                  </a:solidFill>
                  <a:ea charset="-128" panose="020b0600070205080204" pitchFamily="34" typeface="MS PGothic"/>
                </a:rPr>
                <a:t>2</a:t>
              </a:r>
            </a:p>
          </p:txBody>
        </p:sp>
      </p:grpSp>
      <p:grpSp>
        <p:nvGrpSpPr>
          <p:cNvPr id="37" name="Group 10"/>
          <p:cNvGrpSpPr/>
          <p:nvPr/>
        </p:nvGrpSpPr>
        <p:grpSpPr>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fmla="val 9375" name="adj"/>
              </a:avLst>
            </a:prstGeom>
            <a:solidFill>
              <a:schemeClr val="accent2"/>
            </a:solidFill>
            <a:ln w="9525">
              <a:noFill/>
              <a:round/>
            </a:ln>
            <a:effectLst>
              <a:outerShdw blurRad="40000" dir="5400000" dist="23000" rotWithShape="0">
                <a:srgbClr val="808080">
                  <a:alpha val="34999"/>
                </a:srgbClr>
              </a:outerShdw>
            </a:effectLst>
          </p:spPr>
          <p:txBody>
            <a:bodyPr anchor="ctr"/>
            <a:lstStyle/>
            <a:p>
              <a:pPr algn="ctr"/>
              <a:endParaRPr altLang="id-ID" lang="id-ID" sz="3200">
                <a:solidFill>
                  <a:schemeClr val="bg1"/>
                </a:solidFill>
                <a:latin charset="0" panose="020f0502020204030204" pitchFamily="34" typeface="Calibri"/>
                <a:ea charset="-128" panose="020b0600070205080204" pitchFamily="34" typeface="MS PGothic"/>
              </a:endParaRPr>
            </a:p>
          </p:txBody>
        </p:sp>
        <p:sp>
          <p:nvSpPr>
            <p:cNvPr id="39" name="TextBox 23"/>
            <p:cNvSpPr txBox="1">
              <a:spLocks noChangeArrowheads="1"/>
            </p:cNvSpPr>
            <p:nvPr/>
          </p:nvSpPr>
          <p:spPr bwMode="auto">
            <a:xfrm>
              <a:off x="6319132" y="2641309"/>
              <a:ext cx="771729" cy="1107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id-ID" lang="nb-NO" sz="6665">
                  <a:solidFill>
                    <a:schemeClr val="bg1"/>
                  </a:solidFill>
                  <a:ea charset="-128" panose="020b0600070205080204" pitchFamily="34" typeface="MS PGothic"/>
                </a:rPr>
                <a:t>3</a:t>
              </a:r>
            </a:p>
          </p:txBody>
        </p:sp>
      </p:grpSp>
      <p:grpSp>
        <p:nvGrpSpPr>
          <p:cNvPr id="40" name="Group 13"/>
          <p:cNvGrpSpPr/>
          <p:nvPr/>
        </p:nvGrpSpPr>
        <p:grpSpPr>
          <a:xfrm>
            <a:off x="3041753" y="1524653"/>
            <a:ext cx="1193488" cy="1182518"/>
            <a:chOff x="5402860" y="1507003"/>
            <a:chExt cx="1192668" cy="1182419"/>
          </a:xfrm>
        </p:grpSpPr>
        <p:sp>
          <p:nvSpPr>
            <p:cNvPr id="41" name="Rounded Rectangle 14"/>
            <p:cNvSpPr>
              <a:spLocks noChangeArrowheads="1"/>
            </p:cNvSpPr>
            <p:nvPr/>
          </p:nvSpPr>
          <p:spPr bwMode="auto">
            <a:xfrm rot="20684148">
              <a:off x="5402860" y="1567446"/>
              <a:ext cx="1192668" cy="1121976"/>
            </a:xfrm>
            <a:prstGeom prst="roundRect">
              <a:avLst>
                <a:gd fmla="val 9375" name="adj"/>
              </a:avLst>
            </a:prstGeom>
            <a:solidFill>
              <a:schemeClr val="accent1"/>
            </a:solidFill>
            <a:ln w="9525">
              <a:noFill/>
              <a:round/>
            </a:ln>
            <a:effectLst>
              <a:outerShdw blurRad="40000" dir="5400000" dist="23000" rotWithShape="0">
                <a:srgbClr val="808080">
                  <a:alpha val="34999"/>
                </a:srgbClr>
              </a:outerShdw>
            </a:effectLst>
          </p:spPr>
          <p:txBody>
            <a:bodyPr anchor="ctr"/>
            <a:lstStyle/>
            <a:p>
              <a:pPr algn="ctr"/>
              <a:endParaRPr altLang="id-ID" lang="id-ID" sz="3200">
                <a:solidFill>
                  <a:schemeClr val="bg1"/>
                </a:solidFill>
                <a:latin charset="0" panose="020f0502020204030204" pitchFamily="34" typeface="Calibri"/>
                <a:ea charset="-128" panose="020b0600070205080204" pitchFamily="34" typeface="MS PGothic"/>
              </a:endParaRPr>
            </a:p>
          </p:txBody>
        </p:sp>
        <p:sp>
          <p:nvSpPr>
            <p:cNvPr id="42" name="TextBox 24"/>
            <p:cNvSpPr txBox="1">
              <a:spLocks noChangeArrowheads="1"/>
            </p:cNvSpPr>
            <p:nvPr/>
          </p:nvSpPr>
          <p:spPr bwMode="auto">
            <a:xfrm rot="20681240">
              <a:off x="5690747" y="1507195"/>
              <a:ext cx="771728" cy="110709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id-ID" lang="nb-NO" sz="6665">
                  <a:solidFill>
                    <a:schemeClr val="bg1"/>
                  </a:solidFill>
                  <a:ea charset="-128" panose="020b0600070205080204" pitchFamily="34" typeface="MS PGothic"/>
                </a:rPr>
                <a:t>4</a:t>
              </a:r>
            </a:p>
          </p:txBody>
        </p:sp>
      </p:grpSp>
      <p:grpSp>
        <p:nvGrpSpPr>
          <p:cNvPr id="43" name="Group 16"/>
          <p:cNvGrpSpPr/>
          <p:nvPr/>
        </p:nvGrpSpPr>
        <p:grpSpPr>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b="50000" l="50000" r="50000" t="50000"/>
              </a:path>
            </a:gradFill>
            <a:ln algn="ctr" cap="flat" cmpd="sng" w="9525">
              <a:noFill/>
              <a:prstDash val="solid"/>
            </a:ln>
            <a:effec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endParaRPr altLang="id-ID" lang="en-US" sz="3200">
                <a:solidFill>
                  <a:srgbClr val="FFFFFF"/>
                </a:solidFill>
                <a:ea charset="-128" panose="020b0600070205080204" pitchFamily="34" typeface="MS PGothic"/>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flipH="1" rot="3296091">
                <a:off x="2526506" y="2275966"/>
                <a:ext cx="333375" cy="1627188"/>
              </a:xfrm>
              <a:prstGeom prst="roundRect">
                <a:avLst>
                  <a:gd fmla="val 50000"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r="5400000" dist="23000" rotWithShape="0">
                  <a:srgbClr val="808080">
                    <a:alpha val="34999"/>
                  </a:srgbClr>
                </a:outerShdw>
              </a:effectLst>
            </p:spPr>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48" name="Rounded Rectangle 21"/>
              <p:cNvSpPr/>
              <p:nvPr/>
            </p:nvSpPr>
            <p:spPr bwMode="auto">
              <a:xfrm>
                <a:off x="1954213" y="3305460"/>
                <a:ext cx="674687" cy="1408112"/>
              </a:xfrm>
              <a:prstGeom prst="roundRect">
                <a:avLst>
                  <a:gd fmla="val 29870"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49" name="Rounded Rectangle 22"/>
              <p:cNvSpPr/>
              <p:nvPr/>
            </p:nvSpPr>
            <p:spPr bwMode="auto">
              <a:xfrm>
                <a:off x="1954213" y="4408772"/>
                <a:ext cx="373062" cy="2000250"/>
              </a:xfrm>
              <a:prstGeom prst="roundRect">
                <a:avLst>
                  <a:gd fmla="val 50000"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50" name="Rounded Rectangle 23"/>
              <p:cNvSpPr/>
              <p:nvPr/>
            </p:nvSpPr>
            <p:spPr bwMode="auto">
              <a:xfrm rot="20452300">
                <a:off x="2325688" y="4429410"/>
                <a:ext cx="371475" cy="774700"/>
              </a:xfrm>
              <a:prstGeom prst="roundRect">
                <a:avLst>
                  <a:gd fmla="val 40463"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51" name="Rounded Rectangle 24"/>
              <p:cNvSpPr/>
              <p:nvPr/>
            </p:nvSpPr>
            <p:spPr bwMode="auto">
              <a:xfrm rot="14513746">
                <a:off x="2885282" y="2583941"/>
                <a:ext cx="350837" cy="1501775"/>
              </a:xfrm>
              <a:prstGeom prst="roundRect">
                <a:avLst>
                  <a:gd fmla="val 50000"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sp>
            <p:nvSpPr>
              <p:cNvPr id="52" name="Rounded Rectangle 25"/>
              <p:cNvSpPr/>
              <p:nvPr/>
            </p:nvSpPr>
            <p:spPr bwMode="auto">
              <a:xfrm>
                <a:off x="2413000" y="4916772"/>
                <a:ext cx="373063" cy="1423988"/>
              </a:xfrm>
              <a:prstGeom prst="roundRect">
                <a:avLst>
                  <a:gd fmla="val 42456" name="adj"/>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charset="0" panose="020f0502020204030204" pitchFamily="34" typeface="Calibri"/>
                    <a:ea charset="-128" panose="020b0600070205080204" pitchFamily="34" typeface="MS PGothic"/>
                  </a:defRPr>
                </a:lvl1pPr>
                <a:lvl2pPr indent="-37474525" marL="37931725">
                  <a:defRPr>
                    <a:solidFill>
                      <a:schemeClr val="tx1"/>
                    </a:solidFill>
                    <a:latin charset="0" panose="020f0502020204030204" pitchFamily="34" typeface="Calibri"/>
                    <a:ea charset="-128" panose="020b0600070205080204" pitchFamily="34" typeface="MS PGothic"/>
                  </a:defRPr>
                </a:lvl2pPr>
                <a:lvl3pPr>
                  <a:defRPr>
                    <a:solidFill>
                      <a:schemeClr val="tx1"/>
                    </a:solidFill>
                    <a:latin charset="0" panose="020f0502020204030204" pitchFamily="34" typeface="Calibri"/>
                    <a:ea charset="-128" panose="020b0600070205080204" pitchFamily="34" typeface="MS PGothic"/>
                  </a:defRPr>
                </a:lvl3pPr>
                <a:lvl4pPr>
                  <a:defRPr>
                    <a:solidFill>
                      <a:schemeClr val="tx1"/>
                    </a:solidFill>
                    <a:latin charset="0" panose="020f0502020204030204" pitchFamily="34" typeface="Calibri"/>
                    <a:ea charset="-128" panose="020b0600070205080204" pitchFamily="34" typeface="MS PGothic"/>
                  </a:defRPr>
                </a:lvl4pPr>
                <a:lvl5pPr>
                  <a:defRPr>
                    <a:solidFill>
                      <a:schemeClr val="tx1"/>
                    </a:solidFill>
                    <a:latin charset="0" panose="020f0502020204030204" pitchFamily="34" typeface="Calibri"/>
                    <a:ea charset="-128" panose="020b0600070205080204" pitchFamily="34" typeface="MS PGothic"/>
                  </a:defRPr>
                </a:lvl5pPr>
                <a:lvl6pPr fontAlgn="base" marL="457200">
                  <a:spcBef>
                    <a:spcPct val="0"/>
                  </a:spcBef>
                  <a:spcAft>
                    <a:spcPct val="0"/>
                  </a:spcAft>
                  <a:defRPr>
                    <a:solidFill>
                      <a:schemeClr val="tx1"/>
                    </a:solidFill>
                    <a:latin charset="0" panose="020f0502020204030204" pitchFamily="34" typeface="Calibri"/>
                    <a:ea charset="-128" panose="020b0600070205080204" pitchFamily="34" typeface="MS PGothic"/>
                  </a:defRPr>
                </a:lvl6pPr>
                <a:lvl7pPr fontAlgn="base" marL="914400">
                  <a:spcBef>
                    <a:spcPct val="0"/>
                  </a:spcBef>
                  <a:spcAft>
                    <a:spcPct val="0"/>
                  </a:spcAft>
                  <a:defRPr>
                    <a:solidFill>
                      <a:schemeClr val="tx1"/>
                    </a:solidFill>
                    <a:latin charset="0" panose="020f0502020204030204" pitchFamily="34" typeface="Calibri"/>
                    <a:ea charset="-128" panose="020b0600070205080204" pitchFamily="34" typeface="MS PGothic"/>
                  </a:defRPr>
                </a:lvl7pPr>
                <a:lvl8pPr fontAlgn="base" marL="1371600">
                  <a:spcBef>
                    <a:spcPct val="0"/>
                  </a:spcBef>
                  <a:spcAft>
                    <a:spcPct val="0"/>
                  </a:spcAft>
                  <a:defRPr>
                    <a:solidFill>
                      <a:schemeClr val="tx1"/>
                    </a:solidFill>
                    <a:latin charset="0" panose="020f0502020204030204" pitchFamily="34" typeface="Calibri"/>
                    <a:ea charset="-128" panose="020b0600070205080204" pitchFamily="34" typeface="MS PGothic"/>
                  </a:defRPr>
                </a:lvl8pPr>
                <a:lvl9pPr fontAlgn="base" marL="1828800">
                  <a:spcBef>
                    <a:spcPct val="0"/>
                  </a:spcBef>
                  <a:spcAft>
                    <a:spcPct val="0"/>
                  </a:spcAft>
                  <a:defRPr>
                    <a:solidFill>
                      <a:schemeClr val="tx1"/>
                    </a:solidFill>
                    <a:latin charset="0" panose="020f0502020204030204" pitchFamily="34" typeface="Calibri"/>
                    <a:ea charset="-128" panose="020b0600070205080204" pitchFamily="34" typeface="MS PGothic"/>
                  </a:defRPr>
                </a:lvl9pPr>
              </a:lstStyle>
              <a:p>
                <a:pPr algn="ctr">
                  <a:defRPr/>
                </a:pPr>
                <a:endParaRPr altLang="id-ID" lang="id-ID" sz="3200">
                  <a:solidFill>
                    <a:srgbClr val="FFFFFF"/>
                  </a:solidFill>
                </a:endParaRPr>
              </a:p>
            </p:txBody>
          </p:sp>
        </p:grpSp>
      </p:grpSp>
      <p:sp>
        <p:nvSpPr>
          <p:cNvPr id="53" name="TextBox 52"/>
          <p:cNvSpPr txBox="1"/>
          <p:nvPr/>
        </p:nvSpPr>
        <p:spPr>
          <a:xfrm>
            <a:off x="5950021" y="1511290"/>
            <a:ext cx="4346961" cy="935407"/>
          </a:xfrm>
          <a:prstGeom prst="rect">
            <a:avLst/>
          </a:prstGeom>
          <a:noFill/>
        </p:spPr>
        <p:txBody>
          <a:bodyPr bIns="45708" lIns="91416" rIns="91416" rtlCol="0" tIns="45708" wrap="square">
            <a:spAutoFit/>
          </a:bodyPr>
          <a:lstStyle/>
          <a:p>
            <a:pPr>
              <a:lnSpc>
                <a:spcPct val="130000"/>
              </a:lnSpc>
            </a:pPr>
            <a:r>
              <a:rPr altLang="en-US" lang="zh-CN" sz="1065">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6644309" y="2567760"/>
            <a:ext cx="4346961" cy="935407"/>
          </a:xfrm>
          <a:prstGeom prst="rect">
            <a:avLst/>
          </a:prstGeom>
          <a:noFill/>
        </p:spPr>
        <p:txBody>
          <a:bodyPr bIns="45708" lIns="91416" rIns="91416" rtlCol="0" tIns="45708" wrap="square">
            <a:spAutoFit/>
          </a:bodyPr>
          <a:lstStyle/>
          <a:p>
            <a:pPr>
              <a:lnSpc>
                <a:spcPct val="130000"/>
              </a:lnSpc>
            </a:pPr>
            <a:r>
              <a:rPr altLang="en-US" lang="zh-CN" sz="1065">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7412194" y="3709320"/>
            <a:ext cx="4346961" cy="935407"/>
          </a:xfrm>
          <a:prstGeom prst="rect">
            <a:avLst/>
          </a:prstGeom>
          <a:noFill/>
        </p:spPr>
        <p:txBody>
          <a:bodyPr bIns="45708" lIns="91416" rIns="91416" rtlCol="0" tIns="45708" wrap="square">
            <a:spAutoFit/>
          </a:bodyPr>
          <a:lstStyle/>
          <a:p>
            <a:pPr>
              <a:lnSpc>
                <a:spcPct val="130000"/>
              </a:lnSpc>
            </a:pPr>
            <a:r>
              <a:rPr altLang="en-US" lang="zh-CN" sz="1065">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6773950" y="4829361"/>
            <a:ext cx="4346961" cy="935407"/>
          </a:xfrm>
          <a:prstGeom prst="rect">
            <a:avLst/>
          </a:prstGeom>
          <a:noFill/>
        </p:spPr>
        <p:txBody>
          <a:bodyPr bIns="45708" lIns="91416" rIns="91416" rtlCol="0" tIns="45708" wrap="square">
            <a:spAutoFit/>
          </a:bodyPr>
          <a:lstStyle/>
          <a:p>
            <a:pPr>
              <a:lnSpc>
                <a:spcPct val="130000"/>
              </a:lnSpc>
            </a:pPr>
            <a:r>
              <a:rPr altLang="en-US" lang="zh-CN" sz="1065">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64" name="标题 63"/>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additive="base">
                                        <p:cTn dur="500" fill="hold" id="12"/>
                                        <p:tgtEl>
                                          <p:spTgt spid="34"/>
                                        </p:tgtEl>
                                        <p:attrNameLst>
                                          <p:attrName>ppt_x</p:attrName>
                                        </p:attrNameLst>
                                      </p:cBhvr>
                                      <p:tavLst>
                                        <p:tav tm="0">
                                          <p:val>
                                            <p:strVal val="#ppt_x"/>
                                          </p:val>
                                        </p:tav>
                                        <p:tav tm="100000">
                                          <p:val>
                                            <p:strVal val="#ppt_x"/>
                                          </p:val>
                                        </p:tav>
                                      </p:tavLst>
                                    </p:anim>
                                    <p:anim calcmode="lin" valueType="num">
                                      <p:cBhvr additive="base">
                                        <p:cTn dur="500" fill="hold" id="13"/>
                                        <p:tgtEl>
                                          <p:spTgt spid="3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37"/>
                                        </p:tgtEl>
                                        <p:attrNameLst>
                                          <p:attrName>style.visibility</p:attrName>
                                        </p:attrNameLst>
                                      </p:cBhvr>
                                      <p:to>
                                        <p:strVal val="visible"/>
                                      </p:to>
                                    </p:set>
                                    <p:anim calcmode="lin" valueType="num">
                                      <p:cBhvr additive="base">
                                        <p:cTn dur="500" fill="hold" id="17"/>
                                        <p:tgtEl>
                                          <p:spTgt spid="37"/>
                                        </p:tgtEl>
                                        <p:attrNameLst>
                                          <p:attrName>ppt_x</p:attrName>
                                        </p:attrNameLst>
                                      </p:cBhvr>
                                      <p:tavLst>
                                        <p:tav tm="0">
                                          <p:val>
                                            <p:strVal val="#ppt_x"/>
                                          </p:val>
                                        </p:tav>
                                        <p:tav tm="100000">
                                          <p:val>
                                            <p:strVal val="#ppt_x"/>
                                          </p:val>
                                        </p:tav>
                                      </p:tavLst>
                                    </p:anim>
                                    <p:anim calcmode="lin" valueType="num">
                                      <p:cBhvr additive="base">
                                        <p:cTn dur="500" fill="hold" id="18"/>
                                        <p:tgtEl>
                                          <p:spTgt spid="37"/>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additive="base">
                                        <p:cTn dur="500" fill="hold" id="22"/>
                                        <p:tgtEl>
                                          <p:spTgt spid="40"/>
                                        </p:tgtEl>
                                        <p:attrNameLst>
                                          <p:attrName>ppt_x</p:attrName>
                                        </p:attrNameLst>
                                      </p:cBhvr>
                                      <p:tavLst>
                                        <p:tav tm="0">
                                          <p:val>
                                            <p:strVal val="#ppt_x"/>
                                          </p:val>
                                        </p:tav>
                                        <p:tav tm="100000">
                                          <p:val>
                                            <p:strVal val="#ppt_x"/>
                                          </p:val>
                                        </p:tav>
                                      </p:tavLst>
                                    </p:anim>
                                    <p:anim calcmode="lin" valueType="num">
                                      <p:cBhvr additive="base">
                                        <p:cTn dur="500" fill="hold" id="23"/>
                                        <p:tgtEl>
                                          <p:spTgt spid="4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12">
                                  <p:stCondLst>
                                    <p:cond delay="0"/>
                                  </p:stCondLst>
                                  <p:childTnLst>
                                    <p:set>
                                      <p:cBhvr>
                                        <p:cTn dur="1" fill="hold" id="26">
                                          <p:stCondLst>
                                            <p:cond delay="0"/>
                                          </p:stCondLst>
                                        </p:cTn>
                                        <p:tgtEl>
                                          <p:spTgt spid="43"/>
                                        </p:tgtEl>
                                        <p:attrNameLst>
                                          <p:attrName>style.visibility</p:attrName>
                                        </p:attrNameLst>
                                      </p:cBhvr>
                                      <p:to>
                                        <p:strVal val="visible"/>
                                      </p:to>
                                    </p:set>
                                    <p:anim calcmode="lin" valueType="num">
                                      <p:cBhvr additive="base">
                                        <p:cTn dur="500" fill="hold" id="27"/>
                                        <p:tgtEl>
                                          <p:spTgt spid="43"/>
                                        </p:tgtEl>
                                        <p:attrNameLst>
                                          <p:attrName>ppt_x</p:attrName>
                                        </p:attrNameLst>
                                      </p:cBhvr>
                                      <p:tavLst>
                                        <p:tav tm="0">
                                          <p:val>
                                            <p:strVal val="0-#ppt_w/2"/>
                                          </p:val>
                                        </p:tav>
                                        <p:tav tm="100000">
                                          <p:val>
                                            <p:strVal val="#ppt_x"/>
                                          </p:val>
                                        </p:tav>
                                      </p:tavLst>
                                    </p:anim>
                                    <p:anim calcmode="lin" valueType="num">
                                      <p:cBhvr additive="base">
                                        <p:cTn dur="500" fill="hold" id="28"/>
                                        <p:tgtEl>
                                          <p:spTgt spid="4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id="30" nodeType="afterEffect" presetClass="entr" presetID="12" presetSubtype="8">
                                  <p:stCondLst>
                                    <p:cond delay="0"/>
                                  </p:stCondLst>
                                  <p:childTnLst>
                                    <p:set>
                                      <p:cBhvr>
                                        <p:cTn dur="1" fill="hold" id="31">
                                          <p:stCondLst>
                                            <p:cond delay="0"/>
                                          </p:stCondLst>
                                        </p:cTn>
                                        <p:tgtEl>
                                          <p:spTgt spid="2"/>
                                        </p:tgtEl>
                                        <p:attrNameLst>
                                          <p:attrName>style.visibility</p:attrName>
                                        </p:attrNameLst>
                                      </p:cBhvr>
                                      <p:to>
                                        <p:strVal val="visible"/>
                                      </p:to>
                                    </p:set>
                                    <p:anim calcmode="lin" valueType="num">
                                      <p:cBhvr additive="base">
                                        <p:cTn dur="500" id="32"/>
                                        <p:tgtEl>
                                          <p:spTgt spid="2"/>
                                        </p:tgtEl>
                                        <p:attrNameLst>
                                          <p:attrName>ppt_x</p:attrName>
                                        </p:attrNameLst>
                                      </p:cBhvr>
                                      <p:tavLst>
                                        <p:tav tm="0">
                                          <p:val>
                                            <p:strVal val="#ppt_x-#ppt_w*1.125000"/>
                                          </p:val>
                                        </p:tav>
                                        <p:tav tm="100000">
                                          <p:val>
                                            <p:strVal val="#ppt_x"/>
                                          </p:val>
                                        </p:tav>
                                      </p:tavLst>
                                    </p:anim>
                                    <p:animEffect filter="wipe(right)" transition="in">
                                      <p:cBhvr>
                                        <p:cTn dur="500" id="33"/>
                                        <p:tgtEl>
                                          <p:spTgt spid="2"/>
                                        </p:tgtEl>
                                      </p:cBhvr>
                                    </p:animEffect>
                                  </p:childTnLst>
                                </p:cTn>
                              </p:par>
                              <p:par>
                                <p:cTn fill="hold" grpId="0" id="34" nodeType="withEffect" presetClass="entr" presetID="27" presetSubtype="0">
                                  <p:stCondLst>
                                    <p:cond delay="0"/>
                                  </p:stCondLst>
                                  <p:iterate type="lt">
                                    <p:tmPct val="30000"/>
                                  </p:iterate>
                                  <p:childTnLst>
                                    <p:set>
                                      <p:cBhvr>
                                        <p:cTn dur="1" fill="hold" id="35">
                                          <p:stCondLst>
                                            <p:cond delay="0"/>
                                          </p:stCondLst>
                                        </p:cTn>
                                        <p:tgtEl>
                                          <p:spTgt spid="53"/>
                                        </p:tgtEl>
                                        <p:attrNameLst>
                                          <p:attrName>style.visibility</p:attrName>
                                        </p:attrNameLst>
                                      </p:cBhvr>
                                      <p:to>
                                        <p:strVal val="visible"/>
                                      </p:to>
                                    </p:set>
                                    <p:anim calcmode="discrete" valueType="clr">
                                      <p:cBhvr override="childStyle">
                                        <p:cTn dur="100" id="36"/>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dur="100" id="37"/>
                                        <p:tgtEl>
                                          <p:spTgt spid="53"/>
                                        </p:tgtEl>
                                        <p:attrNameLst>
                                          <p:attrName>fillcolor</p:attrName>
                                        </p:attrNameLst>
                                      </p:cBhvr>
                                      <p:tavLst>
                                        <p:tav tm="0">
                                          <p:val>
                                            <p:clrVal>
                                              <a:schemeClr val="accent2"/>
                                            </p:clrVal>
                                          </p:val>
                                        </p:tav>
                                        <p:tav tm="50000">
                                          <p:val>
                                            <p:clrVal>
                                              <a:schemeClr val="hlink"/>
                                            </p:clrVal>
                                          </p:val>
                                        </p:tav>
                                      </p:tavLst>
                                    </p:anim>
                                    <p:set>
                                      <p:cBhvr>
                                        <p:cTn dur="100" id="38"/>
                                        <p:tgtEl>
                                          <p:spTgt spid="53"/>
                                        </p:tgtEl>
                                        <p:attrNameLst>
                                          <p:attrName>fill.type</p:attrName>
                                        </p:attrNameLst>
                                      </p:cBhvr>
                                      <p:to>
                                        <p:strVal val="solid"/>
                                      </p:to>
                                    </p:set>
                                  </p:childTnLst>
                                </p:cTn>
                              </p:par>
                            </p:childTnLst>
                          </p:cTn>
                        </p:par>
                        <p:par>
                          <p:cTn fill="hold" id="39" nodeType="afterGroup">
                            <p:stCondLst>
                              <p:cond delay="3000"/>
                            </p:stCondLst>
                            <p:childTnLst>
                              <p:par>
                                <p:cTn fill="hold" id="40" nodeType="afterEffect" presetClass="entr" presetID="12" presetSubtype="8">
                                  <p:stCondLst>
                                    <p:cond delay="0"/>
                                  </p:stCondLst>
                                  <p:childTnLst>
                                    <p:set>
                                      <p:cBhvr>
                                        <p:cTn dur="1" fill="hold" id="41">
                                          <p:stCondLst>
                                            <p:cond delay="0"/>
                                          </p:stCondLst>
                                        </p:cTn>
                                        <p:tgtEl>
                                          <p:spTgt spid="26"/>
                                        </p:tgtEl>
                                        <p:attrNameLst>
                                          <p:attrName>style.visibility</p:attrName>
                                        </p:attrNameLst>
                                      </p:cBhvr>
                                      <p:to>
                                        <p:strVal val="visible"/>
                                      </p:to>
                                    </p:set>
                                    <p:anim calcmode="lin" valueType="num">
                                      <p:cBhvr additive="base">
                                        <p:cTn dur="500" id="42"/>
                                        <p:tgtEl>
                                          <p:spTgt spid="26"/>
                                        </p:tgtEl>
                                        <p:attrNameLst>
                                          <p:attrName>ppt_x</p:attrName>
                                        </p:attrNameLst>
                                      </p:cBhvr>
                                      <p:tavLst>
                                        <p:tav tm="0">
                                          <p:val>
                                            <p:strVal val="#ppt_x-#ppt_w*1.125000"/>
                                          </p:val>
                                        </p:tav>
                                        <p:tav tm="100000">
                                          <p:val>
                                            <p:strVal val="#ppt_x"/>
                                          </p:val>
                                        </p:tav>
                                      </p:tavLst>
                                    </p:anim>
                                    <p:animEffect filter="wipe(right)" transition="in">
                                      <p:cBhvr>
                                        <p:cTn dur="500" id="43"/>
                                        <p:tgtEl>
                                          <p:spTgt spid="26"/>
                                        </p:tgtEl>
                                      </p:cBhvr>
                                    </p:animEffect>
                                  </p:childTnLst>
                                </p:cTn>
                              </p:par>
                              <p:par>
                                <p:cTn fill="hold" grpId="0" id="44" nodeType="withEffect" presetClass="entr" presetID="27" presetSubtype="0">
                                  <p:stCondLst>
                                    <p:cond delay="0"/>
                                  </p:stCondLst>
                                  <p:iterate type="lt">
                                    <p:tmPct val="30000"/>
                                  </p:iterate>
                                  <p:childTnLst>
                                    <p:set>
                                      <p:cBhvr>
                                        <p:cTn dur="1" fill="hold" id="45">
                                          <p:stCondLst>
                                            <p:cond delay="0"/>
                                          </p:stCondLst>
                                        </p:cTn>
                                        <p:tgtEl>
                                          <p:spTgt spid="54"/>
                                        </p:tgtEl>
                                        <p:attrNameLst>
                                          <p:attrName>style.visibility</p:attrName>
                                        </p:attrNameLst>
                                      </p:cBhvr>
                                      <p:to>
                                        <p:strVal val="visible"/>
                                      </p:to>
                                    </p:set>
                                    <p:anim calcmode="discrete" valueType="clr">
                                      <p:cBhvr override="childStyle">
                                        <p:cTn dur="100" id="46"/>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dur="100" id="47"/>
                                        <p:tgtEl>
                                          <p:spTgt spid="54"/>
                                        </p:tgtEl>
                                        <p:attrNameLst>
                                          <p:attrName>fillcolor</p:attrName>
                                        </p:attrNameLst>
                                      </p:cBhvr>
                                      <p:tavLst>
                                        <p:tav tm="0">
                                          <p:val>
                                            <p:clrVal>
                                              <a:schemeClr val="accent2"/>
                                            </p:clrVal>
                                          </p:val>
                                        </p:tav>
                                        <p:tav tm="50000">
                                          <p:val>
                                            <p:clrVal>
                                              <a:schemeClr val="hlink"/>
                                            </p:clrVal>
                                          </p:val>
                                        </p:tav>
                                      </p:tavLst>
                                    </p:anim>
                                    <p:set>
                                      <p:cBhvr>
                                        <p:cTn dur="100" id="48"/>
                                        <p:tgtEl>
                                          <p:spTgt spid="54"/>
                                        </p:tgtEl>
                                        <p:attrNameLst>
                                          <p:attrName>fill.type</p:attrName>
                                        </p:attrNameLst>
                                      </p:cBhvr>
                                      <p:to>
                                        <p:strVal val="solid"/>
                                      </p:to>
                                    </p:set>
                                  </p:childTnLst>
                                </p:cTn>
                              </p:par>
                            </p:childTnLst>
                          </p:cTn>
                        </p:par>
                        <p:par>
                          <p:cTn fill="hold" id="49" nodeType="afterGroup">
                            <p:stCondLst>
                              <p:cond delay="3500"/>
                            </p:stCondLst>
                            <p:childTnLst>
                              <p:par>
                                <p:cTn fill="hold" id="50" nodeType="afterEffect" presetClass="entr" presetID="12" presetSubtype="8">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additive="base">
                                        <p:cTn dur="500" id="52"/>
                                        <p:tgtEl>
                                          <p:spTgt spid="20"/>
                                        </p:tgtEl>
                                        <p:attrNameLst>
                                          <p:attrName>ppt_x</p:attrName>
                                        </p:attrNameLst>
                                      </p:cBhvr>
                                      <p:tavLst>
                                        <p:tav tm="0">
                                          <p:val>
                                            <p:strVal val="#ppt_x-#ppt_w*1.125000"/>
                                          </p:val>
                                        </p:tav>
                                        <p:tav tm="100000">
                                          <p:val>
                                            <p:strVal val="#ppt_x"/>
                                          </p:val>
                                        </p:tav>
                                      </p:tavLst>
                                    </p:anim>
                                    <p:animEffect filter="wipe(right)" transition="in">
                                      <p:cBhvr>
                                        <p:cTn dur="500" id="53"/>
                                        <p:tgtEl>
                                          <p:spTgt spid="20"/>
                                        </p:tgtEl>
                                      </p:cBhvr>
                                    </p:animEffect>
                                  </p:childTnLst>
                                </p:cTn>
                              </p:par>
                              <p:par>
                                <p:cTn fill="hold" grpId="0" id="54" nodeType="withEffect" presetClass="entr" presetID="27" presetSubtype="0">
                                  <p:stCondLst>
                                    <p:cond delay="0"/>
                                  </p:stCondLst>
                                  <p:iterate type="lt">
                                    <p:tmPct val="30000"/>
                                  </p:iterate>
                                  <p:childTnLst>
                                    <p:set>
                                      <p:cBhvr>
                                        <p:cTn dur="1" fill="hold" id="55">
                                          <p:stCondLst>
                                            <p:cond delay="0"/>
                                          </p:stCondLst>
                                        </p:cTn>
                                        <p:tgtEl>
                                          <p:spTgt spid="55"/>
                                        </p:tgtEl>
                                        <p:attrNameLst>
                                          <p:attrName>style.visibility</p:attrName>
                                        </p:attrNameLst>
                                      </p:cBhvr>
                                      <p:to>
                                        <p:strVal val="visible"/>
                                      </p:to>
                                    </p:set>
                                    <p:anim calcmode="discrete" valueType="clr">
                                      <p:cBhvr override="childStyle">
                                        <p:cTn dur="100" id="56"/>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dur="100" id="57"/>
                                        <p:tgtEl>
                                          <p:spTgt spid="55"/>
                                        </p:tgtEl>
                                        <p:attrNameLst>
                                          <p:attrName>fillcolor</p:attrName>
                                        </p:attrNameLst>
                                      </p:cBhvr>
                                      <p:tavLst>
                                        <p:tav tm="0">
                                          <p:val>
                                            <p:clrVal>
                                              <a:schemeClr val="accent2"/>
                                            </p:clrVal>
                                          </p:val>
                                        </p:tav>
                                        <p:tav tm="50000">
                                          <p:val>
                                            <p:clrVal>
                                              <a:schemeClr val="hlink"/>
                                            </p:clrVal>
                                          </p:val>
                                        </p:tav>
                                      </p:tavLst>
                                    </p:anim>
                                    <p:set>
                                      <p:cBhvr>
                                        <p:cTn dur="100" id="58"/>
                                        <p:tgtEl>
                                          <p:spTgt spid="55"/>
                                        </p:tgtEl>
                                        <p:attrNameLst>
                                          <p:attrName>fill.type</p:attrName>
                                        </p:attrNameLst>
                                      </p:cBhvr>
                                      <p:to>
                                        <p:strVal val="solid"/>
                                      </p:to>
                                    </p:set>
                                  </p:childTnLst>
                                </p:cTn>
                              </p:par>
                            </p:childTnLst>
                          </p:cTn>
                        </p:par>
                        <p:par>
                          <p:cTn fill="hold" id="59" nodeType="afterGroup">
                            <p:stCondLst>
                              <p:cond delay="4000"/>
                            </p:stCondLst>
                            <p:childTnLst>
                              <p:par>
                                <p:cTn fill="hold" id="60" nodeType="afterEffect" presetClass="entr" presetID="12" presetSubtype="8">
                                  <p:stCondLst>
                                    <p:cond delay="0"/>
                                  </p:stCondLst>
                                  <p:childTnLst>
                                    <p:set>
                                      <p:cBhvr>
                                        <p:cTn dur="1" fill="hold" id="61">
                                          <p:stCondLst>
                                            <p:cond delay="0"/>
                                          </p:stCondLst>
                                        </p:cTn>
                                        <p:tgtEl>
                                          <p:spTgt spid="9"/>
                                        </p:tgtEl>
                                        <p:attrNameLst>
                                          <p:attrName>style.visibility</p:attrName>
                                        </p:attrNameLst>
                                      </p:cBhvr>
                                      <p:to>
                                        <p:strVal val="visible"/>
                                      </p:to>
                                    </p:set>
                                    <p:anim calcmode="lin" valueType="num">
                                      <p:cBhvr additive="base">
                                        <p:cTn dur="500" id="62"/>
                                        <p:tgtEl>
                                          <p:spTgt spid="9"/>
                                        </p:tgtEl>
                                        <p:attrNameLst>
                                          <p:attrName>ppt_x</p:attrName>
                                        </p:attrNameLst>
                                      </p:cBhvr>
                                      <p:tavLst>
                                        <p:tav tm="0">
                                          <p:val>
                                            <p:strVal val="#ppt_x-#ppt_w*1.125000"/>
                                          </p:val>
                                        </p:tav>
                                        <p:tav tm="100000">
                                          <p:val>
                                            <p:strVal val="#ppt_x"/>
                                          </p:val>
                                        </p:tav>
                                      </p:tavLst>
                                    </p:anim>
                                    <p:animEffect filter="wipe(right)" transition="in">
                                      <p:cBhvr>
                                        <p:cTn dur="500" id="63"/>
                                        <p:tgtEl>
                                          <p:spTgt spid="9"/>
                                        </p:tgtEl>
                                      </p:cBhvr>
                                    </p:animEffect>
                                  </p:childTnLst>
                                </p:cTn>
                              </p:par>
                              <p:par>
                                <p:cTn fill="hold" grpId="0" id="64" nodeType="withEffect" presetClass="entr" presetID="27" presetSubtype="0">
                                  <p:stCondLst>
                                    <p:cond delay="0"/>
                                  </p:stCondLst>
                                  <p:iterate type="lt">
                                    <p:tmPct val="30000"/>
                                  </p:iterate>
                                  <p:childTnLst>
                                    <p:set>
                                      <p:cBhvr>
                                        <p:cTn dur="1" fill="hold" id="65">
                                          <p:stCondLst>
                                            <p:cond delay="0"/>
                                          </p:stCondLst>
                                        </p:cTn>
                                        <p:tgtEl>
                                          <p:spTgt spid="56"/>
                                        </p:tgtEl>
                                        <p:attrNameLst>
                                          <p:attrName>style.visibility</p:attrName>
                                        </p:attrNameLst>
                                      </p:cBhvr>
                                      <p:to>
                                        <p:strVal val="visible"/>
                                      </p:to>
                                    </p:set>
                                    <p:anim calcmode="discrete" valueType="clr">
                                      <p:cBhvr override="childStyle">
                                        <p:cTn dur="100" id="66"/>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dur="100" id="67"/>
                                        <p:tgtEl>
                                          <p:spTgt spid="56"/>
                                        </p:tgtEl>
                                        <p:attrNameLst>
                                          <p:attrName>fillcolor</p:attrName>
                                        </p:attrNameLst>
                                      </p:cBhvr>
                                      <p:tavLst>
                                        <p:tav tm="0">
                                          <p:val>
                                            <p:clrVal>
                                              <a:schemeClr val="accent2"/>
                                            </p:clrVal>
                                          </p:val>
                                        </p:tav>
                                        <p:tav tm="50000">
                                          <p:val>
                                            <p:clrVal>
                                              <a:schemeClr val="hlink"/>
                                            </p:clrVal>
                                          </p:val>
                                        </p:tav>
                                      </p:tavLst>
                                    </p:anim>
                                    <p:set>
                                      <p:cBhvr>
                                        <p:cTn dur="100" id="68"/>
                                        <p:tgtEl>
                                          <p:spTgt spid="56"/>
                                        </p:tgtEl>
                                        <p:attrNameLst>
                                          <p:attrName>fill.type</p:attrName>
                                        </p:attrNameLst>
                                      </p:cBhvr>
                                      <p:to>
                                        <p:strVal val="solid"/>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28"/>
          <p:cNvSpPr txBox="1">
            <a:spLocks noChangeArrowheads="1"/>
          </p:cNvSpPr>
          <p:nvPr/>
        </p:nvSpPr>
        <p:spPr bwMode="auto">
          <a:xfrm>
            <a:off x="4476939" y="844884"/>
            <a:ext cx="3173955" cy="7376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23900">
                <a:solidFill>
                  <a:schemeClr val="accent1"/>
                </a:solidFill>
                <a:latin charset="0" panose="020b0503020202020204" pitchFamily="34" typeface="Agency FB"/>
              </a:rPr>
              <a:t>04</a:t>
            </a:r>
          </a:p>
        </p:txBody>
      </p:sp>
      <p:grpSp>
        <p:nvGrpSpPr>
          <p:cNvPr id="3" name="组合 30"/>
          <p:cNvGrpSpPr/>
          <p:nvPr/>
        </p:nvGrpSpPr>
        <p:grpSpPr>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79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3200">
                  <a:solidFill>
                    <a:schemeClr val="tx2"/>
                  </a:solidFill>
                  <a:latin charset="-122" panose="020b0503020204020204" pitchFamily="34" typeface="微软雅黑"/>
                  <a:ea charset="-122" panose="020b0503020204020204" pitchFamily="34" typeface="微软雅黑"/>
                </a:rPr>
                <a:t>ADD YOUR TITLE HERE</a:t>
              </a:r>
            </a:p>
          </p:txBody>
        </p:sp>
        <p:sp>
          <p:nvSpPr>
            <p:cNvPr id="5" name="矩形 33"/>
            <p:cNvSpPr>
              <a:spLocks noChangeArrowheads="1"/>
            </p:cNvSpPr>
            <p:nvPr/>
          </p:nvSpPr>
          <p:spPr bwMode="auto">
            <a:xfrm>
              <a:off x="3464698" y="5278680"/>
              <a:ext cx="5064447" cy="64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zh-CN" lang="en-US" sz="1400">
                  <a:solidFill>
                    <a:schemeClr val="tx2"/>
                  </a:solidFill>
                  <a:latin charset="-122" panose="020b0503020204020204" pitchFamily="34" typeface="微软雅黑"/>
                  <a:ea charset="-122" panose="020b0503020204020204" pitchFamily="34" typeface="微软雅黑"/>
                  <a:sym charset="0" panose="020b0604020202020204" pitchFamily="34" typeface="Arial"/>
                </a:rPr>
                <a:t>Please read the instructions and work at the end of themanualtemplate. according to your need to draw the text box size</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 name="图表 6"/>
          <p:cNvGraphicFramePr/>
          <p:nvPr/>
        </p:nvGraphicFramePr>
        <p:xfrm>
          <a:off x="2977693" y="2032365"/>
          <a:ext cx="7374239" cy="844753"/>
        </p:xfrm>
        <a:graphic>
          <a:graphicData uri="http://schemas.openxmlformats.org/drawingml/2006/chart">
            <c:chart xmlns:c="http://schemas.openxmlformats.org/drawingml/2006/chart" r:id="rId3"/>
          </a:graphicData>
        </a:graphic>
      </p:graphicFrame>
      <p:graphicFrame>
        <p:nvGraphicFramePr>
          <p:cNvPr id="4" name="图表 8"/>
          <p:cNvGraphicFramePr/>
          <p:nvPr/>
        </p:nvGraphicFramePr>
        <p:xfrm>
          <a:off x="2977693" y="3048100"/>
          <a:ext cx="7374239" cy="844753"/>
        </p:xfrm>
        <a:graphic>
          <a:graphicData uri="http://schemas.openxmlformats.org/drawingml/2006/chart">
            <c:chart xmlns:c="http://schemas.openxmlformats.org/drawingml/2006/chart" r:id="rId4"/>
          </a:graphicData>
        </a:graphic>
      </p:graphicFrame>
      <p:graphicFrame>
        <p:nvGraphicFramePr>
          <p:cNvPr id="5" name="图表 9"/>
          <p:cNvGraphicFramePr/>
          <p:nvPr/>
        </p:nvGraphicFramePr>
        <p:xfrm>
          <a:off x="2977693" y="4063836"/>
          <a:ext cx="7374239" cy="844753"/>
        </p:xfrm>
        <a:graphic>
          <a:graphicData uri="http://schemas.openxmlformats.org/drawingml/2006/chart">
            <c:chart xmlns:c="http://schemas.openxmlformats.org/drawingml/2006/chart" r:id="rId5"/>
          </a:graphicData>
        </a:graphic>
      </p:graphicFrame>
      <p:graphicFrame>
        <p:nvGraphicFramePr>
          <p:cNvPr id="6" name="图表 10"/>
          <p:cNvGraphicFramePr/>
          <p:nvPr/>
        </p:nvGraphicFramePr>
        <p:xfrm>
          <a:off x="2977693" y="5079571"/>
          <a:ext cx="7374239" cy="844753"/>
        </p:xfrm>
        <a:graphic>
          <a:graphicData uri="http://schemas.openxmlformats.org/drawingml/2006/chart">
            <c:chart xmlns:c="http://schemas.openxmlformats.org/drawingml/2006/chart" r:id="rId6"/>
          </a:graphicData>
        </a:graphic>
      </p:graphicFrame>
      <p:sp>
        <p:nvSpPr>
          <p:cNvPr id="7" name="矩形 1"/>
          <p:cNvSpPr>
            <a:spLocks noChangeArrowheads="1"/>
          </p:cNvSpPr>
          <p:nvPr/>
        </p:nvSpPr>
        <p:spPr bwMode="auto">
          <a:xfrm>
            <a:off x="3142539" y="2536671"/>
            <a:ext cx="7702164" cy="323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14000"/>
              </a:lnSpc>
            </a:pPr>
            <a:r>
              <a:rPr altLang="en-US" lang="zh-CN" sz="1335">
                <a:solidFill>
                  <a:schemeClr val="accent1"/>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8" name="矩形 1"/>
          <p:cNvSpPr>
            <a:spLocks noChangeArrowheads="1"/>
          </p:cNvSpPr>
          <p:nvPr/>
        </p:nvSpPr>
        <p:spPr bwMode="auto">
          <a:xfrm>
            <a:off x="3142539" y="3581678"/>
            <a:ext cx="7702164" cy="323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14000"/>
              </a:lnSpc>
            </a:pPr>
            <a:r>
              <a:rPr altLang="en-US" lang="zh-CN" sz="1335">
                <a:solidFill>
                  <a:schemeClr val="accent2"/>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9" name="矩形 1"/>
          <p:cNvSpPr>
            <a:spLocks noChangeArrowheads="1"/>
          </p:cNvSpPr>
          <p:nvPr/>
        </p:nvSpPr>
        <p:spPr bwMode="auto">
          <a:xfrm>
            <a:off x="3142539" y="4626684"/>
            <a:ext cx="7702164" cy="323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14000"/>
              </a:lnSpc>
            </a:pPr>
            <a:r>
              <a:rPr altLang="en-US" lang="zh-CN" sz="1335">
                <a:solidFill>
                  <a:schemeClr val="accent3"/>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0" name="矩形 1"/>
          <p:cNvSpPr>
            <a:spLocks noChangeArrowheads="1"/>
          </p:cNvSpPr>
          <p:nvPr/>
        </p:nvSpPr>
        <p:spPr bwMode="auto">
          <a:xfrm>
            <a:off x="3142539" y="5671693"/>
            <a:ext cx="7702164" cy="3233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14000"/>
              </a:lnSpc>
            </a:pPr>
            <a:r>
              <a:rPr altLang="en-US" lang="zh-CN" sz="1335">
                <a:solidFill>
                  <a:schemeClr val="accent4"/>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11" name="TextBox 682"/>
          <p:cNvSpPr txBox="1"/>
          <p:nvPr/>
        </p:nvSpPr>
        <p:spPr>
          <a:xfrm>
            <a:off x="1816575" y="5031896"/>
            <a:ext cx="1497330" cy="985266"/>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5865">
                <a:solidFill>
                  <a:schemeClr val="accent4"/>
                </a:solidFill>
                <a:latin charset="0" panose="020b0806030902050204" pitchFamily="34" typeface="Impact"/>
                <a:ea typeface="+mn-ea"/>
              </a:rPr>
              <a:t>85%</a:t>
            </a:r>
          </a:p>
        </p:txBody>
      </p:sp>
      <p:sp>
        <p:nvSpPr>
          <p:cNvPr id="12" name="TextBox 682"/>
          <p:cNvSpPr txBox="1"/>
          <p:nvPr/>
        </p:nvSpPr>
        <p:spPr>
          <a:xfrm>
            <a:off x="1831534" y="2941883"/>
            <a:ext cx="1470342" cy="985266"/>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5865">
                <a:solidFill>
                  <a:schemeClr val="accent2"/>
                </a:solidFill>
                <a:latin charset="0" panose="020b0806030902050204" pitchFamily="34" typeface="Impact"/>
                <a:ea typeface="+mn-ea"/>
              </a:rPr>
              <a:t>45%</a:t>
            </a:r>
          </a:p>
        </p:txBody>
      </p:sp>
      <p:sp>
        <p:nvSpPr>
          <p:cNvPr id="13" name="TextBox 682"/>
          <p:cNvSpPr txBox="1"/>
          <p:nvPr/>
        </p:nvSpPr>
        <p:spPr>
          <a:xfrm>
            <a:off x="1829397" y="1881036"/>
            <a:ext cx="1470342" cy="985266"/>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5865">
                <a:solidFill>
                  <a:schemeClr val="accent1"/>
                </a:solidFill>
                <a:latin charset="0" panose="020b0806030902050204" pitchFamily="34" typeface="Impact"/>
                <a:ea typeface="+mn-ea"/>
              </a:rPr>
              <a:t>40%</a:t>
            </a:r>
          </a:p>
        </p:txBody>
      </p:sp>
      <p:sp>
        <p:nvSpPr>
          <p:cNvPr id="14" name="TextBox 682"/>
          <p:cNvSpPr txBox="1"/>
          <p:nvPr/>
        </p:nvSpPr>
        <p:spPr>
          <a:xfrm>
            <a:off x="1813371" y="4006242"/>
            <a:ext cx="1502092" cy="985266"/>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r>
              <a:rPr altLang="zh-CN" lang="en-US" sz="5865">
                <a:solidFill>
                  <a:schemeClr val="accent3"/>
                </a:solidFill>
                <a:latin charset="0" panose="020b0806030902050204" pitchFamily="34" typeface="Impact"/>
                <a:ea typeface="+mn-ea"/>
              </a:rPr>
              <a:t>65%</a:t>
            </a: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slide(from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7" presetSubtype="10">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p:cTn dur="500" fill="hold" id="11"/>
                                        <p:tgtEl>
                                          <p:spTgt spid="13"/>
                                        </p:tgtEl>
                                        <p:attrNameLst>
                                          <p:attrName>ppt_w</p:attrName>
                                        </p:attrNameLst>
                                      </p:cBhvr>
                                      <p:tavLst>
                                        <p:tav tm="0">
                                          <p:val>
                                            <p:fltVal val="0"/>
                                          </p:val>
                                        </p:tav>
                                        <p:tav tm="100000">
                                          <p:val>
                                            <p:strVal val="#ppt_w"/>
                                          </p:val>
                                        </p:tav>
                                      </p:tavLst>
                                    </p:anim>
                                    <p:anim calcmode="lin" valueType="num">
                                      <p:cBhvr>
                                        <p:cTn dur="500" fill="hold" id="12"/>
                                        <p:tgtEl>
                                          <p:spTgt spid="13"/>
                                        </p:tgtEl>
                                        <p:attrNameLst>
                                          <p:attrName>ppt_h</p:attrName>
                                        </p:attrNameLst>
                                      </p:cBhvr>
                                      <p:tavLst>
                                        <p:tav tm="0">
                                          <p:val>
                                            <p:strVal val="#ppt_h"/>
                                          </p:val>
                                        </p:tav>
                                        <p:tav tm="100000">
                                          <p:val>
                                            <p:strVal val="#ppt_h"/>
                                          </p:val>
                                        </p:tav>
                                      </p:tavLst>
                                    </p:anim>
                                  </p:childTnLst>
                                </p:cTn>
                              </p:par>
                            </p:childTnLst>
                          </p:cTn>
                        </p:par>
                        <p:par>
                          <p:cTn fill="hold" id="13" nodeType="afterGroup">
                            <p:stCondLst>
                              <p:cond delay="1000"/>
                            </p:stCondLst>
                            <p:childTnLst>
                              <p:par>
                                <p:cTn fill="hold" grpId="0" id="14" nodeType="afterEffect" presetClass="entr" presetID="1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slide(fromLeft)"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17" presetSubtype="1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500" fill="hold" id="20"/>
                                        <p:tgtEl>
                                          <p:spTgt spid="12"/>
                                        </p:tgtEl>
                                        <p:attrNameLst>
                                          <p:attrName>ppt_w</p:attrName>
                                        </p:attrNameLst>
                                      </p:cBhvr>
                                      <p:tavLst>
                                        <p:tav tm="0">
                                          <p:val>
                                            <p:fltVal val="0"/>
                                          </p:val>
                                        </p:tav>
                                        <p:tav tm="100000">
                                          <p:val>
                                            <p:strVal val="#ppt_w"/>
                                          </p:val>
                                        </p:tav>
                                      </p:tavLst>
                                    </p:anim>
                                    <p:anim calcmode="lin" valueType="num">
                                      <p:cBhvr>
                                        <p:cTn dur="500" fill="hold" id="21"/>
                                        <p:tgtEl>
                                          <p:spTgt spid="12"/>
                                        </p:tgtEl>
                                        <p:attrNameLst>
                                          <p:attrName>ppt_h</p:attrName>
                                        </p:attrNameLst>
                                      </p:cBhvr>
                                      <p:tavLst>
                                        <p:tav tm="0">
                                          <p:val>
                                            <p:strVal val="#ppt_h"/>
                                          </p:val>
                                        </p:tav>
                                        <p:tav tm="100000">
                                          <p:val>
                                            <p:strVal val="#ppt_h"/>
                                          </p:val>
                                        </p:tav>
                                      </p:tavLst>
                                    </p:anim>
                                  </p:childTnLst>
                                </p:cTn>
                              </p:par>
                            </p:childTnLst>
                          </p:cTn>
                        </p:par>
                        <p:par>
                          <p:cTn fill="hold" id="22" nodeType="afterGroup">
                            <p:stCondLst>
                              <p:cond delay="2000"/>
                            </p:stCondLst>
                            <p:childTnLst>
                              <p:par>
                                <p:cTn fill="hold" grpId="0" id="23" nodeType="afterEffect" presetClass="entr" presetID="12" presetSubtype="8">
                                  <p:stCondLst>
                                    <p:cond delay="0"/>
                                  </p:stCondLst>
                                  <p:childTnLst>
                                    <p:set>
                                      <p:cBhvr>
                                        <p:cTn dur="1" fill="hold" id="24">
                                          <p:stCondLst>
                                            <p:cond delay="0"/>
                                          </p:stCondLst>
                                        </p:cTn>
                                        <p:tgtEl>
                                          <p:spTgt spid="5"/>
                                        </p:tgtEl>
                                        <p:attrNameLst>
                                          <p:attrName>style.visibility</p:attrName>
                                        </p:attrNameLst>
                                      </p:cBhvr>
                                      <p:to>
                                        <p:strVal val="visible"/>
                                      </p:to>
                                    </p:set>
                                    <p:animEffect filter="slide(fromLeft)" transition="in">
                                      <p:cBhvr>
                                        <p:cTn dur="500" id="25"/>
                                        <p:tgtEl>
                                          <p:spTgt spid="5"/>
                                        </p:tgtEl>
                                      </p:cBhvr>
                                    </p:animEffect>
                                  </p:childTnLst>
                                </p:cTn>
                              </p:par>
                            </p:childTnLst>
                          </p:cTn>
                        </p:par>
                        <p:par>
                          <p:cTn fill="hold" id="26" nodeType="afterGroup">
                            <p:stCondLst>
                              <p:cond delay="2500"/>
                            </p:stCondLst>
                            <p:childTnLst>
                              <p:par>
                                <p:cTn fill="hold" grpId="0" id="27" nodeType="afterEffect" presetClass="entr" presetID="17" presetSubtype="10">
                                  <p:stCondLst>
                                    <p:cond delay="0"/>
                                  </p:stCondLst>
                                  <p:childTnLst>
                                    <p:set>
                                      <p:cBhvr>
                                        <p:cTn dur="1" fill="hold" id="28">
                                          <p:stCondLst>
                                            <p:cond delay="0"/>
                                          </p:stCondLst>
                                        </p:cTn>
                                        <p:tgtEl>
                                          <p:spTgt spid="14"/>
                                        </p:tgtEl>
                                        <p:attrNameLst>
                                          <p:attrName>style.visibility</p:attrName>
                                        </p:attrNameLst>
                                      </p:cBhvr>
                                      <p:to>
                                        <p:strVal val="visible"/>
                                      </p:to>
                                    </p:set>
                                    <p:anim calcmode="lin" valueType="num">
                                      <p:cBhvr>
                                        <p:cTn dur="500" fill="hold" id="29"/>
                                        <p:tgtEl>
                                          <p:spTgt spid="14"/>
                                        </p:tgtEl>
                                        <p:attrNameLst>
                                          <p:attrName>ppt_w</p:attrName>
                                        </p:attrNameLst>
                                      </p:cBhvr>
                                      <p:tavLst>
                                        <p:tav tm="0">
                                          <p:val>
                                            <p:fltVal val="0"/>
                                          </p:val>
                                        </p:tav>
                                        <p:tav tm="100000">
                                          <p:val>
                                            <p:strVal val="#ppt_w"/>
                                          </p:val>
                                        </p:tav>
                                      </p:tavLst>
                                    </p:anim>
                                    <p:anim calcmode="lin" valueType="num">
                                      <p:cBhvr>
                                        <p:cTn dur="500" fill="hold" id="30"/>
                                        <p:tgtEl>
                                          <p:spTgt spid="14"/>
                                        </p:tgtEl>
                                        <p:attrNameLst>
                                          <p:attrName>ppt_h</p:attrName>
                                        </p:attrNameLst>
                                      </p:cBhvr>
                                      <p:tavLst>
                                        <p:tav tm="0">
                                          <p:val>
                                            <p:strVal val="#ppt_h"/>
                                          </p:val>
                                        </p:tav>
                                        <p:tav tm="100000">
                                          <p:val>
                                            <p:strVal val="#ppt_h"/>
                                          </p:val>
                                        </p:tav>
                                      </p:tavLst>
                                    </p:anim>
                                  </p:childTnLst>
                                </p:cTn>
                              </p:par>
                            </p:childTnLst>
                          </p:cTn>
                        </p:par>
                        <p:par>
                          <p:cTn fill="hold" id="31" nodeType="afterGroup">
                            <p:stCondLst>
                              <p:cond delay="3000"/>
                            </p:stCondLst>
                            <p:childTnLst>
                              <p:par>
                                <p:cTn fill="hold" grpId="0" id="32" nodeType="afterEffect" presetClass="entr" presetID="12" presetSubtype="8">
                                  <p:stCondLst>
                                    <p:cond delay="0"/>
                                  </p:stCondLst>
                                  <p:childTnLst>
                                    <p:set>
                                      <p:cBhvr>
                                        <p:cTn dur="1" fill="hold" id="33">
                                          <p:stCondLst>
                                            <p:cond delay="0"/>
                                          </p:stCondLst>
                                        </p:cTn>
                                        <p:tgtEl>
                                          <p:spTgt spid="6"/>
                                        </p:tgtEl>
                                        <p:attrNameLst>
                                          <p:attrName>style.visibility</p:attrName>
                                        </p:attrNameLst>
                                      </p:cBhvr>
                                      <p:to>
                                        <p:strVal val="visible"/>
                                      </p:to>
                                    </p:set>
                                    <p:animEffect filter="slide(fromLeft)" transition="in">
                                      <p:cBhvr>
                                        <p:cTn dur="500" id="34"/>
                                        <p:tgtEl>
                                          <p:spTgt spid="6"/>
                                        </p:tgtEl>
                                      </p:cBhvr>
                                    </p:animEffect>
                                  </p:childTnLst>
                                </p:cTn>
                              </p:par>
                            </p:childTnLst>
                          </p:cTn>
                        </p:par>
                        <p:par>
                          <p:cTn fill="hold" id="35" nodeType="afterGroup">
                            <p:stCondLst>
                              <p:cond delay="3500"/>
                            </p:stCondLst>
                            <p:childTnLst>
                              <p:par>
                                <p:cTn fill="hold" grpId="0" id="36" nodeType="afterEffect" presetClass="entr" presetID="17" presetSubtype="10">
                                  <p:stCondLst>
                                    <p:cond delay="0"/>
                                  </p:stCondLst>
                                  <p:childTnLst>
                                    <p:set>
                                      <p:cBhvr>
                                        <p:cTn dur="1" fill="hold" id="37">
                                          <p:stCondLst>
                                            <p:cond delay="0"/>
                                          </p:stCondLst>
                                        </p:cTn>
                                        <p:tgtEl>
                                          <p:spTgt spid="11"/>
                                        </p:tgtEl>
                                        <p:attrNameLst>
                                          <p:attrName>style.visibility</p:attrName>
                                        </p:attrNameLst>
                                      </p:cBhvr>
                                      <p:to>
                                        <p:strVal val="visible"/>
                                      </p:to>
                                    </p:set>
                                    <p:anim calcmode="lin" valueType="num">
                                      <p:cBhvr>
                                        <p:cTn dur="500" fill="hold" id="38"/>
                                        <p:tgtEl>
                                          <p:spTgt spid="11"/>
                                        </p:tgtEl>
                                        <p:attrNameLst>
                                          <p:attrName>ppt_w</p:attrName>
                                        </p:attrNameLst>
                                      </p:cBhvr>
                                      <p:tavLst>
                                        <p:tav tm="0">
                                          <p:val>
                                            <p:fltVal val="0"/>
                                          </p:val>
                                        </p:tav>
                                        <p:tav tm="100000">
                                          <p:val>
                                            <p:strVal val="#ppt_w"/>
                                          </p:val>
                                        </p:tav>
                                      </p:tavLst>
                                    </p:anim>
                                    <p:anim calcmode="lin" valueType="num">
                                      <p:cBhvr>
                                        <p:cTn dur="500" fill="hold" id="39"/>
                                        <p:tgtEl>
                                          <p:spTgt spid="11"/>
                                        </p:tgtEl>
                                        <p:attrNameLst>
                                          <p:attrName>ppt_h</p:attrName>
                                        </p:attrNameLst>
                                      </p:cBhvr>
                                      <p:tavLst>
                                        <p:tav tm="0">
                                          <p:val>
                                            <p:strVal val="#ppt_h"/>
                                          </p:val>
                                        </p:tav>
                                        <p:tav tm="100000">
                                          <p:val>
                                            <p:strVal val="#ppt_h"/>
                                          </p:val>
                                        </p:tav>
                                      </p:tavLst>
                                    </p:anim>
                                  </p:childTnLst>
                                </p:cTn>
                              </p:par>
                            </p:childTnLst>
                          </p:cTn>
                        </p:par>
                        <p:par>
                          <p:cTn fill="hold" id="40" nodeType="afterGroup">
                            <p:stCondLst>
                              <p:cond delay="4000"/>
                            </p:stCondLst>
                            <p:childTnLst>
                              <p:par>
                                <p:cTn fill="hold" grpId="0" id="41" nodeType="afterEffect" presetClass="entr" presetID="12" presetSubtype="4">
                                  <p:stCondLst>
                                    <p:cond delay="0"/>
                                  </p:stCondLst>
                                  <p:childTnLst>
                                    <p:set>
                                      <p:cBhvr>
                                        <p:cTn dur="1" fill="hold" id="42">
                                          <p:stCondLst>
                                            <p:cond delay="0"/>
                                          </p:stCondLst>
                                        </p:cTn>
                                        <p:tgtEl>
                                          <p:spTgt spid="7"/>
                                        </p:tgtEl>
                                        <p:attrNameLst>
                                          <p:attrName>style.visibility</p:attrName>
                                        </p:attrNameLst>
                                      </p:cBhvr>
                                      <p:to>
                                        <p:strVal val="visible"/>
                                      </p:to>
                                    </p:set>
                                    <p:animEffect filter="slide(fromBottom)" transition="in">
                                      <p:cBhvr>
                                        <p:cTn dur="500" id="43"/>
                                        <p:tgtEl>
                                          <p:spTgt spid="7"/>
                                        </p:tgtEl>
                                      </p:cBhvr>
                                    </p:animEffect>
                                  </p:childTnLst>
                                </p:cTn>
                              </p:par>
                            </p:childTnLst>
                          </p:cTn>
                        </p:par>
                        <p:par>
                          <p:cTn fill="hold" id="44" nodeType="afterGroup">
                            <p:stCondLst>
                              <p:cond delay="4500"/>
                            </p:stCondLst>
                            <p:childTnLst>
                              <p:par>
                                <p:cTn fill="hold" grpId="0" id="45" nodeType="afterEffect" presetClass="entr" presetID="12" presetSubtype="4">
                                  <p:stCondLst>
                                    <p:cond delay="0"/>
                                  </p:stCondLst>
                                  <p:childTnLst>
                                    <p:set>
                                      <p:cBhvr>
                                        <p:cTn dur="1" fill="hold" id="46">
                                          <p:stCondLst>
                                            <p:cond delay="0"/>
                                          </p:stCondLst>
                                        </p:cTn>
                                        <p:tgtEl>
                                          <p:spTgt spid="8"/>
                                        </p:tgtEl>
                                        <p:attrNameLst>
                                          <p:attrName>style.visibility</p:attrName>
                                        </p:attrNameLst>
                                      </p:cBhvr>
                                      <p:to>
                                        <p:strVal val="visible"/>
                                      </p:to>
                                    </p:set>
                                    <p:animEffect filter="slide(fromBottom)" transition="in">
                                      <p:cBhvr>
                                        <p:cTn dur="500" id="47"/>
                                        <p:tgtEl>
                                          <p:spTgt spid="8"/>
                                        </p:tgtEl>
                                      </p:cBhvr>
                                    </p:animEffect>
                                  </p:childTnLst>
                                </p:cTn>
                              </p:par>
                            </p:childTnLst>
                          </p:cTn>
                        </p:par>
                        <p:par>
                          <p:cTn fill="hold" id="48" nodeType="afterGroup">
                            <p:stCondLst>
                              <p:cond delay="5000"/>
                            </p:stCondLst>
                            <p:childTnLst>
                              <p:par>
                                <p:cTn fill="hold" grpId="0" id="49" nodeType="afterEffect" presetClass="entr" presetID="12" presetSubtype="4">
                                  <p:stCondLst>
                                    <p:cond delay="0"/>
                                  </p:stCondLst>
                                  <p:childTnLst>
                                    <p:set>
                                      <p:cBhvr>
                                        <p:cTn dur="1" fill="hold" id="50">
                                          <p:stCondLst>
                                            <p:cond delay="0"/>
                                          </p:stCondLst>
                                        </p:cTn>
                                        <p:tgtEl>
                                          <p:spTgt spid="9"/>
                                        </p:tgtEl>
                                        <p:attrNameLst>
                                          <p:attrName>style.visibility</p:attrName>
                                        </p:attrNameLst>
                                      </p:cBhvr>
                                      <p:to>
                                        <p:strVal val="visible"/>
                                      </p:to>
                                    </p:set>
                                    <p:animEffect filter="slide(fromBottom)" transition="in">
                                      <p:cBhvr>
                                        <p:cTn dur="500" id="51"/>
                                        <p:tgtEl>
                                          <p:spTgt spid="9"/>
                                        </p:tgtEl>
                                      </p:cBhvr>
                                    </p:animEffect>
                                  </p:childTnLst>
                                </p:cTn>
                              </p:par>
                            </p:childTnLst>
                          </p:cTn>
                        </p:par>
                        <p:par>
                          <p:cTn fill="hold" id="52" nodeType="afterGroup">
                            <p:stCondLst>
                              <p:cond delay="5500"/>
                            </p:stCondLst>
                            <p:childTnLst>
                              <p:par>
                                <p:cTn fill="hold" grpId="0" id="53" nodeType="afterEffect" presetClass="entr" presetID="12" presetSubtype="4">
                                  <p:stCondLst>
                                    <p:cond delay="0"/>
                                  </p:stCondLst>
                                  <p:childTnLst>
                                    <p:set>
                                      <p:cBhvr>
                                        <p:cTn dur="1" fill="hold" id="54">
                                          <p:stCondLst>
                                            <p:cond delay="0"/>
                                          </p:stCondLst>
                                        </p:cTn>
                                        <p:tgtEl>
                                          <p:spTgt spid="10"/>
                                        </p:tgtEl>
                                        <p:attrNameLst>
                                          <p:attrName>style.visibility</p:attrName>
                                        </p:attrNameLst>
                                      </p:cBhvr>
                                      <p:to>
                                        <p:strVal val="visible"/>
                                      </p:to>
                                    </p:set>
                                    <p:animEffect filter="slide(fromBottom)" transition="in">
                                      <p:cBhvr>
                                        <p:cTn dur="500" id="5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3"/>
      <p:bldP grpId="0" spid="14"/>
      <p:bldGraphic grpId="0" spid="3">
        <p:bldAsOne/>
      </p:bldGraphic>
      <p:bldGraphic grpId="0" spid="4">
        <p:bldAsOne/>
      </p:bldGraphic>
      <p:bldGraphic grpId="0" spid="5">
        <p:bldAsOne/>
      </p:bldGraphic>
      <p:bldGraphic grpId="0" spid="6">
        <p:bldAsOne/>
      </p:bldGraphic>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a:spLocks noChangeArrowheads="1"/>
          </p:cNvSpPr>
          <p:nvPr/>
        </p:nvSpPr>
        <p:spPr bwMode="auto">
          <a:xfrm>
            <a:off x="1008760" y="1413301"/>
            <a:ext cx="10366452" cy="4031398"/>
          </a:xfrm>
          <a:prstGeom prst="rightArrow">
            <a:avLst>
              <a:gd fmla="val 50000" name="adj1"/>
              <a:gd fmla="val 49990" name="adj2"/>
            </a:avLst>
          </a:prstGeom>
          <a:solidFill>
            <a:schemeClr val="accent1"/>
          </a:solidFill>
          <a:ln cap="flat" cmpd="sng" w="12700">
            <a:noFill/>
            <a:bevel/>
          </a:ln>
        </p:spPr>
        <p:txBody>
          <a:bodyPr anchor="ctr"/>
          <a:lstStyle/>
          <a:p>
            <a:pPr algn="ctr"/>
            <a:endParaRPr altLang="zh-CN" lang="zh-CN" sz="3200">
              <a:solidFill>
                <a:srgbClr val="FFFFFF"/>
              </a:solidFill>
              <a:latin charset="-122" panose="02010600030101010101" pitchFamily="2" typeface="宋体"/>
              <a:sym charset="-122" panose="02010600030101010101" pitchFamily="2" typeface="宋体"/>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nvGrpSpPr>
          <p:cNvPr id="6" name="组合 5"/>
          <p:cNvGrpSpPr/>
          <p:nvPr/>
        </p:nvGrpSpPr>
        <p:grpSpPr>
          <a:xfrm>
            <a:off x="1872633" y="4580726"/>
            <a:ext cx="2037361" cy="1247916"/>
            <a:chOff x="1110889" y="3219822"/>
            <a:chExt cx="1528419" cy="936181"/>
          </a:xfrm>
        </p:grpSpPr>
        <p:sp>
          <p:nvSpPr>
            <p:cNvPr id="7" name="Freeform 5"/>
            <p:cNvSpPr/>
            <p:nvPr/>
          </p:nvSpPr>
          <p:spPr bwMode="auto">
            <a:xfrm>
              <a:off x="1110889" y="3219822"/>
              <a:ext cx="1496506" cy="936181"/>
            </a:xfrm>
            <a:custGeom>
              <a:gdLst>
                <a:gd fmla="*/ 1172 w 2596" name="T0"/>
                <a:gd fmla="*/ 180 h 1624" name="T1"/>
                <a:gd fmla="*/ 1298 w 2596" name="T2"/>
                <a:gd fmla="*/ 0 h 1624" name="T3"/>
                <a:gd fmla="*/ 1424 w 2596" name="T4"/>
                <a:gd fmla="*/ 180 h 1624" name="T5"/>
                <a:gd fmla="*/ 2370 w 2596" name="T6"/>
                <a:gd fmla="*/ 180 h 1624" name="T7"/>
                <a:gd fmla="*/ 2414 w 2596" name="T8"/>
                <a:gd fmla="*/ 186 h 1624" name="T9"/>
                <a:gd fmla="*/ 2458 w 2596" name="T10"/>
                <a:gd fmla="*/ 198 h 1624" name="T11"/>
                <a:gd fmla="*/ 2496 w 2596" name="T12"/>
                <a:gd fmla="*/ 220 h 1624" name="T13"/>
                <a:gd fmla="*/ 2528 w 2596" name="T14"/>
                <a:gd fmla="*/ 246 h 1624" name="T15"/>
                <a:gd fmla="*/ 2556 w 2596" name="T16"/>
                <a:gd fmla="*/ 280 h 1624" name="T17"/>
                <a:gd fmla="*/ 2578 w 2596" name="T18"/>
                <a:gd fmla="*/ 318 h 1624" name="T19"/>
                <a:gd fmla="*/ 2590 w 2596" name="T20"/>
                <a:gd fmla="*/ 360 h 1624" name="T21"/>
                <a:gd fmla="*/ 2596 w 2596" name="T22"/>
                <a:gd fmla="*/ 406 h 1624" name="T23"/>
                <a:gd fmla="*/ 2596 w 2596" name="T24"/>
                <a:gd fmla="*/ 1398 h 1624" name="T25"/>
                <a:gd fmla="*/ 2590 w 2596" name="T26"/>
                <a:gd fmla="*/ 1444 h 1624" name="T27"/>
                <a:gd fmla="*/ 2578 w 2596" name="T28"/>
                <a:gd fmla="*/ 1486 h 1624" name="T29"/>
                <a:gd fmla="*/ 2556 w 2596" name="T30"/>
                <a:gd fmla="*/ 1524 h 1624" name="T31"/>
                <a:gd fmla="*/ 2528 w 2596" name="T32"/>
                <a:gd fmla="*/ 1558 h 1624" name="T33"/>
                <a:gd fmla="*/ 2496 w 2596" name="T34"/>
                <a:gd fmla="*/ 1586 h 1624" name="T35"/>
                <a:gd fmla="*/ 2458 w 2596" name="T36"/>
                <a:gd fmla="*/ 1606 h 1624" name="T37"/>
                <a:gd fmla="*/ 2414 w 2596" name="T38"/>
                <a:gd fmla="*/ 1620 h 1624" name="T39"/>
                <a:gd fmla="*/ 2370 w 2596" name="T40"/>
                <a:gd fmla="*/ 1624 h 1624" name="T41"/>
                <a:gd fmla="*/ 226 w 2596" name="T42"/>
                <a:gd fmla="*/ 1624 h 1624" name="T43"/>
                <a:gd fmla="*/ 182 w 2596" name="T44"/>
                <a:gd fmla="*/ 1620 h 1624" name="T45"/>
                <a:gd fmla="*/ 138 w 2596" name="T46"/>
                <a:gd fmla="*/ 1606 h 1624" name="T47"/>
                <a:gd fmla="*/ 100 w 2596" name="T48"/>
                <a:gd fmla="*/ 1586 h 1624" name="T49"/>
                <a:gd fmla="*/ 68 w 2596" name="T50"/>
                <a:gd fmla="*/ 1558 h 1624" name="T51"/>
                <a:gd fmla="*/ 40 w 2596" name="T52"/>
                <a:gd fmla="*/ 1524 h 1624" name="T53"/>
                <a:gd fmla="*/ 18 w 2596" name="T54"/>
                <a:gd fmla="*/ 1486 h 1624" name="T55"/>
                <a:gd fmla="*/ 6 w 2596" name="T56"/>
                <a:gd fmla="*/ 1444 h 1624" name="T57"/>
                <a:gd fmla="*/ 0 w 2596" name="T58"/>
                <a:gd fmla="*/ 1398 h 1624" name="T59"/>
                <a:gd fmla="*/ 0 w 2596" name="T60"/>
                <a:gd fmla="*/ 406 h 1624" name="T61"/>
                <a:gd fmla="*/ 6 w 2596" name="T62"/>
                <a:gd fmla="*/ 360 h 1624" name="T63"/>
                <a:gd fmla="*/ 18 w 2596" name="T64"/>
                <a:gd fmla="*/ 318 h 1624" name="T65"/>
                <a:gd fmla="*/ 40 w 2596" name="T66"/>
                <a:gd fmla="*/ 280 h 1624" name="T67"/>
                <a:gd fmla="*/ 68 w 2596" name="T68"/>
                <a:gd fmla="*/ 246 h 1624" name="T69"/>
                <a:gd fmla="*/ 100 w 2596" name="T70"/>
                <a:gd fmla="*/ 220 h 1624" name="T71"/>
                <a:gd fmla="*/ 138 w 2596" name="T72"/>
                <a:gd fmla="*/ 198 h 1624" name="T73"/>
                <a:gd fmla="*/ 182 w 2596" name="T74"/>
                <a:gd fmla="*/ 186 h 1624" name="T75"/>
                <a:gd fmla="*/ 226 w 2596" name="T76"/>
                <a:gd fmla="*/ 180 h 16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4" w="2596">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a:solidFill>
                    <a:srgbClr val="FFFFFF"/>
                  </a:solidFill>
                </a14:hiddenFill>
              </a:ext>
            </a:extLst>
          </p:spPr>
          <p:txBody>
            <a:bodyPr anchor="t" anchorCtr="0" bIns="60944" compatLnSpc="1" lIns="121888" numCol="1" rIns="121888" tIns="60944" vert="horz" wrap="square"/>
            <a:lstStyle/>
            <a:p>
              <a:endParaRPr altLang="en-US" lang="zh-CN" sz="3200">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Clr>
                    <a:schemeClr val="accent1"/>
                  </a:buClr>
                  <a:buSzPct val="80000"/>
                  <a:buFont charset="0" panose="020b0503020204020204" pitchFamily="34" typeface="Corbel"/>
                  <a:buNone/>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添加会议主题</a:t>
                </a:r>
              </a:p>
            </p:txBody>
          </p:sp>
          <p:sp>
            <p:nvSpPr>
              <p:cNvPr id="1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文字内容需概括精炼</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不用多余的</a:t>
                </a: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p:nvPr/>
          </p:nvSpPr>
          <p:spPr bwMode="auto">
            <a:xfrm>
              <a:off x="1110889" y="3219822"/>
              <a:ext cx="1496506" cy="936181"/>
            </a:xfrm>
            <a:custGeom>
              <a:gdLst>
                <a:gd fmla="*/ 1172 w 2596" name="T0"/>
                <a:gd fmla="*/ 180 h 1624" name="T1"/>
                <a:gd fmla="*/ 1298 w 2596" name="T2"/>
                <a:gd fmla="*/ 0 h 1624" name="T3"/>
                <a:gd fmla="*/ 1424 w 2596" name="T4"/>
                <a:gd fmla="*/ 180 h 1624" name="T5"/>
                <a:gd fmla="*/ 2370 w 2596" name="T6"/>
                <a:gd fmla="*/ 180 h 1624" name="T7"/>
                <a:gd fmla="*/ 2414 w 2596" name="T8"/>
                <a:gd fmla="*/ 186 h 1624" name="T9"/>
                <a:gd fmla="*/ 2458 w 2596" name="T10"/>
                <a:gd fmla="*/ 198 h 1624" name="T11"/>
                <a:gd fmla="*/ 2496 w 2596" name="T12"/>
                <a:gd fmla="*/ 220 h 1624" name="T13"/>
                <a:gd fmla="*/ 2528 w 2596" name="T14"/>
                <a:gd fmla="*/ 246 h 1624" name="T15"/>
                <a:gd fmla="*/ 2556 w 2596" name="T16"/>
                <a:gd fmla="*/ 280 h 1624" name="T17"/>
                <a:gd fmla="*/ 2578 w 2596" name="T18"/>
                <a:gd fmla="*/ 318 h 1624" name="T19"/>
                <a:gd fmla="*/ 2590 w 2596" name="T20"/>
                <a:gd fmla="*/ 360 h 1624" name="T21"/>
                <a:gd fmla="*/ 2596 w 2596" name="T22"/>
                <a:gd fmla="*/ 406 h 1624" name="T23"/>
                <a:gd fmla="*/ 2596 w 2596" name="T24"/>
                <a:gd fmla="*/ 1398 h 1624" name="T25"/>
                <a:gd fmla="*/ 2590 w 2596" name="T26"/>
                <a:gd fmla="*/ 1444 h 1624" name="T27"/>
                <a:gd fmla="*/ 2578 w 2596" name="T28"/>
                <a:gd fmla="*/ 1486 h 1624" name="T29"/>
                <a:gd fmla="*/ 2556 w 2596" name="T30"/>
                <a:gd fmla="*/ 1524 h 1624" name="T31"/>
                <a:gd fmla="*/ 2528 w 2596" name="T32"/>
                <a:gd fmla="*/ 1558 h 1624" name="T33"/>
                <a:gd fmla="*/ 2496 w 2596" name="T34"/>
                <a:gd fmla="*/ 1586 h 1624" name="T35"/>
                <a:gd fmla="*/ 2458 w 2596" name="T36"/>
                <a:gd fmla="*/ 1606 h 1624" name="T37"/>
                <a:gd fmla="*/ 2414 w 2596" name="T38"/>
                <a:gd fmla="*/ 1620 h 1624" name="T39"/>
                <a:gd fmla="*/ 2370 w 2596" name="T40"/>
                <a:gd fmla="*/ 1624 h 1624" name="T41"/>
                <a:gd fmla="*/ 226 w 2596" name="T42"/>
                <a:gd fmla="*/ 1624 h 1624" name="T43"/>
                <a:gd fmla="*/ 182 w 2596" name="T44"/>
                <a:gd fmla="*/ 1620 h 1624" name="T45"/>
                <a:gd fmla="*/ 138 w 2596" name="T46"/>
                <a:gd fmla="*/ 1606 h 1624" name="T47"/>
                <a:gd fmla="*/ 100 w 2596" name="T48"/>
                <a:gd fmla="*/ 1586 h 1624" name="T49"/>
                <a:gd fmla="*/ 68 w 2596" name="T50"/>
                <a:gd fmla="*/ 1558 h 1624" name="T51"/>
                <a:gd fmla="*/ 40 w 2596" name="T52"/>
                <a:gd fmla="*/ 1524 h 1624" name="T53"/>
                <a:gd fmla="*/ 18 w 2596" name="T54"/>
                <a:gd fmla="*/ 1486 h 1624" name="T55"/>
                <a:gd fmla="*/ 6 w 2596" name="T56"/>
                <a:gd fmla="*/ 1444 h 1624" name="T57"/>
                <a:gd fmla="*/ 0 w 2596" name="T58"/>
                <a:gd fmla="*/ 1398 h 1624" name="T59"/>
                <a:gd fmla="*/ 0 w 2596" name="T60"/>
                <a:gd fmla="*/ 406 h 1624" name="T61"/>
                <a:gd fmla="*/ 6 w 2596" name="T62"/>
                <a:gd fmla="*/ 360 h 1624" name="T63"/>
                <a:gd fmla="*/ 18 w 2596" name="T64"/>
                <a:gd fmla="*/ 318 h 1624" name="T65"/>
                <a:gd fmla="*/ 40 w 2596" name="T66"/>
                <a:gd fmla="*/ 280 h 1624" name="T67"/>
                <a:gd fmla="*/ 68 w 2596" name="T68"/>
                <a:gd fmla="*/ 246 h 1624" name="T69"/>
                <a:gd fmla="*/ 100 w 2596" name="T70"/>
                <a:gd fmla="*/ 220 h 1624" name="T71"/>
                <a:gd fmla="*/ 138 w 2596" name="T72"/>
                <a:gd fmla="*/ 198 h 1624" name="T73"/>
                <a:gd fmla="*/ 182 w 2596" name="T74"/>
                <a:gd fmla="*/ 186 h 1624" name="T75"/>
                <a:gd fmla="*/ 226 w 2596" name="T76"/>
                <a:gd fmla="*/ 180 h 16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4" w="2596">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a:solidFill>
                    <a:srgbClr val="FFFFFF"/>
                  </a:solidFill>
                </a14:hiddenFill>
              </a:ext>
            </a:extLst>
          </p:spPr>
          <p:txBody>
            <a:bodyPr anchor="t" anchorCtr="0" bIns="60944" compatLnSpc="1" lIns="121888" numCol="1" rIns="121888" tIns="60944" vert="horz" wrap="square"/>
            <a:lstStyle/>
            <a:p>
              <a:endParaRPr altLang="en-US" lang="zh-CN" sz="3200">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Clr>
                    <a:schemeClr val="accent1"/>
                  </a:buClr>
                  <a:buSzPct val="80000"/>
                  <a:buFont charset="0" panose="020b0503020204020204" pitchFamily="34" typeface="Corbel"/>
                  <a:buNone/>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添加会议主题</a:t>
                </a:r>
              </a:p>
            </p:txBody>
          </p:sp>
          <p:sp>
            <p:nvSpPr>
              <p:cNvPr id="15"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文字内容需概括精炼</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不用多余的</a:t>
                </a: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p:nvPr/>
          </p:nvSpPr>
          <p:spPr bwMode="auto">
            <a:xfrm>
              <a:off x="1110889" y="3219822"/>
              <a:ext cx="1496506" cy="936181"/>
            </a:xfrm>
            <a:custGeom>
              <a:gdLst>
                <a:gd fmla="*/ 1172 w 2596" name="T0"/>
                <a:gd fmla="*/ 180 h 1624" name="T1"/>
                <a:gd fmla="*/ 1298 w 2596" name="T2"/>
                <a:gd fmla="*/ 0 h 1624" name="T3"/>
                <a:gd fmla="*/ 1424 w 2596" name="T4"/>
                <a:gd fmla="*/ 180 h 1624" name="T5"/>
                <a:gd fmla="*/ 2370 w 2596" name="T6"/>
                <a:gd fmla="*/ 180 h 1624" name="T7"/>
                <a:gd fmla="*/ 2414 w 2596" name="T8"/>
                <a:gd fmla="*/ 186 h 1624" name="T9"/>
                <a:gd fmla="*/ 2458 w 2596" name="T10"/>
                <a:gd fmla="*/ 198 h 1624" name="T11"/>
                <a:gd fmla="*/ 2496 w 2596" name="T12"/>
                <a:gd fmla="*/ 220 h 1624" name="T13"/>
                <a:gd fmla="*/ 2528 w 2596" name="T14"/>
                <a:gd fmla="*/ 246 h 1624" name="T15"/>
                <a:gd fmla="*/ 2556 w 2596" name="T16"/>
                <a:gd fmla="*/ 280 h 1624" name="T17"/>
                <a:gd fmla="*/ 2578 w 2596" name="T18"/>
                <a:gd fmla="*/ 318 h 1624" name="T19"/>
                <a:gd fmla="*/ 2590 w 2596" name="T20"/>
                <a:gd fmla="*/ 360 h 1624" name="T21"/>
                <a:gd fmla="*/ 2596 w 2596" name="T22"/>
                <a:gd fmla="*/ 406 h 1624" name="T23"/>
                <a:gd fmla="*/ 2596 w 2596" name="T24"/>
                <a:gd fmla="*/ 1398 h 1624" name="T25"/>
                <a:gd fmla="*/ 2590 w 2596" name="T26"/>
                <a:gd fmla="*/ 1444 h 1624" name="T27"/>
                <a:gd fmla="*/ 2578 w 2596" name="T28"/>
                <a:gd fmla="*/ 1486 h 1624" name="T29"/>
                <a:gd fmla="*/ 2556 w 2596" name="T30"/>
                <a:gd fmla="*/ 1524 h 1624" name="T31"/>
                <a:gd fmla="*/ 2528 w 2596" name="T32"/>
                <a:gd fmla="*/ 1558 h 1624" name="T33"/>
                <a:gd fmla="*/ 2496 w 2596" name="T34"/>
                <a:gd fmla="*/ 1586 h 1624" name="T35"/>
                <a:gd fmla="*/ 2458 w 2596" name="T36"/>
                <a:gd fmla="*/ 1606 h 1624" name="T37"/>
                <a:gd fmla="*/ 2414 w 2596" name="T38"/>
                <a:gd fmla="*/ 1620 h 1624" name="T39"/>
                <a:gd fmla="*/ 2370 w 2596" name="T40"/>
                <a:gd fmla="*/ 1624 h 1624" name="T41"/>
                <a:gd fmla="*/ 226 w 2596" name="T42"/>
                <a:gd fmla="*/ 1624 h 1624" name="T43"/>
                <a:gd fmla="*/ 182 w 2596" name="T44"/>
                <a:gd fmla="*/ 1620 h 1624" name="T45"/>
                <a:gd fmla="*/ 138 w 2596" name="T46"/>
                <a:gd fmla="*/ 1606 h 1624" name="T47"/>
                <a:gd fmla="*/ 100 w 2596" name="T48"/>
                <a:gd fmla="*/ 1586 h 1624" name="T49"/>
                <a:gd fmla="*/ 68 w 2596" name="T50"/>
                <a:gd fmla="*/ 1558 h 1624" name="T51"/>
                <a:gd fmla="*/ 40 w 2596" name="T52"/>
                <a:gd fmla="*/ 1524 h 1624" name="T53"/>
                <a:gd fmla="*/ 18 w 2596" name="T54"/>
                <a:gd fmla="*/ 1486 h 1624" name="T55"/>
                <a:gd fmla="*/ 6 w 2596" name="T56"/>
                <a:gd fmla="*/ 1444 h 1624" name="T57"/>
                <a:gd fmla="*/ 0 w 2596" name="T58"/>
                <a:gd fmla="*/ 1398 h 1624" name="T59"/>
                <a:gd fmla="*/ 0 w 2596" name="T60"/>
                <a:gd fmla="*/ 406 h 1624" name="T61"/>
                <a:gd fmla="*/ 6 w 2596" name="T62"/>
                <a:gd fmla="*/ 360 h 1624" name="T63"/>
                <a:gd fmla="*/ 18 w 2596" name="T64"/>
                <a:gd fmla="*/ 318 h 1624" name="T65"/>
                <a:gd fmla="*/ 40 w 2596" name="T66"/>
                <a:gd fmla="*/ 280 h 1624" name="T67"/>
                <a:gd fmla="*/ 68 w 2596" name="T68"/>
                <a:gd fmla="*/ 246 h 1624" name="T69"/>
                <a:gd fmla="*/ 100 w 2596" name="T70"/>
                <a:gd fmla="*/ 220 h 1624" name="T71"/>
                <a:gd fmla="*/ 138 w 2596" name="T72"/>
                <a:gd fmla="*/ 198 h 1624" name="T73"/>
                <a:gd fmla="*/ 182 w 2596" name="T74"/>
                <a:gd fmla="*/ 186 h 1624" name="T75"/>
                <a:gd fmla="*/ 226 w 2596" name="T76"/>
                <a:gd fmla="*/ 180 h 162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24" w="2596">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a:solidFill>
                    <a:srgbClr val="FFFFFF"/>
                  </a:solidFill>
                </a14:hiddenFill>
              </a:ext>
            </a:extLst>
          </p:spPr>
          <p:txBody>
            <a:bodyPr anchor="t" anchorCtr="0" bIns="60944" compatLnSpc="1" lIns="121888" numCol="1" rIns="121888" tIns="60944" vert="horz" wrap="square"/>
            <a:lstStyle/>
            <a:p>
              <a:endParaRPr altLang="en-US" lang="zh-CN" sz="3200">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Clr>
                    <a:schemeClr val="accent1"/>
                  </a:buClr>
                  <a:buSzPct val="80000"/>
                  <a:buFont charset="0" panose="020b0503020204020204" pitchFamily="34" typeface="Corbel"/>
                  <a:buNone/>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添加会议主题</a:t>
                </a:r>
              </a:p>
            </p:txBody>
          </p:sp>
          <p:sp>
            <p:nvSpPr>
              <p:cNvPr id="2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charset="0" panose="020b0606030504020204" typeface="Open Sans"/>
                    <a:ea charset="-128" panose="020b0600070205080204" pitchFamily="34" typeface="MS PGothic"/>
                  </a:defRPr>
                </a:lvl1pPr>
                <a:lvl2pPr indent="-285750" marL="742950">
                  <a:defRPr>
                    <a:solidFill>
                      <a:schemeClr val="tx1"/>
                    </a:solidFill>
                    <a:latin charset="0" panose="020b0606030504020204" typeface="Open Sans"/>
                    <a:ea charset="-128" panose="020b0600070205080204" pitchFamily="34" typeface="MS PGothic"/>
                  </a:defRPr>
                </a:lvl2pPr>
                <a:lvl3pPr indent="-228600" marL="1143000">
                  <a:defRPr>
                    <a:solidFill>
                      <a:schemeClr val="tx1"/>
                    </a:solidFill>
                    <a:latin charset="0" panose="020b0606030504020204" typeface="Open Sans"/>
                    <a:ea charset="-128" panose="020b0600070205080204" pitchFamily="34" typeface="MS PGothic"/>
                  </a:defRPr>
                </a:lvl3pPr>
                <a:lvl4pPr indent="-228600" marL="1600200">
                  <a:defRPr>
                    <a:solidFill>
                      <a:schemeClr val="tx1"/>
                    </a:solidFill>
                    <a:latin charset="0" panose="020b0606030504020204" typeface="Open Sans"/>
                    <a:ea charset="-128" panose="020b0600070205080204" pitchFamily="34" typeface="MS PGothic"/>
                  </a:defRPr>
                </a:lvl4pPr>
                <a:lvl5pPr indent="-228600" marL="2057400">
                  <a:defRPr>
                    <a:solidFill>
                      <a:schemeClr val="tx1"/>
                    </a:solidFill>
                    <a:latin charset="0" panose="020b0606030504020204" typeface="Open Sans"/>
                    <a:ea charset="-128" panose="020b0600070205080204" pitchFamily="34" typeface="MS PGothic"/>
                  </a:defRPr>
                </a:lvl5pPr>
                <a:lvl6pPr fontAlgn="base" indent="-228600" marL="2514600">
                  <a:spcBef>
                    <a:spcPct val="0"/>
                  </a:spcBef>
                  <a:spcAft>
                    <a:spcPct val="0"/>
                  </a:spcAft>
                  <a:defRPr>
                    <a:solidFill>
                      <a:schemeClr val="tx1"/>
                    </a:solidFill>
                    <a:latin charset="0" panose="020b0606030504020204" typeface="Open Sans"/>
                    <a:ea charset="-128" panose="020b0600070205080204" pitchFamily="34" typeface="MS PGothic"/>
                  </a:defRPr>
                </a:lvl6pPr>
                <a:lvl7pPr fontAlgn="base" indent="-228600" marL="2971800">
                  <a:spcBef>
                    <a:spcPct val="0"/>
                  </a:spcBef>
                  <a:spcAft>
                    <a:spcPct val="0"/>
                  </a:spcAft>
                  <a:defRPr>
                    <a:solidFill>
                      <a:schemeClr val="tx1"/>
                    </a:solidFill>
                    <a:latin charset="0" panose="020b0606030504020204" typeface="Open Sans"/>
                    <a:ea charset="-128" panose="020b0600070205080204" pitchFamily="34" typeface="MS PGothic"/>
                  </a:defRPr>
                </a:lvl7pPr>
                <a:lvl8pPr fontAlgn="base" indent="-228600" marL="3429000">
                  <a:spcBef>
                    <a:spcPct val="0"/>
                  </a:spcBef>
                  <a:spcAft>
                    <a:spcPct val="0"/>
                  </a:spcAft>
                  <a:defRPr>
                    <a:solidFill>
                      <a:schemeClr val="tx1"/>
                    </a:solidFill>
                    <a:latin charset="0" panose="020b0606030504020204" typeface="Open Sans"/>
                    <a:ea charset="-128" panose="020b0600070205080204" pitchFamily="34" typeface="MS PGothic"/>
                  </a:defRPr>
                </a:lvl8pPr>
                <a:lvl9pPr fontAlgn="base" indent="-228600" marL="3886200">
                  <a:spcBef>
                    <a:spcPct val="0"/>
                  </a:spcBef>
                  <a:spcAft>
                    <a:spcPct val="0"/>
                  </a:spcAft>
                  <a:defRPr>
                    <a:solidFill>
                      <a:schemeClr val="tx1"/>
                    </a:solidFill>
                    <a:latin charset="0" panose="020b0606030504020204" typeface="Open Sans"/>
                    <a:ea charset="-128" panose="020b0600070205080204" pitchFamily="34" typeface="MS PGothic"/>
                  </a:defRPr>
                </a:lvl9pPr>
              </a:lstStyle>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文字内容需概括精炼</a:t>
                </a:r>
              </a:p>
              <a:p>
                <a:pPr algn="ctr">
                  <a:buNone/>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不用多余的</a:t>
                </a: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p:nvPr/>
          </p:nvSpPr>
          <p:spPr bwMode="auto">
            <a:xfrm>
              <a:off x="5253038" y="566738"/>
              <a:ext cx="234950" cy="187325"/>
            </a:xfrm>
            <a:custGeom>
              <a:gdLst>
                <a:gd fmla="*/ 148 w 148" name="T0"/>
                <a:gd fmla="*/ 72 h 118" name="T1"/>
                <a:gd fmla="*/ 148 w 148" name="T2"/>
                <a:gd fmla="*/ 72 h 118" name="T3"/>
                <a:gd fmla="*/ 148 w 148" name="T4"/>
                <a:gd fmla="*/ 80 h 118" name="T5"/>
                <a:gd fmla="*/ 146 w 148" name="T6"/>
                <a:gd fmla="*/ 86 h 118" name="T7"/>
                <a:gd fmla="*/ 141 w 148" name="T8"/>
                <a:gd fmla="*/ 91 h 118" name="T9"/>
                <a:gd fmla="*/ 134 w 148" name="T10"/>
                <a:gd fmla="*/ 95 h 118" name="T11"/>
                <a:gd fmla="*/ 45 w 148" name="T12"/>
                <a:gd fmla="*/ 118 h 118" name="T13"/>
                <a:gd fmla="*/ 45 w 148" name="T14"/>
                <a:gd fmla="*/ 118 h 118" name="T15"/>
                <a:gd fmla="*/ 37 w 148" name="T16"/>
                <a:gd fmla="*/ 118 h 118" name="T17"/>
                <a:gd fmla="*/ 31 w 148" name="T18"/>
                <a:gd fmla="*/ 115 h 118" name="T19"/>
                <a:gd fmla="*/ 26 w 148" name="T20"/>
                <a:gd fmla="*/ 111 h 118" name="T21"/>
                <a:gd fmla="*/ 23 w 148" name="T22"/>
                <a:gd fmla="*/ 107 h 118" name="T23"/>
                <a:gd fmla="*/ 22 w 148" name="T24"/>
                <a:gd fmla="*/ 104 h 118" name="T25"/>
                <a:gd fmla="*/ 1 w 148" name="T26"/>
                <a:gd fmla="*/ 51 h 118" name="T27"/>
                <a:gd fmla="*/ 1 w 148" name="T28"/>
                <a:gd fmla="*/ 51 h 118" name="T29"/>
                <a:gd fmla="*/ 0 w 148" name="T30"/>
                <a:gd fmla="*/ 43 h 118" name="T31"/>
                <a:gd fmla="*/ 2 w 148" name="T32"/>
                <a:gd fmla="*/ 37 h 118" name="T33"/>
                <a:gd fmla="*/ 7 w 148" name="T34"/>
                <a:gd fmla="*/ 31 h 118" name="T35"/>
                <a:gd fmla="*/ 13 w 148" name="T36"/>
                <a:gd fmla="*/ 28 h 118" name="T37"/>
                <a:gd fmla="*/ 119 w 148" name="T38"/>
                <a:gd fmla="*/ 2 h 118" name="T39"/>
                <a:gd fmla="*/ 119 w 148" name="T40"/>
                <a:gd fmla="*/ 2 h 118" name="T41"/>
                <a:gd fmla="*/ 127 w 148" name="T42"/>
                <a:gd fmla="*/ 0 h 118" name="T43"/>
                <a:gd fmla="*/ 133 w 148" name="T44"/>
                <a:gd fmla="*/ 3 h 118" name="T45"/>
                <a:gd fmla="*/ 138 w 148" name="T46"/>
                <a:gd fmla="*/ 8 h 118" name="T47"/>
                <a:gd fmla="*/ 142 w 148" name="T48"/>
                <a:gd fmla="*/ 14 h 118" name="T49"/>
                <a:gd fmla="*/ 148 w 148" name="T50"/>
                <a:gd fmla="*/ 72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4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3" name="Freeform 15"/>
            <p:cNvSpPr/>
            <p:nvPr/>
          </p:nvSpPr>
          <p:spPr bwMode="auto">
            <a:xfrm>
              <a:off x="5218113" y="555625"/>
              <a:ext cx="82550" cy="100013"/>
            </a:xfrm>
            <a:custGeom>
              <a:gdLst>
                <a:gd fmla="*/ 0 w 52" name="T0"/>
                <a:gd fmla="*/ 10 h 63" name="T1"/>
                <a:gd fmla="*/ 13 w 52" name="T2"/>
                <a:gd fmla="*/ 0 h 63" name="T3"/>
                <a:gd fmla="*/ 52 w 52" name="T4"/>
                <a:gd fmla="*/ 53 h 63" name="T5"/>
                <a:gd fmla="*/ 38 w 52" name="T6"/>
                <a:gd fmla="*/ 63 h 63" name="T7"/>
                <a:gd fmla="*/ 0 w 52" name="T8"/>
                <a:gd fmla="*/ 10 h 63" name="T9"/>
              </a:gdLst>
              <a:cxnLst>
                <a:cxn ang="0">
                  <a:pos x="T0" y="T1"/>
                </a:cxn>
                <a:cxn ang="0">
                  <a:pos x="T2" y="T3"/>
                </a:cxn>
                <a:cxn ang="0">
                  <a:pos x="T4" y="T5"/>
                </a:cxn>
                <a:cxn ang="0">
                  <a:pos x="T6" y="T7"/>
                </a:cxn>
                <a:cxn ang="0">
                  <a:pos x="T8" y="T9"/>
                </a:cxn>
              </a:cxnLst>
              <a:rect b="b" l="0" r="r" t="0"/>
              <a:pathLst>
                <a:path h="62" w="52">
                  <a:moveTo>
                    <a:pt x="0" y="10"/>
                  </a:moveTo>
                  <a:lnTo>
                    <a:pt x="13" y="0"/>
                  </a:lnTo>
                  <a:lnTo>
                    <a:pt x="52" y="53"/>
                  </a:lnTo>
                  <a:lnTo>
                    <a:pt x="38" y="63"/>
                  </a:lnTo>
                  <a:lnTo>
                    <a:pt x="0" y="1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4" name="Freeform 16"/>
            <p:cNvSpPr/>
            <p:nvPr/>
          </p:nvSpPr>
          <p:spPr bwMode="auto">
            <a:xfrm>
              <a:off x="5434013" y="503238"/>
              <a:ext cx="38100" cy="106363"/>
            </a:xfrm>
            <a:custGeom>
              <a:gdLst>
                <a:gd fmla="*/ 24 w 24" name="T0"/>
                <a:gd fmla="*/ 1 h 67" name="T1"/>
                <a:gd fmla="*/ 9 w 24" name="T2"/>
                <a:gd fmla="*/ 0 h 67" name="T3"/>
                <a:gd fmla="*/ 0 w 24" name="T4"/>
                <a:gd fmla="*/ 64 h 67" name="T5"/>
                <a:gd fmla="*/ 16 w 24" name="T6"/>
                <a:gd fmla="*/ 67 h 67" name="T7"/>
                <a:gd fmla="*/ 24 w 24" name="T8"/>
                <a:gd fmla="*/ 1 h 67" name="T9"/>
              </a:gdLst>
              <a:cxnLst>
                <a:cxn ang="0">
                  <a:pos x="T0" y="T1"/>
                </a:cxn>
                <a:cxn ang="0">
                  <a:pos x="T2" y="T3"/>
                </a:cxn>
                <a:cxn ang="0">
                  <a:pos x="T4" y="T5"/>
                </a:cxn>
                <a:cxn ang="0">
                  <a:pos x="T6" y="T7"/>
                </a:cxn>
                <a:cxn ang="0">
                  <a:pos x="T8" y="T9"/>
                </a:cxn>
              </a:cxnLst>
              <a:rect b="b" l="0" r="r" t="0"/>
              <a:pathLst>
                <a:path h="67" w="24">
                  <a:moveTo>
                    <a:pt x="24" y="1"/>
                  </a:moveTo>
                  <a:lnTo>
                    <a:pt x="9" y="0"/>
                  </a:lnTo>
                  <a:lnTo>
                    <a:pt x="0" y="64"/>
                  </a:lnTo>
                  <a:lnTo>
                    <a:pt x="16" y="67"/>
                  </a:lnTo>
                  <a:lnTo>
                    <a:pt x="24" y="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5" name="Freeform 17"/>
            <p:cNvSpPr>
              <a:spLocks noEditPoints="1"/>
            </p:cNvSpPr>
            <p:nvPr/>
          </p:nvSpPr>
          <p:spPr bwMode="auto">
            <a:xfrm>
              <a:off x="4992688" y="0"/>
              <a:ext cx="577850" cy="577850"/>
            </a:xfrm>
            <a:custGeom>
              <a:gdLst>
                <a:gd fmla="*/ 2 w 364" name="T0"/>
                <a:gd fmla="*/ 209 h 364" name="T1"/>
                <a:gd fmla="*/ 2 w 364" name="T2"/>
                <a:gd fmla="*/ 155 h 364" name="T3"/>
                <a:gd fmla="*/ 18 w 364" name="T4"/>
                <a:gd fmla="*/ 104 h 364" name="T5"/>
                <a:gd fmla="*/ 46 w 364" name="T6"/>
                <a:gd fmla="*/ 62 h 364" name="T7"/>
                <a:gd fmla="*/ 87 w 364" name="T8"/>
                <a:gd fmla="*/ 28 h 364" name="T9"/>
                <a:gd fmla="*/ 137 w 364" name="T10"/>
                <a:gd fmla="*/ 6 h 364" name="T11"/>
                <a:gd fmla="*/ 174 w 364" name="T12"/>
                <a:gd fmla="*/ 0 h 364" name="T13"/>
                <a:gd fmla="*/ 226 w 364" name="T14"/>
                <a:gd fmla="*/ 6 h 364" name="T15"/>
                <a:gd fmla="*/ 276 w 364" name="T16"/>
                <a:gd fmla="*/ 25 h 364" name="T17"/>
                <a:gd fmla="*/ 316 w 364" name="T18"/>
                <a:gd fmla="*/ 59 h 364" name="T19"/>
                <a:gd fmla="*/ 346 w 364" name="T20"/>
                <a:gd fmla="*/ 103 h 364" name="T21"/>
                <a:gd fmla="*/ 359 w 364" name="T22"/>
                <a:gd fmla="*/ 137 h 364" name="T23"/>
                <a:gd fmla="*/ 364 w 364" name="T24"/>
                <a:gd fmla="*/ 191 h 364" name="T25"/>
                <a:gd fmla="*/ 354 w 364" name="T26"/>
                <a:gd fmla="*/ 244 h 364" name="T27"/>
                <a:gd fmla="*/ 328 w 364" name="T28"/>
                <a:gd fmla="*/ 290 h 364" name="T29"/>
                <a:gd fmla="*/ 292 w 364" name="T30"/>
                <a:gd fmla="*/ 327 h 364" name="T31"/>
                <a:gd fmla="*/ 245 w 364" name="T32"/>
                <a:gd fmla="*/ 354 h 364" name="T33"/>
                <a:gd fmla="*/ 209 w 364" name="T34"/>
                <a:gd fmla="*/ 363 h 364" name="T35"/>
                <a:gd fmla="*/ 155 w 364" name="T36"/>
                <a:gd fmla="*/ 363 h 364" name="T37"/>
                <a:gd fmla="*/ 104 w 364" name="T38"/>
                <a:gd fmla="*/ 347 h 364" name="T39"/>
                <a:gd fmla="*/ 60 w 364" name="T40"/>
                <a:gd fmla="*/ 318 h 364" name="T41"/>
                <a:gd fmla="*/ 26 w 364" name="T42"/>
                <a:gd fmla="*/ 278 h 364" name="T43"/>
                <a:gd fmla="*/ 6 w 364" name="T44"/>
                <a:gd fmla="*/ 228 h 364" name="T45"/>
                <a:gd fmla="*/ 21 w 364" name="T46"/>
                <a:gd fmla="*/ 223 h 364" name="T47"/>
                <a:gd fmla="*/ 41 w 364" name="T48"/>
                <a:gd fmla="*/ 269 h 364" name="T49"/>
                <a:gd fmla="*/ 72 w 364" name="T50"/>
                <a:gd fmla="*/ 306 h 364" name="T51"/>
                <a:gd fmla="*/ 112 w 364" name="T52"/>
                <a:gd fmla="*/ 332 h 364" name="T53"/>
                <a:gd fmla="*/ 157 w 364" name="T54"/>
                <a:gd fmla="*/ 346 h 364" name="T55"/>
                <a:gd fmla="*/ 206 w 364" name="T56"/>
                <a:gd fmla="*/ 346 h 364" name="T57"/>
                <a:gd fmla="*/ 239 w 364" name="T58"/>
                <a:gd fmla="*/ 337 h 364" name="T59"/>
                <a:gd fmla="*/ 282 w 364" name="T60"/>
                <a:gd fmla="*/ 315 h 364" name="T61"/>
                <a:gd fmla="*/ 316 w 364" name="T62"/>
                <a:gd fmla="*/ 281 h 364" name="T63"/>
                <a:gd fmla="*/ 338 w 364" name="T64"/>
                <a:gd fmla="*/ 238 h 364" name="T65"/>
                <a:gd fmla="*/ 347 w 364" name="T66"/>
                <a:gd fmla="*/ 191 h 364" name="T67"/>
                <a:gd fmla="*/ 342 w 364" name="T68"/>
                <a:gd fmla="*/ 141 h 364" name="T69"/>
                <a:gd fmla="*/ 331 w 364" name="T70"/>
                <a:gd fmla="*/ 110 h 364" name="T71"/>
                <a:gd fmla="*/ 303 w 364" name="T72"/>
                <a:gd fmla="*/ 69 h 364" name="T73"/>
                <a:gd fmla="*/ 267 w 364" name="T74"/>
                <a:gd fmla="*/ 40 h 364" name="T75"/>
                <a:gd fmla="*/ 223 w 364" name="T76"/>
                <a:gd fmla="*/ 21 h 364" name="T77"/>
                <a:gd fmla="*/ 175 w 364" name="T78"/>
                <a:gd fmla="*/ 16 h 364" name="T79"/>
                <a:gd fmla="*/ 141 w 364" name="T80"/>
                <a:gd fmla="*/ 21 h 364" name="T81"/>
                <a:gd fmla="*/ 96 w 364" name="T82"/>
                <a:gd fmla="*/ 42 h 364" name="T83"/>
                <a:gd fmla="*/ 58 w 364" name="T84"/>
                <a:gd fmla="*/ 72 h 364" name="T85"/>
                <a:gd fmla="*/ 33 w 364" name="T86"/>
                <a:gd fmla="*/ 112 h 364" name="T87"/>
                <a:gd fmla="*/ 18 w 364" name="T88"/>
                <a:gd fmla="*/ 157 h 364" name="T89"/>
                <a:gd fmla="*/ 18 w 364" name="T90"/>
                <a:gd fmla="*/ 206 h 36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64" w="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6" name="Freeform 18"/>
            <p:cNvSpPr/>
            <p:nvPr/>
          </p:nvSpPr>
          <p:spPr bwMode="auto">
            <a:xfrm>
              <a:off x="5006976" y="74613"/>
              <a:ext cx="227013" cy="487363"/>
            </a:xfrm>
            <a:custGeom>
              <a:gdLst>
                <a:gd fmla="*/ 65 w 143" name="T0"/>
                <a:gd fmla="*/ 0 h 307" name="T1"/>
                <a:gd fmla="*/ 65 w 143" name="T2"/>
                <a:gd fmla="*/ 0 h 307" name="T3"/>
                <a:gd fmla="*/ 55 w 143" name="T4"/>
                <a:gd fmla="*/ 7 h 307" name="T5"/>
                <a:gd fmla="*/ 46 w 143" name="T6"/>
                <a:gd fmla="*/ 16 h 307" name="T7"/>
                <a:gd fmla="*/ 39 w 143" name="T8"/>
                <a:gd fmla="*/ 25 h 307" name="T9"/>
                <a:gd fmla="*/ 31 w 143" name="T10"/>
                <a:gd fmla="*/ 35 h 307" name="T11"/>
                <a:gd fmla="*/ 25 w 143" name="T12"/>
                <a:gd fmla="*/ 45 h 307" name="T13"/>
                <a:gd fmla="*/ 19 w 143" name="T14"/>
                <a:gd fmla="*/ 56 h 307" name="T15"/>
                <a:gd fmla="*/ 14 w 143" name="T16"/>
                <a:gd fmla="*/ 68 h 307" name="T17"/>
                <a:gd fmla="*/ 9 w 143" name="T18"/>
                <a:gd fmla="*/ 79 h 307" name="T19"/>
                <a:gd fmla="*/ 5 w 143" name="T20"/>
                <a:gd fmla="*/ 90 h 307" name="T21"/>
                <a:gd fmla="*/ 2 w 143" name="T22"/>
                <a:gd fmla="*/ 103 h 307" name="T23"/>
                <a:gd fmla="*/ 0 w 143" name="T24"/>
                <a:gd fmla="*/ 115 h 307" name="T25"/>
                <a:gd fmla="*/ 0 w 143" name="T26"/>
                <a:gd fmla="*/ 127 h 307" name="T27"/>
                <a:gd fmla="*/ 0 w 143" name="T28"/>
                <a:gd fmla="*/ 139 h 307" name="T29"/>
                <a:gd fmla="*/ 0 w 143" name="T30"/>
                <a:gd fmla="*/ 153 h 307" name="T31"/>
                <a:gd fmla="*/ 2 w 143" name="T32"/>
                <a:gd fmla="*/ 166 h 307" name="T33"/>
                <a:gd fmla="*/ 5 w 143" name="T34"/>
                <a:gd fmla="*/ 178 h 307" name="T35"/>
                <a:gd fmla="*/ 5 w 143" name="T36"/>
                <a:gd fmla="*/ 178 h 307" name="T37"/>
                <a:gd fmla="*/ 9 w 143" name="T38"/>
                <a:gd fmla="*/ 191 h 307" name="T39"/>
                <a:gd fmla="*/ 12 w 143" name="T40"/>
                <a:gd fmla="*/ 203 h 307" name="T41"/>
                <a:gd fmla="*/ 19 w 143" name="T42"/>
                <a:gd fmla="*/ 215 h 307" name="T43"/>
                <a:gd fmla="*/ 25 w 143" name="T44"/>
                <a:gd fmla="*/ 226 h 307" name="T45"/>
                <a:gd fmla="*/ 31 w 143" name="T46"/>
                <a:gd fmla="*/ 236 h 307" name="T47"/>
                <a:gd fmla="*/ 39 w 143" name="T48"/>
                <a:gd fmla="*/ 246 h 307" name="T49"/>
                <a:gd fmla="*/ 48 w 143" name="T50"/>
                <a:gd fmla="*/ 255 h 307" name="T51"/>
                <a:gd fmla="*/ 56 w 143" name="T52"/>
                <a:gd fmla="*/ 264 h 307" name="T53"/>
                <a:gd fmla="*/ 65 w 143" name="T54"/>
                <a:gd fmla="*/ 271 h 307" name="T55"/>
                <a:gd fmla="*/ 75 w 143" name="T56"/>
                <a:gd fmla="*/ 279 h 307" name="T57"/>
                <a:gd fmla="*/ 85 w 143" name="T58"/>
                <a:gd fmla="*/ 285 h 307" name="T59"/>
                <a:gd fmla="*/ 97 w 143" name="T60"/>
                <a:gd fmla="*/ 292 h 307" name="T61"/>
                <a:gd fmla="*/ 108 w 143" name="T62"/>
                <a:gd fmla="*/ 297 h 307" name="T63"/>
                <a:gd fmla="*/ 119 w 143" name="T64"/>
                <a:gd fmla="*/ 300 h 307" name="T65"/>
                <a:gd fmla="*/ 132 w 143" name="T66"/>
                <a:gd fmla="*/ 304 h 307" name="T67"/>
                <a:gd fmla="*/ 143 w 143" name="T68"/>
                <a:gd fmla="*/ 307 h 307" name="T69"/>
                <a:gd fmla="*/ 143 w 143" name="T70"/>
                <a:gd fmla="*/ 307 h 307" name="T71"/>
                <a:gd fmla="*/ 118 w 143" name="T72"/>
                <a:gd fmla="*/ 284 h 307" name="T73"/>
                <a:gd fmla="*/ 97 w 143" name="T74"/>
                <a:gd fmla="*/ 263 h 307" name="T75"/>
                <a:gd fmla="*/ 79 w 143" name="T76"/>
                <a:gd fmla="*/ 240 h 307" name="T77"/>
                <a:gd fmla="*/ 65 w 143" name="T78"/>
                <a:gd fmla="*/ 219 h 307" name="T79"/>
                <a:gd fmla="*/ 54 w 143" name="T80"/>
                <a:gd fmla="*/ 196 h 307" name="T81"/>
                <a:gd fmla="*/ 46 w 143" name="T82"/>
                <a:gd fmla="*/ 175 h 307" name="T83"/>
                <a:gd fmla="*/ 40 w 143" name="T84"/>
                <a:gd fmla="*/ 153 h 307" name="T85"/>
                <a:gd fmla="*/ 37 w 143" name="T86"/>
                <a:gd fmla="*/ 132 h 307" name="T87"/>
                <a:gd fmla="*/ 36 w 143" name="T88"/>
                <a:gd fmla="*/ 112 h 307" name="T89"/>
                <a:gd fmla="*/ 37 w 143" name="T90"/>
                <a:gd fmla="*/ 93 h 307" name="T91"/>
                <a:gd fmla="*/ 40 w 143" name="T92"/>
                <a:gd fmla="*/ 74 h 307" name="T93"/>
                <a:gd fmla="*/ 44 w 143" name="T94"/>
                <a:gd fmla="*/ 56 h 307" name="T95"/>
                <a:gd fmla="*/ 49 w 143" name="T96"/>
                <a:gd fmla="*/ 40 h 307" name="T97"/>
                <a:gd fmla="*/ 54 w 143" name="T98"/>
                <a:gd fmla="*/ 25 h 307" name="T99"/>
                <a:gd fmla="*/ 59 w 143" name="T100"/>
                <a:gd fmla="*/ 11 h 307" name="T101"/>
                <a:gd fmla="*/ 65 w 143" name="T102"/>
                <a:gd fmla="*/ 0 h 307" name="T103"/>
                <a:gd fmla="*/ 65 w 143" name="T104"/>
                <a:gd fmla="*/ 0 h 3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07" w="143">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7" name="Freeform 19"/>
            <p:cNvSpPr/>
            <p:nvPr/>
          </p:nvSpPr>
          <p:spPr bwMode="auto">
            <a:xfrm>
              <a:off x="5164138" y="68263"/>
              <a:ext cx="217488" cy="495300"/>
            </a:xfrm>
            <a:custGeom>
              <a:gdLst>
                <a:gd fmla="*/ 72 w 137" name="T0"/>
                <a:gd fmla="*/ 0 h 312" name="T1"/>
                <a:gd fmla="*/ 72 w 137" name="T2"/>
                <a:gd fmla="*/ 0 h 312" name="T3"/>
                <a:gd fmla="*/ 67 w 137" name="T4"/>
                <a:gd fmla="*/ 6 h 312" name="T5"/>
                <a:gd fmla="*/ 61 w 137" name="T6"/>
                <a:gd fmla="*/ 12 h 312" name="T7"/>
                <a:gd fmla="*/ 53 w 137" name="T8"/>
                <a:gd fmla="*/ 17 h 312" name="T9"/>
                <a:gd fmla="*/ 43 w 137" name="T10"/>
                <a:gd fmla="*/ 21 h 312" name="T11"/>
                <a:gd fmla="*/ 43 w 137" name="T12"/>
                <a:gd fmla="*/ 21 h 312" name="T13"/>
                <a:gd fmla="*/ 30 w 137" name="T14"/>
                <a:gd fmla="*/ 22 h 312" name="T15"/>
                <a:gd fmla="*/ 19 w 137" name="T16"/>
                <a:gd fmla="*/ 21 h 312" name="T17"/>
                <a:gd fmla="*/ 10 w 137" name="T18"/>
                <a:gd fmla="*/ 19 h 312" name="T19"/>
                <a:gd fmla="*/ 1 w 137" name="T20"/>
                <a:gd fmla="*/ 12 h 312" name="T21"/>
                <a:gd fmla="*/ 1 w 137" name="T22"/>
                <a:gd fmla="*/ 12 h 312" name="T23"/>
                <a:gd fmla="*/ 0 w 137" name="T24"/>
                <a:gd fmla="*/ 40 h 312" name="T25"/>
                <a:gd fmla="*/ 0 w 137" name="T26"/>
                <a:gd fmla="*/ 70 h 312" name="T27"/>
                <a:gd fmla="*/ 1 w 137" name="T28"/>
                <a:gd fmla="*/ 88 h 312" name="T29"/>
                <a:gd fmla="*/ 3 w 137" name="T30"/>
                <a:gd fmla="*/ 106 h 312" name="T31"/>
                <a:gd fmla="*/ 6 w 137" name="T32"/>
                <a:gd fmla="*/ 124 h 312" name="T33"/>
                <a:gd fmla="*/ 10 w 137" name="T34"/>
                <a:gd fmla="*/ 143 h 312" name="T35"/>
                <a:gd fmla="*/ 15 w 137" name="T36"/>
                <a:gd fmla="*/ 163 h 312" name="T37"/>
                <a:gd fmla="*/ 23 w 137" name="T38"/>
                <a:gd fmla="*/ 184 h 312" name="T39"/>
                <a:gd fmla="*/ 30 w 137" name="T40"/>
                <a:gd fmla="*/ 205 h 312" name="T41"/>
                <a:gd fmla="*/ 40 w 137" name="T42"/>
                <a:gd fmla="*/ 226 h 312" name="T43"/>
                <a:gd fmla="*/ 52 w 137" name="T44"/>
                <a:gd fmla="*/ 248 h 312" name="T45"/>
                <a:gd fmla="*/ 66 w 137" name="T46"/>
                <a:gd fmla="*/ 269 h 312" name="T47"/>
                <a:gd fmla="*/ 81 w 137" name="T48"/>
                <a:gd fmla="*/ 291 h 312" name="T49"/>
                <a:gd fmla="*/ 97 w 137" name="T50"/>
                <a:gd fmla="*/ 312 h 312" name="T51"/>
                <a:gd fmla="*/ 97 w 137" name="T52"/>
                <a:gd fmla="*/ 312 h 312" name="T53"/>
                <a:gd fmla="*/ 117 w 137" name="T54"/>
                <a:gd fmla="*/ 308 h 312" name="T55"/>
                <a:gd fmla="*/ 117 w 137" name="T56"/>
                <a:gd fmla="*/ 308 h 312" name="T57"/>
                <a:gd fmla="*/ 129 w 137" name="T58"/>
                <a:gd fmla="*/ 304 h 312" name="T59"/>
                <a:gd fmla="*/ 129 w 137" name="T60"/>
                <a:gd fmla="*/ 304 h 312" name="T61"/>
                <a:gd fmla="*/ 132 w 137" name="T62"/>
                <a:gd fmla="*/ 278 h 312" name="T63"/>
                <a:gd fmla="*/ 136 w 137" name="T64"/>
                <a:gd fmla="*/ 253 h 312" name="T65"/>
                <a:gd fmla="*/ 137 w 137" name="T66"/>
                <a:gd fmla="*/ 228 h 312" name="T67"/>
                <a:gd fmla="*/ 137 w 137" name="T68"/>
                <a:gd fmla="*/ 204 h 312" name="T69"/>
                <a:gd fmla="*/ 136 w 137" name="T70"/>
                <a:gd fmla="*/ 181 h 312" name="T71"/>
                <a:gd fmla="*/ 134 w 137" name="T72"/>
                <a:gd fmla="*/ 160 h 312" name="T73"/>
                <a:gd fmla="*/ 130 w 137" name="T74"/>
                <a:gd fmla="*/ 138 h 312" name="T75"/>
                <a:gd fmla="*/ 125 w 137" name="T76"/>
                <a:gd fmla="*/ 118 h 312" name="T77"/>
                <a:gd fmla="*/ 120 w 137" name="T78"/>
                <a:gd fmla="*/ 100 h 312" name="T79"/>
                <a:gd fmla="*/ 113 w 137" name="T80"/>
                <a:gd fmla="*/ 82 h 312" name="T81"/>
                <a:gd fmla="*/ 107 w 137" name="T82"/>
                <a:gd fmla="*/ 65 h 312" name="T83"/>
                <a:gd fmla="*/ 101 w 137" name="T84"/>
                <a:gd fmla="*/ 50 h 312" name="T85"/>
                <a:gd fmla="*/ 86 w 137" name="T86"/>
                <a:gd fmla="*/ 22 h 312" name="T87"/>
                <a:gd fmla="*/ 72 w 137" name="T88"/>
                <a:gd fmla="*/ 0 h 312" name="T89"/>
                <a:gd fmla="*/ 72 w 137" name="T90"/>
                <a:gd fmla="*/ 0 h 31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12" w="137">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8" name="Freeform 20"/>
            <p:cNvSpPr/>
            <p:nvPr/>
          </p:nvSpPr>
          <p:spPr bwMode="auto">
            <a:xfrm>
              <a:off x="5308601" y="14288"/>
              <a:ext cx="249238" cy="503238"/>
            </a:xfrm>
            <a:custGeom>
              <a:gdLst>
                <a:gd fmla="*/ 152 w 157" name="T0"/>
                <a:gd fmla="*/ 131 h 317" name="T1"/>
                <a:gd fmla="*/ 152 w 157" name="T2"/>
                <a:gd fmla="*/ 131 h 317" name="T3"/>
                <a:gd fmla="*/ 147 w 157" name="T4"/>
                <a:gd fmla="*/ 117 h 317" name="T5"/>
                <a:gd fmla="*/ 142 w 157" name="T6"/>
                <a:gd fmla="*/ 104 h 317" name="T7"/>
                <a:gd fmla="*/ 137 w 157" name="T8"/>
                <a:gd fmla="*/ 92 h 317" name="T9"/>
                <a:gd fmla="*/ 129 w 157" name="T10"/>
                <a:gd fmla="*/ 80 h 317" name="T11"/>
                <a:gd fmla="*/ 122 w 157" name="T12"/>
                <a:gd fmla="*/ 69 h 317" name="T13"/>
                <a:gd fmla="*/ 114 w 157" name="T14"/>
                <a:gd fmla="*/ 59 h 317" name="T15"/>
                <a:gd fmla="*/ 106 w 157" name="T16"/>
                <a:gd fmla="*/ 49 h 317" name="T17"/>
                <a:gd fmla="*/ 95 w 157" name="T18"/>
                <a:gd fmla="*/ 40 h 317" name="T19"/>
                <a:gd fmla="*/ 85 w 157" name="T20"/>
                <a:gd fmla="*/ 33 h 317" name="T21"/>
                <a:gd fmla="*/ 74 w 157" name="T22"/>
                <a:gd fmla="*/ 25 h 317" name="T23"/>
                <a:gd fmla="*/ 63 w 157" name="T24"/>
                <a:gd fmla="*/ 19 h 317" name="T25"/>
                <a:gd fmla="*/ 50 w 157" name="T26"/>
                <a:gd fmla="*/ 14 h 317" name="T27"/>
                <a:gd fmla="*/ 39 w 157" name="T28"/>
                <a:gd fmla="*/ 9 h 317" name="T29"/>
                <a:gd fmla="*/ 26 w 157" name="T30"/>
                <a:gd fmla="*/ 5 h 317" name="T31"/>
                <a:gd fmla="*/ 12 w 157" name="T32"/>
                <a:gd fmla="*/ 2 h 317" name="T33"/>
                <a:gd fmla="*/ 0 w 157" name="T34"/>
                <a:gd fmla="*/ 0 h 317" name="T35"/>
                <a:gd fmla="*/ 0 w 157" name="T36"/>
                <a:gd fmla="*/ 0 h 317" name="T37"/>
                <a:gd fmla="*/ 10 w 157" name="T38"/>
                <a:gd fmla="*/ 7 h 317" name="T39"/>
                <a:gd fmla="*/ 22 w 157" name="T40"/>
                <a:gd fmla="*/ 16 h 317" name="T41"/>
                <a:gd fmla="*/ 34 w 157" name="T42"/>
                <a:gd fmla="*/ 28 h 317" name="T43"/>
                <a:gd fmla="*/ 46 w 157" name="T44"/>
                <a:gd fmla="*/ 39 h 317" name="T45"/>
                <a:gd fmla="*/ 59 w 157" name="T46"/>
                <a:gd fmla="*/ 53 h 317" name="T47"/>
                <a:gd fmla="*/ 70 w 157" name="T48"/>
                <a:gd fmla="*/ 68 h 317" name="T49"/>
                <a:gd fmla="*/ 82 w 157" name="T50"/>
                <a:gd fmla="*/ 85 h 317" name="T51"/>
                <a:gd fmla="*/ 90 w 157" name="T52"/>
                <a:gd fmla="*/ 104 h 317" name="T53"/>
                <a:gd fmla="*/ 99 w 157" name="T54"/>
                <a:gd fmla="*/ 124 h 317" name="T55"/>
                <a:gd fmla="*/ 106 w 157" name="T56"/>
                <a:gd fmla="*/ 146 h 317" name="T57"/>
                <a:gd fmla="*/ 109 w 157" name="T58"/>
                <a:gd fmla="*/ 170 h 317" name="T59"/>
                <a:gd fmla="*/ 109 w 157" name="T60"/>
                <a:gd fmla="*/ 196 h 317" name="T61"/>
                <a:gd fmla="*/ 109 w 157" name="T62"/>
                <a:gd fmla="*/ 209 h 317" name="T63"/>
                <a:gd fmla="*/ 108 w 157" name="T64"/>
                <a:gd fmla="*/ 224 h 317" name="T65"/>
                <a:gd fmla="*/ 106 w 157" name="T66"/>
                <a:gd fmla="*/ 238 h 317" name="T67"/>
                <a:gd fmla="*/ 103 w 157" name="T68"/>
                <a:gd fmla="*/ 253 h 317" name="T69"/>
                <a:gd fmla="*/ 99 w 157" name="T70"/>
                <a:gd fmla="*/ 268 h 317" name="T71"/>
                <a:gd fmla="*/ 94 w 157" name="T72"/>
                <a:gd fmla="*/ 284 h 317" name="T73"/>
                <a:gd fmla="*/ 88 w 157" name="T74"/>
                <a:gd fmla="*/ 301 h 317" name="T75"/>
                <a:gd fmla="*/ 80 w 157" name="T76"/>
                <a:gd fmla="*/ 317 h 317" name="T77"/>
                <a:gd fmla="*/ 80 w 157" name="T78"/>
                <a:gd fmla="*/ 317 h 317" name="T79"/>
                <a:gd fmla="*/ 92 w 157" name="T80"/>
                <a:gd fmla="*/ 309 h 317" name="T81"/>
                <a:gd fmla="*/ 102 w 157" name="T82"/>
                <a:gd fmla="*/ 301 h 317" name="T83"/>
                <a:gd fmla="*/ 111 w 157" name="T84"/>
                <a:gd fmla="*/ 291 h 317" name="T85"/>
                <a:gd fmla="*/ 119 w 157" name="T86"/>
                <a:gd fmla="*/ 282 h 317" name="T87"/>
                <a:gd fmla="*/ 127 w 157" name="T88"/>
                <a:gd fmla="*/ 270 h 317" name="T89"/>
                <a:gd fmla="*/ 134 w 157" name="T90"/>
                <a:gd fmla="*/ 259 h 317" name="T91"/>
                <a:gd fmla="*/ 139 w 157" name="T92"/>
                <a:gd fmla="*/ 248 h 317" name="T93"/>
                <a:gd fmla="*/ 146 w 157" name="T94"/>
                <a:gd fmla="*/ 236 h 317" name="T95"/>
                <a:gd fmla="*/ 150 w 157" name="T96"/>
                <a:gd fmla="*/ 224 h 317" name="T97"/>
                <a:gd fmla="*/ 153 w 157" name="T98"/>
                <a:gd fmla="*/ 211 h 317" name="T99"/>
                <a:gd fmla="*/ 156 w 157" name="T100"/>
                <a:gd fmla="*/ 197 h 317" name="T101"/>
                <a:gd fmla="*/ 157 w 157" name="T102"/>
                <a:gd fmla="*/ 185 h 317" name="T103"/>
                <a:gd fmla="*/ 157 w 157" name="T104"/>
                <a:gd fmla="*/ 171 h 317" name="T105"/>
                <a:gd fmla="*/ 156 w 157" name="T106"/>
                <a:gd fmla="*/ 157 h 317" name="T107"/>
                <a:gd fmla="*/ 155 w 157" name="T108"/>
                <a:gd fmla="*/ 145 h 317" name="T109"/>
                <a:gd fmla="*/ 152 w 157" name="T110"/>
                <a:gd fmla="*/ 131 h 317" name="T111"/>
                <a:gd fmla="*/ 152 w 157" name="T112"/>
                <a:gd fmla="*/ 131 h 31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17" w="15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29" name="Freeform 21"/>
            <p:cNvSpPr>
              <a:spLocks noEditPoints="1"/>
            </p:cNvSpPr>
            <p:nvPr/>
          </p:nvSpPr>
          <p:spPr bwMode="auto">
            <a:xfrm>
              <a:off x="5119688" y="1588"/>
              <a:ext cx="212725" cy="109538"/>
            </a:xfrm>
            <a:custGeom>
              <a:gdLst>
                <a:gd fmla="*/ 28 w 134" name="T0"/>
                <a:gd fmla="*/ 69 h 69" name="T1"/>
                <a:gd fmla="*/ 12 w 134" name="T2"/>
                <a:gd fmla="*/ 64 h 69" name="T3"/>
                <a:gd fmla="*/ 4 w 134" name="T4"/>
                <a:gd fmla="*/ 59 h 69" name="T5"/>
                <a:gd fmla="*/ 0 w 134" name="T6"/>
                <a:gd fmla="*/ 52 h 69" name="T7"/>
                <a:gd fmla="*/ 0 w 134" name="T8"/>
                <a:gd fmla="*/ 48 h 69" name="T9"/>
                <a:gd fmla="*/ 2 w 134" name="T10"/>
                <a:gd fmla="*/ 39 h 69" name="T11"/>
                <a:gd fmla="*/ 9 w 134" name="T12"/>
                <a:gd fmla="*/ 29 h 69" name="T13"/>
                <a:gd fmla="*/ 17 w 134" name="T14"/>
                <a:gd fmla="*/ 24 h 69" name="T15"/>
                <a:gd fmla="*/ 36 w 134" name="T16"/>
                <a:gd fmla="*/ 14 h 69" name="T17"/>
                <a:gd fmla="*/ 60 w 134" name="T18"/>
                <a:gd fmla="*/ 5 h 69" name="T19"/>
                <a:gd fmla="*/ 72 w 134" name="T20"/>
                <a:gd fmla="*/ 3 h 69" name="T21"/>
                <a:gd fmla="*/ 95 w 134" name="T22"/>
                <a:gd fmla="*/ 0 h 69" name="T23"/>
                <a:gd fmla="*/ 105 w 134" name="T24"/>
                <a:gd fmla="*/ 2 h 69" name="T25"/>
                <a:gd fmla="*/ 123 w 134" name="T26"/>
                <a:gd fmla="*/ 5 h 69" name="T27"/>
                <a:gd fmla="*/ 129 w 134" name="T28"/>
                <a:gd fmla="*/ 10 h 69" name="T29"/>
                <a:gd fmla="*/ 134 w 134" name="T30"/>
                <a:gd fmla="*/ 18 h 69" name="T31"/>
                <a:gd fmla="*/ 134 w 134" name="T32"/>
                <a:gd fmla="*/ 23 h 69" name="T33"/>
                <a:gd fmla="*/ 131 w 134" name="T34"/>
                <a:gd fmla="*/ 30 h 69" name="T35"/>
                <a:gd fmla="*/ 124 w 134" name="T36"/>
                <a:gd fmla="*/ 41 h 69" name="T37"/>
                <a:gd fmla="*/ 116 w 134" name="T38"/>
                <a:gd fmla="*/ 47 h 69" name="T39"/>
                <a:gd fmla="*/ 97 w 134" name="T40"/>
                <a:gd fmla="*/ 57 h 69" name="T41"/>
                <a:gd fmla="*/ 75 w 134" name="T42"/>
                <a:gd fmla="*/ 64 h 69" name="T43"/>
                <a:gd fmla="*/ 62 w 134" name="T44"/>
                <a:gd fmla="*/ 67 h 69" name="T45"/>
                <a:gd fmla="*/ 38 w 134" name="T46"/>
                <a:gd fmla="*/ 69 h 69" name="T47"/>
                <a:gd fmla="*/ 28 w 134" name="T48"/>
                <a:gd fmla="*/ 69 h 69" name="T49"/>
                <a:gd fmla="*/ 116 w 134" name="T50"/>
                <a:gd fmla="*/ 25 h 69" name="T51"/>
                <a:gd fmla="*/ 118 w 134" name="T52"/>
                <a:gd fmla="*/ 23 h 69" name="T53"/>
                <a:gd fmla="*/ 115 w 134" name="T54"/>
                <a:gd fmla="*/ 20 h 69" name="T55"/>
                <a:gd fmla="*/ 104 w 134" name="T56"/>
                <a:gd fmla="*/ 18 h 69" name="T57"/>
                <a:gd fmla="*/ 95 w 134" name="T58"/>
                <a:gd fmla="*/ 17 h 69" name="T59"/>
                <a:gd fmla="*/ 75 w 134" name="T60"/>
                <a:gd fmla="*/ 19 h 69" name="T61"/>
                <a:gd fmla="*/ 63 w 134" name="T62"/>
                <a:gd fmla="*/ 22 h 69" name="T63"/>
                <a:gd fmla="*/ 33 w 134" name="T64"/>
                <a:gd fmla="*/ 33 h 69" name="T65"/>
                <a:gd fmla="*/ 18 w 134" name="T66"/>
                <a:gd fmla="*/ 46 h 69" name="T67"/>
                <a:gd fmla="*/ 17 w 134" name="T68"/>
                <a:gd fmla="*/ 48 h 69" name="T69"/>
                <a:gd fmla="*/ 19 w 134" name="T70"/>
                <a:gd fmla="*/ 51 h 69" name="T71"/>
                <a:gd fmla="*/ 23 w 134" name="T72"/>
                <a:gd fmla="*/ 52 h 69" name="T73"/>
                <a:gd fmla="*/ 31 w 134" name="T74"/>
                <a:gd fmla="*/ 53 h 69" name="T75"/>
                <a:gd fmla="*/ 48 w 134" name="T76"/>
                <a:gd fmla="*/ 53 h 69" name="T77"/>
                <a:gd fmla="*/ 71 w 134" name="T78"/>
                <a:gd fmla="*/ 49 h 69" name="T79"/>
                <a:gd fmla="*/ 86 w 134" name="T80"/>
                <a:gd fmla="*/ 44 h 69" name="T81"/>
                <a:gd fmla="*/ 110 w 134" name="T82"/>
                <a:gd fmla="*/ 32 h 69" name="T83"/>
                <a:gd fmla="*/ 116 w 134" name="T84"/>
                <a:gd fmla="*/ 25 h 6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9" w="134">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0" name="Freeform 22"/>
            <p:cNvSpPr/>
            <p:nvPr/>
          </p:nvSpPr>
          <p:spPr bwMode="auto">
            <a:xfrm>
              <a:off x="5627688" y="368300"/>
              <a:ext cx="30163" cy="33338"/>
            </a:xfrm>
            <a:custGeom>
              <a:gdLst>
                <a:gd fmla="*/ 19 w 19" name="T0"/>
                <a:gd fmla="*/ 7 h 21" name="T1"/>
                <a:gd fmla="*/ 19 w 19" name="T2"/>
                <a:gd fmla="*/ 7 h 21" name="T3"/>
                <a:gd fmla="*/ 1 w 19" name="T4"/>
                <a:gd fmla="*/ 21 h 21" name="T5"/>
                <a:gd fmla="*/ 1 w 19" name="T6"/>
                <a:gd fmla="*/ 21 h 21" name="T7"/>
                <a:gd fmla="*/ 0 w 19" name="T8"/>
                <a:gd fmla="*/ 0 h 21" name="T9"/>
                <a:gd fmla="*/ 0 w 19" name="T10"/>
                <a:gd fmla="*/ 0 h 21" name="T11"/>
                <a:gd fmla="*/ 6 w 19" name="T12"/>
                <a:gd fmla="*/ 3 h 21" name="T13"/>
                <a:gd fmla="*/ 6 w 19" name="T14"/>
                <a:gd fmla="*/ 3 h 21" name="T15"/>
                <a:gd fmla="*/ 19 w 19" name="T16"/>
                <a:gd fmla="*/ 7 h 21" name="T17"/>
                <a:gd fmla="*/ 19 w 19" name="T18"/>
                <a:gd fmla="*/ 7 h 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 w="19">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1" name="Freeform 23"/>
            <p:cNvSpPr/>
            <p:nvPr/>
          </p:nvSpPr>
          <p:spPr bwMode="auto">
            <a:xfrm>
              <a:off x="5716588" y="93663"/>
              <a:ext cx="174625" cy="295275"/>
            </a:xfrm>
            <a:custGeom>
              <a:gdLst>
                <a:gd fmla="*/ 81 w 110" name="T0"/>
                <a:gd fmla="*/ 0 h 186" name="T1"/>
                <a:gd fmla="*/ 81 w 110" name="T2"/>
                <a:gd fmla="*/ 0 h 186" name="T3"/>
                <a:gd fmla="*/ 91 w 110" name="T4"/>
                <a:gd fmla="*/ 13 h 186" name="T5"/>
                <a:gd fmla="*/ 99 w 110" name="T6"/>
                <a:gd fmla="*/ 25 h 186" name="T7"/>
                <a:gd fmla="*/ 105 w 110" name="T8"/>
                <a:gd fmla="*/ 40 h 186" name="T9"/>
                <a:gd fmla="*/ 109 w 110" name="T10"/>
                <a:gd fmla="*/ 56 h 186" name="T11"/>
                <a:gd fmla="*/ 110 w 110" name="T12"/>
                <a:gd fmla="*/ 72 h 186" name="T13"/>
                <a:gd fmla="*/ 110 w 110" name="T14"/>
                <a:gd fmla="*/ 88 h 186" name="T15"/>
                <a:gd fmla="*/ 107 w 110" name="T16"/>
                <a:gd fmla="*/ 103 h 186" name="T17"/>
                <a:gd fmla="*/ 101 w 110" name="T18"/>
                <a:gd fmla="*/ 120 h 186" name="T19"/>
                <a:gd fmla="*/ 101 w 110" name="T20"/>
                <a:gd fmla="*/ 120 h 186" name="T21"/>
                <a:gd fmla="*/ 93 w 110" name="T22"/>
                <a:gd fmla="*/ 135 h 186" name="T23"/>
                <a:gd fmla="*/ 84 w 110" name="T24"/>
                <a:gd fmla="*/ 147 h 186" name="T25"/>
                <a:gd fmla="*/ 73 w 110" name="T26"/>
                <a:gd fmla="*/ 159 h 186" name="T27"/>
                <a:gd fmla="*/ 60 w 110" name="T28"/>
                <a:gd fmla="*/ 169 h 186" name="T29"/>
                <a:gd fmla="*/ 46 w 110" name="T30"/>
                <a:gd fmla="*/ 176 h 186" name="T31"/>
                <a:gd fmla="*/ 31 w 110" name="T32"/>
                <a:gd fmla="*/ 181 h 186" name="T33"/>
                <a:gd fmla="*/ 15 w 110" name="T34"/>
                <a:gd fmla="*/ 185 h 186" name="T35"/>
                <a:gd fmla="*/ 0 w 110" name="T36"/>
                <a:gd fmla="*/ 186 h 186" name="T37"/>
                <a:gd fmla="*/ 0 w 110" name="T38"/>
                <a:gd fmla="*/ 186 h 186" name="T39"/>
                <a:gd fmla="*/ 17 w 110" name="T40"/>
                <a:gd fmla="*/ 175 h 186" name="T41"/>
                <a:gd fmla="*/ 34 w 110" name="T42"/>
                <a:gd fmla="*/ 164 h 186" name="T43"/>
                <a:gd fmla="*/ 47 w 110" name="T44"/>
                <a:gd fmla="*/ 151 h 186" name="T45"/>
                <a:gd fmla="*/ 59 w 110" name="T46"/>
                <a:gd fmla="*/ 139 h 186" name="T47"/>
                <a:gd fmla="*/ 67 w 110" name="T48"/>
                <a:gd fmla="*/ 126 h 186" name="T49"/>
                <a:gd fmla="*/ 75 w 110" name="T50"/>
                <a:gd fmla="*/ 113 h 186" name="T51"/>
                <a:gd fmla="*/ 81 w 110" name="T52"/>
                <a:gd fmla="*/ 100 h 186" name="T53"/>
                <a:gd fmla="*/ 85 w 110" name="T54"/>
                <a:gd fmla="*/ 87 h 186" name="T55"/>
                <a:gd fmla="*/ 88 w 110" name="T56"/>
                <a:gd fmla="*/ 74 h 186" name="T57"/>
                <a:gd fmla="*/ 89 w 110" name="T58"/>
                <a:gd fmla="*/ 62 h 186" name="T59"/>
                <a:gd fmla="*/ 90 w 110" name="T60"/>
                <a:gd fmla="*/ 49 h 186" name="T61"/>
                <a:gd fmla="*/ 89 w 110" name="T62"/>
                <a:gd fmla="*/ 38 h 186" name="T63"/>
                <a:gd fmla="*/ 86 w 110" name="T64"/>
                <a:gd fmla="*/ 18 h 186" name="T65"/>
                <a:gd fmla="*/ 81 w 110" name="T66"/>
                <a:gd fmla="*/ 0 h 186" name="T67"/>
                <a:gd fmla="*/ 81 w 110" name="T68"/>
                <a:gd fmla="*/ 0 h 18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6" w="110">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2" name="Freeform 24"/>
            <p:cNvSpPr/>
            <p:nvPr/>
          </p:nvSpPr>
          <p:spPr bwMode="auto">
            <a:xfrm>
              <a:off x="5632451" y="71438"/>
              <a:ext cx="174625" cy="309563"/>
            </a:xfrm>
            <a:custGeom>
              <a:gdLst>
                <a:gd fmla="*/ 68 w 110" name="T0"/>
                <a:gd fmla="*/ 0 h 195" name="T1"/>
                <a:gd fmla="*/ 68 w 110" name="T2"/>
                <a:gd fmla="*/ 0 h 195" name="T3"/>
                <a:gd fmla="*/ 70 w 110" name="T4"/>
                <a:gd fmla="*/ 5 h 195" name="T5"/>
                <a:gd fmla="*/ 74 w 110" name="T6"/>
                <a:gd fmla="*/ 9 h 195" name="T7"/>
                <a:gd fmla="*/ 78 w 110" name="T8"/>
                <a:gd fmla="*/ 14 h 195" name="T9"/>
                <a:gd fmla="*/ 84 w 110" name="T10"/>
                <a:gd fmla="*/ 17 h 195" name="T11"/>
                <a:gd fmla="*/ 84 w 110" name="T12"/>
                <a:gd fmla="*/ 17 h 195" name="T13"/>
                <a:gd fmla="*/ 92 w 110" name="T14"/>
                <a:gd fmla="*/ 19 h 195" name="T15"/>
                <a:gd fmla="*/ 99 w 110" name="T16"/>
                <a:gd fmla="*/ 19 h 195" name="T17"/>
                <a:gd fmla="*/ 105 w 110" name="T18"/>
                <a:gd fmla="*/ 18 h 195" name="T19"/>
                <a:gd fmla="*/ 110 w 110" name="T20"/>
                <a:gd fmla="*/ 15 h 195" name="T21"/>
                <a:gd fmla="*/ 110 w 110" name="T22"/>
                <a:gd fmla="*/ 15 h 195" name="T23"/>
                <a:gd fmla="*/ 109 w 110" name="T24"/>
                <a:gd fmla="*/ 33 h 195" name="T25"/>
                <a:gd fmla="*/ 105 w 110" name="T26"/>
                <a:gd fmla="*/ 53 h 195" name="T27"/>
                <a:gd fmla="*/ 100 w 110" name="T28"/>
                <a:gd fmla="*/ 75 h 195" name="T29"/>
                <a:gd fmla="*/ 92 w 110" name="T30"/>
                <a:gd fmla="*/ 98 h 195" name="T31"/>
                <a:gd fmla="*/ 87 w 110" name="T32"/>
                <a:gd fmla="*/ 110 h 195" name="T33"/>
                <a:gd fmla="*/ 80 w 110" name="T34"/>
                <a:gd fmla="*/ 122 h 195" name="T35"/>
                <a:gd fmla="*/ 73 w 110" name="T36"/>
                <a:gd fmla="*/ 135 h 195" name="T37"/>
                <a:gd fmla="*/ 64 w 110" name="T38"/>
                <a:gd fmla="*/ 148 h 195" name="T39"/>
                <a:gd fmla="*/ 54 w 110" name="T40"/>
                <a:gd fmla="*/ 160 h 195" name="T41"/>
                <a:gd fmla="*/ 44 w 110" name="T42"/>
                <a:gd fmla="*/ 172 h 195" name="T43"/>
                <a:gd fmla="*/ 32 w 110" name="T44"/>
                <a:gd fmla="*/ 184 h 195" name="T45"/>
                <a:gd fmla="*/ 19 w 110" name="T46"/>
                <a:gd fmla="*/ 195 h 195" name="T47"/>
                <a:gd fmla="*/ 19 w 110" name="T48"/>
                <a:gd fmla="*/ 195 h 195" name="T49"/>
                <a:gd fmla="*/ 6 w 110" name="T50"/>
                <a:gd fmla="*/ 192 h 195" name="T51"/>
                <a:gd fmla="*/ 6 w 110" name="T52"/>
                <a:gd fmla="*/ 192 h 195" name="T53"/>
                <a:gd fmla="*/ 0 w 110" name="T54"/>
                <a:gd fmla="*/ 188 h 195" name="T55"/>
                <a:gd fmla="*/ 0 w 110" name="T56"/>
                <a:gd fmla="*/ 188 h 195" name="T57"/>
                <a:gd fmla="*/ 0 w 110" name="T58"/>
                <a:gd fmla="*/ 170 h 195" name="T59"/>
                <a:gd fmla="*/ 0 w 110" name="T60"/>
                <a:gd fmla="*/ 154 h 195" name="T61"/>
                <a:gd fmla="*/ 2 w 110" name="T62"/>
                <a:gd fmla="*/ 139 h 195" name="T63"/>
                <a:gd fmla="*/ 5 w 110" name="T64"/>
                <a:gd fmla="*/ 124 h 195" name="T65"/>
                <a:gd fmla="*/ 7 w 110" name="T66"/>
                <a:gd fmla="*/ 109 h 195" name="T67"/>
                <a:gd fmla="*/ 12 w 110" name="T68"/>
                <a:gd fmla="*/ 95 h 195" name="T69"/>
                <a:gd fmla="*/ 21 w 110" name="T70"/>
                <a:gd fmla="*/ 71 h 195" name="T71"/>
                <a:gd fmla="*/ 32 w 110" name="T72"/>
                <a:gd fmla="*/ 48 h 195" name="T73"/>
                <a:gd fmla="*/ 44 w 110" name="T74"/>
                <a:gd fmla="*/ 29 h 195" name="T75"/>
                <a:gd fmla="*/ 56 w 110" name="T76"/>
                <a:gd fmla="*/ 13 h 195" name="T77"/>
                <a:gd fmla="*/ 68 w 110" name="T78"/>
                <a:gd fmla="*/ 0 h 195" name="T79"/>
                <a:gd fmla="*/ 68 w 110" name="T80"/>
                <a:gd fmla="*/ 0 h 19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95" w="110">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3" name="Freeform 25"/>
            <p:cNvSpPr>
              <a:spLocks noEditPoints="1"/>
            </p:cNvSpPr>
            <p:nvPr/>
          </p:nvSpPr>
          <p:spPr bwMode="auto">
            <a:xfrm>
              <a:off x="5707063" y="30163"/>
              <a:ext cx="133350" cy="80963"/>
            </a:xfrm>
            <a:custGeom>
              <a:gdLst>
                <a:gd fmla="*/ 63 w 84" name="T0"/>
                <a:gd fmla="*/ 51 h 51" name="T1"/>
                <a:gd fmla="*/ 75 w 84" name="T2"/>
                <a:gd fmla="*/ 50 h 51" name="T3"/>
                <a:gd fmla="*/ 82 w 84" name="T4"/>
                <a:gd fmla="*/ 44 h 51" name="T5"/>
                <a:gd fmla="*/ 84 w 84" name="T6"/>
                <a:gd fmla="*/ 38 h 51" name="T7"/>
                <a:gd fmla="*/ 80 w 84" name="T8"/>
                <a:gd fmla="*/ 28 h 51" name="T9"/>
                <a:gd fmla="*/ 75 w 84" name="T10"/>
                <a:gd fmla="*/ 24 h 51" name="T11"/>
                <a:gd fmla="*/ 50 w 84" name="T12"/>
                <a:gd fmla="*/ 7 h 51" name="T13"/>
                <a:gd fmla="*/ 34 w 84" name="T14"/>
                <a:gd fmla="*/ 2 h 51" name="T15"/>
                <a:gd fmla="*/ 22 w 84" name="T16"/>
                <a:gd fmla="*/ 0 h 51" name="T17"/>
                <a:gd fmla="*/ 11 w 84" name="T18"/>
                <a:gd fmla="*/ 1 h 51" name="T19"/>
                <a:gd fmla="*/ 2 w 84" name="T20"/>
                <a:gd fmla="*/ 7 h 51" name="T21"/>
                <a:gd fmla="*/ 0 w 84" name="T22"/>
                <a:gd fmla="*/ 14 h 51" name="T23"/>
                <a:gd fmla="*/ 6 w 84" name="T24"/>
                <a:gd fmla="*/ 24 h 51" name="T25"/>
                <a:gd fmla="*/ 9 w 84" name="T26"/>
                <a:gd fmla="*/ 28 h 51" name="T27"/>
                <a:gd fmla="*/ 34 w 84" name="T28"/>
                <a:gd fmla="*/ 44 h 51" name="T29"/>
                <a:gd fmla="*/ 50 w 84" name="T30"/>
                <a:gd fmla="*/ 49 h 51" name="T31"/>
                <a:gd fmla="*/ 63 w 84" name="T32"/>
                <a:gd fmla="*/ 51 h 51" name="T33"/>
                <a:gd fmla="*/ 12 w 84" name="T34"/>
                <a:gd fmla="*/ 14 h 51" name="T35"/>
                <a:gd fmla="*/ 12 w 84" name="T36"/>
                <a:gd fmla="*/ 12 h 51" name="T37"/>
                <a:gd fmla="*/ 13 w 84" name="T38"/>
                <a:gd fmla="*/ 11 h 51" name="T39"/>
                <a:gd fmla="*/ 21 w 84" name="T40"/>
                <a:gd fmla="*/ 10 h 51" name="T41"/>
                <a:gd fmla="*/ 46 w 84" name="T42"/>
                <a:gd fmla="*/ 18 h 51" name="T43"/>
                <a:gd fmla="*/ 56 w 84" name="T44"/>
                <a:gd fmla="*/ 23 h 51" name="T45"/>
                <a:gd fmla="*/ 70 w 84" name="T46"/>
                <a:gd fmla="*/ 33 h 51" name="T47"/>
                <a:gd fmla="*/ 72 w 84" name="T48"/>
                <a:gd fmla="*/ 38 h 51" name="T49"/>
                <a:gd fmla="*/ 73 w 84" name="T50"/>
                <a:gd fmla="*/ 39 h 51" name="T51"/>
                <a:gd fmla="*/ 71 w 84" name="T52"/>
                <a:gd fmla="*/ 40 h 51" name="T53"/>
                <a:gd fmla="*/ 63 w 84" name="T54"/>
                <a:gd fmla="*/ 40 h 51" name="T55"/>
                <a:gd fmla="*/ 38 w 84" name="T56"/>
                <a:gd fmla="*/ 34 h 51" name="T57"/>
                <a:gd fmla="*/ 28 w 84" name="T58"/>
                <a:gd fmla="*/ 29 h 51" name="T59"/>
                <a:gd fmla="*/ 14 w 84" name="T60"/>
                <a:gd fmla="*/ 19 h 51" name="T61"/>
                <a:gd fmla="*/ 12 w 84" name="T62"/>
                <a:gd fmla="*/ 14 h 5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1" w="84">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4" name="Freeform 26"/>
            <p:cNvSpPr>
              <a:spLocks noEditPoints="1"/>
            </p:cNvSpPr>
            <p:nvPr/>
          </p:nvSpPr>
          <p:spPr bwMode="auto">
            <a:xfrm>
              <a:off x="5540376" y="25400"/>
              <a:ext cx="358775" cy="477838"/>
            </a:xfrm>
            <a:custGeom>
              <a:gdLst>
                <a:gd fmla="*/ 146 w 226" name="T0"/>
                <a:gd fmla="*/ 5 h 301" name="T1"/>
                <a:gd fmla="*/ 112 w 226" name="T2"/>
                <a:gd fmla="*/ 0 h 301" name="T3"/>
                <a:gd fmla="*/ 78 w 226" name="T4"/>
                <a:gd fmla="*/ 5 h 301" name="T5"/>
                <a:gd fmla="*/ 46 w 226" name="T6"/>
                <a:gd fmla="*/ 18 h 301" name="T7"/>
                <a:gd fmla="*/ 21 w 226" name="T8"/>
                <a:gd fmla="*/ 41 h 301" name="T9"/>
                <a:gd fmla="*/ 2 w 226" name="T10"/>
                <a:gd fmla="*/ 71 h 301" name="T11"/>
                <a:gd fmla="*/ 9 w 226" name="T12"/>
                <a:gd fmla="*/ 82 h 301" name="T13"/>
                <a:gd fmla="*/ 22 w 226" name="T14"/>
                <a:gd fmla="*/ 119 h 301" name="T15"/>
                <a:gd fmla="*/ 25 w 226" name="T16"/>
                <a:gd fmla="*/ 134 h 301" name="T17"/>
                <a:gd fmla="*/ 31 w 226" name="T18"/>
                <a:gd fmla="*/ 99 h 301" name="T19"/>
                <a:gd fmla="*/ 44 w 226" name="T20"/>
                <a:gd fmla="*/ 68 h 301" name="T21"/>
                <a:gd fmla="*/ 82 w 226" name="T22"/>
                <a:gd fmla="*/ 27 h 301" name="T23"/>
                <a:gd fmla="*/ 107 w 226" name="T24"/>
                <a:gd fmla="*/ 10 h 301" name="T25"/>
                <a:gd fmla="*/ 141 w 226" name="T26"/>
                <a:gd fmla="*/ 15 h 301" name="T27"/>
                <a:gd fmla="*/ 162 w 226" name="T28"/>
                <a:gd fmla="*/ 24 h 301" name="T29"/>
                <a:gd fmla="*/ 187 w 226" name="T30"/>
                <a:gd fmla="*/ 44 h 301" name="T31"/>
                <a:gd fmla="*/ 205 w 226" name="T32"/>
                <a:gd fmla="*/ 70 h 301" name="T33"/>
                <a:gd fmla="*/ 215 w 226" name="T34"/>
                <a:gd fmla="*/ 99 h 301" name="T35"/>
                <a:gd fmla="*/ 216 w 226" name="T36"/>
                <a:gd fmla="*/ 130 h 301" name="T37"/>
                <a:gd fmla="*/ 207 w 226" name="T38"/>
                <a:gd fmla="*/ 160 h 301" name="T39"/>
                <a:gd fmla="*/ 196 w 226" name="T40"/>
                <a:gd fmla="*/ 179 h 301" name="T41"/>
                <a:gd fmla="*/ 175 w 226" name="T42"/>
                <a:gd fmla="*/ 202 h 301" name="T43"/>
                <a:gd fmla="*/ 148 w 226" name="T44"/>
                <a:gd fmla="*/ 217 h 301" name="T45"/>
                <a:gd fmla="*/ 118 w 226" name="T46"/>
                <a:gd fmla="*/ 224 h 301" name="T47"/>
                <a:gd fmla="*/ 87 w 226" name="T48"/>
                <a:gd fmla="*/ 222 h 301" name="T49"/>
                <a:gd fmla="*/ 66 w 226" name="T50"/>
                <a:gd fmla="*/ 216 h 301" name="T51"/>
                <a:gd fmla="*/ 38 w 226" name="T52"/>
                <a:gd fmla="*/ 197 h 301" name="T53"/>
                <a:gd fmla="*/ 27 w 226" name="T54"/>
                <a:gd fmla="*/ 177 h 301" name="T55"/>
                <a:gd fmla="*/ 20 w 226" name="T56"/>
                <a:gd fmla="*/ 222 h 301" name="T57"/>
                <a:gd fmla="*/ 0 w 226" name="T58"/>
                <a:gd fmla="*/ 265 h 301" name="T59"/>
                <a:gd fmla="*/ 4 w 226" name="T60"/>
                <a:gd fmla="*/ 275 h 301" name="T61"/>
                <a:gd fmla="*/ 61 w 226" name="T62"/>
                <a:gd fmla="*/ 301 h 301" name="T63"/>
                <a:gd fmla="*/ 74 w 226" name="T64"/>
                <a:gd fmla="*/ 299 h 301" name="T65"/>
                <a:gd fmla="*/ 97 w 226" name="T66"/>
                <a:gd fmla="*/ 262 h 301" name="T67"/>
                <a:gd fmla="*/ 117 w 226" name="T68"/>
                <a:gd fmla="*/ 234 h 301" name="T69"/>
                <a:gd fmla="*/ 147 w 226" name="T70"/>
                <a:gd fmla="*/ 228 h 301" name="T71"/>
                <a:gd fmla="*/ 189 w 226" name="T72"/>
                <a:gd fmla="*/ 204 h 301" name="T73"/>
                <a:gd fmla="*/ 218 w 226" name="T74"/>
                <a:gd fmla="*/ 165 h 301" name="T75"/>
                <a:gd fmla="*/ 224 w 226" name="T76"/>
                <a:gd fmla="*/ 143 h 301" name="T77"/>
                <a:gd fmla="*/ 226 w 226" name="T78"/>
                <a:gd fmla="*/ 109 h 301" name="T79"/>
                <a:gd fmla="*/ 219 w 226" name="T80"/>
                <a:gd fmla="*/ 75 h 301" name="T81"/>
                <a:gd fmla="*/ 202 w 226" name="T82"/>
                <a:gd fmla="*/ 46 h 301" name="T83"/>
                <a:gd fmla="*/ 177 w 226" name="T84"/>
                <a:gd fmla="*/ 22 h 301" name="T85"/>
                <a:gd fmla="*/ 157 w 226" name="T86"/>
                <a:gd fmla="*/ 10 h 301" name="T87"/>
                <a:gd fmla="*/ 29 w 226" name="T88"/>
                <a:gd fmla="*/ 203 h 301" name="T89"/>
                <a:gd fmla="*/ 44 w 226" name="T90"/>
                <a:gd fmla="*/ 216 h 301" name="T91"/>
                <a:gd fmla="*/ 63 w 226" name="T92"/>
                <a:gd fmla="*/ 226 h 301" name="T93"/>
                <a:gd fmla="*/ 92 w 226" name="T94"/>
                <a:gd fmla="*/ 233 h 30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01" w="226">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p:nvPr/>
          </p:nvSpPr>
          <p:spPr bwMode="auto">
            <a:xfrm>
              <a:off x="8580438" y="1731963"/>
              <a:ext cx="161925" cy="38100"/>
            </a:xfrm>
            <a:custGeom>
              <a:gdLst>
                <a:gd fmla="*/ 102 w 102" name="T0"/>
                <a:gd fmla="*/ 12 h 24" name="T1"/>
                <a:gd fmla="*/ 102 w 102" name="T2"/>
                <a:gd fmla="*/ 12 h 24" name="T3"/>
                <a:gd fmla="*/ 102 w 102" name="T4"/>
                <a:gd fmla="*/ 17 h 24" name="T5"/>
                <a:gd fmla="*/ 98 w 102" name="T6"/>
                <a:gd fmla="*/ 22 h 24" name="T7"/>
                <a:gd fmla="*/ 95 w 102" name="T8"/>
                <a:gd fmla="*/ 24 h 24" name="T9"/>
                <a:gd fmla="*/ 90 w 102" name="T10"/>
                <a:gd fmla="*/ 24 h 24" name="T11"/>
                <a:gd fmla="*/ 13 w 102" name="T12"/>
                <a:gd fmla="*/ 24 h 24" name="T13"/>
                <a:gd fmla="*/ 13 w 102" name="T14"/>
                <a:gd fmla="*/ 24 h 24" name="T15"/>
                <a:gd fmla="*/ 8 w 102" name="T16"/>
                <a:gd fmla="*/ 24 h 24" name="T17"/>
                <a:gd fmla="*/ 4 w 102" name="T18"/>
                <a:gd fmla="*/ 22 h 24" name="T19"/>
                <a:gd fmla="*/ 0 w 102" name="T20"/>
                <a:gd fmla="*/ 17 h 24" name="T21"/>
                <a:gd fmla="*/ 0 w 102" name="T22"/>
                <a:gd fmla="*/ 12 h 24" name="T23"/>
                <a:gd fmla="*/ 0 w 102" name="T24"/>
                <a:gd fmla="*/ 12 h 24" name="T25"/>
                <a:gd fmla="*/ 0 w 102" name="T26"/>
                <a:gd fmla="*/ 8 h 24" name="T27"/>
                <a:gd fmla="*/ 4 w 102" name="T28"/>
                <a:gd fmla="*/ 3 h 24" name="T29"/>
                <a:gd fmla="*/ 8 w 102" name="T30"/>
                <a:gd fmla="*/ 0 h 24" name="T31"/>
                <a:gd fmla="*/ 13 w 102" name="T32"/>
                <a:gd fmla="*/ 0 h 24" name="T33"/>
                <a:gd fmla="*/ 90 w 102" name="T34"/>
                <a:gd fmla="*/ 0 h 24" name="T35"/>
                <a:gd fmla="*/ 90 w 102" name="T36"/>
                <a:gd fmla="*/ 0 h 24" name="T37"/>
                <a:gd fmla="*/ 95 w 102" name="T38"/>
                <a:gd fmla="*/ 0 h 24" name="T39"/>
                <a:gd fmla="*/ 98 w 102" name="T40"/>
                <a:gd fmla="*/ 3 h 24" name="T41"/>
                <a:gd fmla="*/ 102 w 102" name="T42"/>
                <a:gd fmla="*/ 8 h 24" name="T43"/>
                <a:gd fmla="*/ 102 w 102" name="T44"/>
                <a:gd fmla="*/ 12 h 24" name="T45"/>
                <a:gd fmla="*/ 102 w 102" name="T46"/>
                <a:gd fmla="*/ 12 h 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 w="102">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7" name="Freeform 248"/>
            <p:cNvSpPr/>
            <p:nvPr/>
          </p:nvSpPr>
          <p:spPr bwMode="auto">
            <a:xfrm>
              <a:off x="8580438" y="1781175"/>
              <a:ext cx="161925" cy="39688"/>
            </a:xfrm>
            <a:custGeom>
              <a:gdLst>
                <a:gd fmla="*/ 102 w 102" name="T0"/>
                <a:gd fmla="*/ 12 h 25" name="T1"/>
                <a:gd fmla="*/ 102 w 102" name="T2"/>
                <a:gd fmla="*/ 12 h 25" name="T3"/>
                <a:gd fmla="*/ 102 w 102" name="T4"/>
                <a:gd fmla="*/ 17 h 25" name="T5"/>
                <a:gd fmla="*/ 98 w 102" name="T6"/>
                <a:gd fmla="*/ 21 h 25" name="T7"/>
                <a:gd fmla="*/ 95 w 102" name="T8"/>
                <a:gd fmla="*/ 23 h 25" name="T9"/>
                <a:gd fmla="*/ 90 w 102" name="T10"/>
                <a:gd fmla="*/ 25 h 25" name="T11"/>
                <a:gd fmla="*/ 13 w 102" name="T12"/>
                <a:gd fmla="*/ 25 h 25" name="T13"/>
                <a:gd fmla="*/ 13 w 102" name="T14"/>
                <a:gd fmla="*/ 25 h 25" name="T15"/>
                <a:gd fmla="*/ 8 w 102" name="T16"/>
                <a:gd fmla="*/ 23 h 25" name="T17"/>
                <a:gd fmla="*/ 4 w 102" name="T18"/>
                <a:gd fmla="*/ 21 h 25" name="T19"/>
                <a:gd fmla="*/ 0 w 102" name="T20"/>
                <a:gd fmla="*/ 17 h 25" name="T21"/>
                <a:gd fmla="*/ 0 w 102" name="T22"/>
                <a:gd fmla="*/ 12 h 25" name="T23"/>
                <a:gd fmla="*/ 0 w 102" name="T24"/>
                <a:gd fmla="*/ 12 h 25" name="T25"/>
                <a:gd fmla="*/ 0 w 102" name="T26"/>
                <a:gd fmla="*/ 7 h 25" name="T27"/>
                <a:gd fmla="*/ 4 w 102" name="T28"/>
                <a:gd fmla="*/ 3 h 25" name="T29"/>
                <a:gd fmla="*/ 8 w 102" name="T30"/>
                <a:gd fmla="*/ 1 h 25" name="T31"/>
                <a:gd fmla="*/ 13 w 102" name="T32"/>
                <a:gd fmla="*/ 0 h 25" name="T33"/>
                <a:gd fmla="*/ 90 w 102" name="T34"/>
                <a:gd fmla="*/ 0 h 25" name="T35"/>
                <a:gd fmla="*/ 90 w 102" name="T36"/>
                <a:gd fmla="*/ 0 h 25" name="T37"/>
                <a:gd fmla="*/ 95 w 102" name="T38"/>
                <a:gd fmla="*/ 1 h 25" name="T39"/>
                <a:gd fmla="*/ 98 w 102" name="T40"/>
                <a:gd fmla="*/ 3 h 25" name="T41"/>
                <a:gd fmla="*/ 102 w 102" name="T42"/>
                <a:gd fmla="*/ 7 h 25" name="T43"/>
                <a:gd fmla="*/ 102 w 102" name="T44"/>
                <a:gd fmla="*/ 12 h 25" name="T45"/>
                <a:gd fmla="*/ 102 w 102" name="T46"/>
                <a:gd fmla="*/ 12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102">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8" name="Freeform 249"/>
            <p:cNvSpPr/>
            <p:nvPr/>
          </p:nvSpPr>
          <p:spPr bwMode="auto">
            <a:xfrm>
              <a:off x="8580438" y="1830388"/>
              <a:ext cx="161925" cy="39688"/>
            </a:xfrm>
            <a:custGeom>
              <a:gdLst>
                <a:gd fmla="*/ 102 w 102" name="T0"/>
                <a:gd fmla="*/ 13 h 25" name="T1"/>
                <a:gd fmla="*/ 102 w 102" name="T2"/>
                <a:gd fmla="*/ 13 h 25" name="T3"/>
                <a:gd fmla="*/ 102 w 102" name="T4"/>
                <a:gd fmla="*/ 18 h 25" name="T5"/>
                <a:gd fmla="*/ 98 w 102" name="T6"/>
                <a:gd fmla="*/ 21 h 25" name="T7"/>
                <a:gd fmla="*/ 95 w 102" name="T8"/>
                <a:gd fmla="*/ 24 h 25" name="T9"/>
                <a:gd fmla="*/ 90 w 102" name="T10"/>
                <a:gd fmla="*/ 25 h 25" name="T11"/>
                <a:gd fmla="*/ 13 w 102" name="T12"/>
                <a:gd fmla="*/ 25 h 25" name="T13"/>
                <a:gd fmla="*/ 13 w 102" name="T14"/>
                <a:gd fmla="*/ 25 h 25" name="T15"/>
                <a:gd fmla="*/ 8 w 102" name="T16"/>
                <a:gd fmla="*/ 24 h 25" name="T17"/>
                <a:gd fmla="*/ 4 w 102" name="T18"/>
                <a:gd fmla="*/ 21 h 25" name="T19"/>
                <a:gd fmla="*/ 0 w 102" name="T20"/>
                <a:gd fmla="*/ 18 h 25" name="T21"/>
                <a:gd fmla="*/ 0 w 102" name="T22"/>
                <a:gd fmla="*/ 13 h 25" name="T23"/>
                <a:gd fmla="*/ 0 w 102" name="T24"/>
                <a:gd fmla="*/ 13 h 25" name="T25"/>
                <a:gd fmla="*/ 0 w 102" name="T26"/>
                <a:gd fmla="*/ 8 h 25" name="T27"/>
                <a:gd fmla="*/ 4 w 102" name="T28"/>
                <a:gd fmla="*/ 4 h 25" name="T29"/>
                <a:gd fmla="*/ 8 w 102" name="T30"/>
                <a:gd fmla="*/ 1 h 25" name="T31"/>
                <a:gd fmla="*/ 13 w 102" name="T32"/>
                <a:gd fmla="*/ 0 h 25" name="T33"/>
                <a:gd fmla="*/ 90 w 102" name="T34"/>
                <a:gd fmla="*/ 0 h 25" name="T35"/>
                <a:gd fmla="*/ 90 w 102" name="T36"/>
                <a:gd fmla="*/ 0 h 25" name="T37"/>
                <a:gd fmla="*/ 95 w 102" name="T38"/>
                <a:gd fmla="*/ 1 h 25" name="T39"/>
                <a:gd fmla="*/ 98 w 102" name="T40"/>
                <a:gd fmla="*/ 4 h 25" name="T41"/>
                <a:gd fmla="*/ 102 w 102" name="T42"/>
                <a:gd fmla="*/ 8 h 25" name="T43"/>
                <a:gd fmla="*/ 102 w 102" name="T44"/>
                <a:gd fmla="*/ 13 h 25" name="T45"/>
                <a:gd fmla="*/ 102 w 102" name="T46"/>
                <a:gd fmla="*/ 13 h 2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5" w="102">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39" name="Freeform 250"/>
            <p:cNvSpPr>
              <a:spLocks noEditPoints="1"/>
            </p:cNvSpPr>
            <p:nvPr/>
          </p:nvSpPr>
          <p:spPr bwMode="auto">
            <a:xfrm>
              <a:off x="8175626" y="1322388"/>
              <a:ext cx="519113" cy="576263"/>
            </a:xfrm>
            <a:custGeom>
              <a:gdLst>
                <a:gd fmla="*/ 258 w 327" name="T0"/>
                <a:gd fmla="*/ 105 h 363" name="T1"/>
                <a:gd fmla="*/ 224 w 327" name="T2"/>
                <a:gd fmla="*/ 75 h 363" name="T3"/>
                <a:gd fmla="*/ 240 w 327" name="T4"/>
                <a:gd fmla="*/ 43 h 363" name="T5"/>
                <a:gd fmla="*/ 263 w 327" name="T6"/>
                <a:gd fmla="*/ 19 h 363" name="T7"/>
                <a:gd fmla="*/ 230 w 327" name="T8"/>
                <a:gd fmla="*/ 4 h 363" name="T9"/>
                <a:gd fmla="*/ 191 w 327" name="T10"/>
                <a:gd fmla="*/ 0 h 363" name="T11"/>
                <a:gd fmla="*/ 142 w 327" name="T12"/>
                <a:gd fmla="*/ 0 h 363" name="T13"/>
                <a:gd fmla="*/ 104 w 327" name="T14"/>
                <a:gd fmla="*/ 5 h 363" name="T15"/>
                <a:gd fmla="*/ 64 w 327" name="T16"/>
                <a:gd fmla="*/ 19 h 363" name="T17"/>
                <a:gd fmla="*/ 77 w 327" name="T18"/>
                <a:gd fmla="*/ 37 h 363" name="T19"/>
                <a:gd fmla="*/ 99 w 327" name="T20"/>
                <a:gd fmla="*/ 71 h 363" name="T21"/>
                <a:gd fmla="*/ 83 w 327" name="T22"/>
                <a:gd fmla="*/ 96 h 363" name="T23"/>
                <a:gd fmla="*/ 15 w 327" name="T24"/>
                <a:gd fmla="*/ 166 h 363" name="T25"/>
                <a:gd fmla="*/ 0 w 327" name="T26"/>
                <a:gd fmla="*/ 236 h 363" name="T27"/>
                <a:gd fmla="*/ 43 w 327" name="T28"/>
                <a:gd fmla="*/ 329 h 363" name="T29"/>
                <a:gd fmla="*/ 141 w 327" name="T30"/>
                <a:gd fmla="*/ 363 h 363" name="T31"/>
                <a:gd fmla="*/ 189 w 327" name="T32"/>
                <a:gd fmla="*/ 363 h 363" name="T33"/>
                <a:gd fmla="*/ 249 w 327" name="T34"/>
                <a:gd fmla="*/ 336 h 363" name="T35"/>
                <a:gd fmla="*/ 199 w 327" name="T36"/>
                <a:gd fmla="*/ 343 h 363" name="T37"/>
                <a:gd fmla="*/ 157 w 327" name="T38"/>
                <a:gd fmla="*/ 344 h 363" name="T39"/>
                <a:gd fmla="*/ 73 w 327" name="T40"/>
                <a:gd fmla="*/ 326 h 363" name="T41"/>
                <a:gd fmla="*/ 22 w 327" name="T42"/>
                <a:gd fmla="*/ 268 h 363" name="T43"/>
                <a:gd fmla="*/ 19 w 327" name="T44"/>
                <a:gd fmla="*/ 232 h 363" name="T45"/>
                <a:gd fmla="*/ 38 w 327" name="T46"/>
                <a:gd fmla="*/ 164 h 363" name="T47"/>
                <a:gd fmla="*/ 162 w 327" name="T48"/>
                <a:gd fmla="*/ 101 h 363" name="T49"/>
                <a:gd fmla="*/ 274 w 327" name="T50"/>
                <a:gd fmla="*/ 145 h 363" name="T51"/>
                <a:gd fmla="*/ 308 w 327" name="T52"/>
                <a:gd fmla="*/ 223 h 363" name="T53"/>
                <a:gd fmla="*/ 308 w 327" name="T54"/>
                <a:gd fmla="*/ 234 h 363" name="T55"/>
                <a:gd fmla="*/ 327 w 327" name="T56"/>
                <a:gd fmla="*/ 222 h 363" name="T57"/>
                <a:gd fmla="*/ 118 w 327" name="T58"/>
                <a:gd fmla="*/ 56 h 363" name="T59"/>
                <a:gd fmla="*/ 95 w 327" name="T60"/>
                <a:gd fmla="*/ 20 h 363" name="T61"/>
                <a:gd fmla="*/ 119 w 327" name="T62"/>
                <a:gd fmla="*/ 23 h 363" name="T63"/>
                <a:gd fmla="*/ 152 w 327" name="T64"/>
                <a:gd fmla="*/ 20 h 363" name="T65"/>
                <a:gd fmla="*/ 186 w 327" name="T66"/>
                <a:gd fmla="*/ 17 h 363" name="T67"/>
                <a:gd fmla="*/ 207 w 327" name="T68"/>
                <a:gd fmla="*/ 23 h 363" name="T69"/>
                <a:gd fmla="*/ 230 w 327" name="T70"/>
                <a:gd fmla="*/ 20 h 363" name="T71"/>
                <a:gd fmla="*/ 209 w 327" name="T72"/>
                <a:gd fmla="*/ 56 h 363" name="T73"/>
                <a:gd fmla="*/ 168 w 327" name="T74"/>
                <a:gd fmla="*/ 314 h 363" name="T75"/>
                <a:gd fmla="*/ 200 w 327" name="T76"/>
                <a:gd fmla="*/ 278 h 363" name="T77"/>
                <a:gd fmla="*/ 209 w 327" name="T78"/>
                <a:gd fmla="*/ 236 h 363" name="T79"/>
                <a:gd fmla="*/ 170 w 327" name="T80"/>
                <a:gd fmla="*/ 173 h 363" name="T81"/>
                <a:gd fmla="*/ 189 w 327" name="T82"/>
                <a:gd fmla="*/ 195 h 363" name="T83"/>
                <a:gd fmla="*/ 207 w 327" name="T84"/>
                <a:gd fmla="*/ 187 h 363" name="T85"/>
                <a:gd fmla="*/ 192 w 327" name="T86"/>
                <a:gd fmla="*/ 163 h 363" name="T87"/>
                <a:gd fmla="*/ 168 w 327" name="T88"/>
                <a:gd fmla="*/ 139 h 363" name="T89"/>
                <a:gd fmla="*/ 157 w 327" name="T90"/>
                <a:gd fmla="*/ 154 h 363" name="T91"/>
                <a:gd fmla="*/ 121 w 327" name="T92"/>
                <a:gd fmla="*/ 178 h 363" name="T93"/>
                <a:gd fmla="*/ 129 w 327" name="T94"/>
                <a:gd fmla="*/ 218 h 363" name="T95"/>
                <a:gd fmla="*/ 148 w 327" name="T96"/>
                <a:gd fmla="*/ 268 h 363" name="T97"/>
                <a:gd fmla="*/ 134 w 327" name="T98"/>
                <a:gd fmla="*/ 244 h 363" name="T99"/>
                <a:gd fmla="*/ 116 w 327" name="T100"/>
                <a:gd fmla="*/ 250 h 363" name="T101"/>
                <a:gd fmla="*/ 126 w 327" name="T102"/>
                <a:gd fmla="*/ 278 h 363" name="T103"/>
                <a:gd fmla="*/ 158 w 327" name="T104"/>
                <a:gd fmla="*/ 311 h 363" name="T105"/>
                <a:gd fmla="*/ 186 w 327" name="T106"/>
                <a:gd fmla="*/ 244 h 363" name="T107"/>
                <a:gd fmla="*/ 170 w 327" name="T108"/>
                <a:gd fmla="*/ 275 h 363" name="T109"/>
                <a:gd fmla="*/ 146 w 327" name="T110"/>
                <a:gd fmla="*/ 178 h 363" name="T111"/>
                <a:gd fmla="*/ 146 w 327" name="T112"/>
                <a:gd fmla="*/ 200 h 36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63" w="327">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p:nvPr/>
          </p:nvSpPr>
          <p:spPr bwMode="auto">
            <a:xfrm>
              <a:off x="539751" y="2441575"/>
              <a:ext cx="425450" cy="523875"/>
            </a:xfrm>
            <a:custGeom>
              <a:gdLst>
                <a:gd fmla="*/ 265 w 268" name="T0"/>
                <a:gd fmla="*/ 91 h 330" name="T1"/>
                <a:gd fmla="*/ 231 w 268" name="T2"/>
                <a:gd fmla="*/ 37 h 330" name="T3"/>
                <a:gd fmla="*/ 231 w 268" name="T4"/>
                <a:gd fmla="*/ 37 h 330" name="T5"/>
                <a:gd fmla="*/ 229 w 268" name="T6"/>
                <a:gd fmla="*/ 34 h 330" name="T7"/>
                <a:gd fmla="*/ 225 w 268" name="T8"/>
                <a:gd fmla="*/ 33 h 330" name="T9"/>
                <a:gd fmla="*/ 42 w 268" name="T10"/>
                <a:gd fmla="*/ 1 h 330" name="T11"/>
                <a:gd fmla="*/ 42 w 268" name="T12"/>
                <a:gd fmla="*/ 1 h 330" name="T13"/>
                <a:gd fmla="*/ 36 w 268" name="T14"/>
                <a:gd fmla="*/ 0 h 330" name="T15"/>
                <a:gd fmla="*/ 31 w 268" name="T16"/>
                <a:gd fmla="*/ 1 h 330" name="T17"/>
                <a:gd fmla="*/ 26 w 268" name="T18"/>
                <a:gd fmla="*/ 3 h 330" name="T19"/>
                <a:gd fmla="*/ 21 w 268" name="T20"/>
                <a:gd fmla="*/ 5 h 330" name="T21"/>
                <a:gd fmla="*/ 17 w 268" name="T22"/>
                <a:gd fmla="*/ 9 h 330" name="T23"/>
                <a:gd fmla="*/ 13 w 268" name="T24"/>
                <a:gd fmla="*/ 14 h 330" name="T25"/>
                <a:gd fmla="*/ 11 w 268" name="T26"/>
                <a:gd fmla="*/ 18 h 330" name="T27"/>
                <a:gd fmla="*/ 10 w 268" name="T28"/>
                <a:gd fmla="*/ 24 h 330" name="T29"/>
                <a:gd fmla="*/ 0 w 268" name="T30"/>
                <a:gd fmla="*/ 85 h 330" name="T31"/>
                <a:gd fmla="*/ 0 w 268" name="T32"/>
                <a:gd fmla="*/ 85 h 330" name="T33"/>
                <a:gd fmla="*/ 20 w 268" name="T34"/>
                <a:gd fmla="*/ 90 h 330" name="T35"/>
                <a:gd fmla="*/ 31 w 268" name="T36"/>
                <a:gd fmla="*/ 28 h 330" name="T37"/>
                <a:gd fmla="*/ 31 w 268" name="T38"/>
                <a:gd fmla="*/ 28 h 330" name="T39"/>
                <a:gd fmla="*/ 31 w 268" name="T40"/>
                <a:gd fmla="*/ 25 h 330" name="T41"/>
                <a:gd fmla="*/ 34 w 268" name="T42"/>
                <a:gd fmla="*/ 23 h 330" name="T43"/>
                <a:gd fmla="*/ 36 w 268" name="T44"/>
                <a:gd fmla="*/ 22 h 330" name="T45"/>
                <a:gd fmla="*/ 39 w 268" name="T46"/>
                <a:gd fmla="*/ 22 h 330" name="T47"/>
                <a:gd fmla="*/ 216 w 268" name="T48"/>
                <a:gd fmla="*/ 53 h 330" name="T49"/>
                <a:gd fmla="*/ 246 w 268" name="T50"/>
                <a:gd fmla="*/ 98 h 330" name="T51"/>
                <a:gd fmla="*/ 210 w 268" name="T52"/>
                <a:gd fmla="*/ 304 h 330" name="T53"/>
                <a:gd fmla="*/ 210 w 268" name="T54"/>
                <a:gd fmla="*/ 304 h 330" name="T55"/>
                <a:gd fmla="*/ 210 w 268" name="T56"/>
                <a:gd fmla="*/ 306 h 330" name="T57"/>
                <a:gd fmla="*/ 207 w 268" name="T58"/>
                <a:gd fmla="*/ 309 h 330" name="T59"/>
                <a:gd fmla="*/ 205 w 268" name="T60"/>
                <a:gd fmla="*/ 310 h 330" name="T61"/>
                <a:gd fmla="*/ 202 w 268" name="T62"/>
                <a:gd fmla="*/ 310 h 330" name="T63"/>
                <a:gd fmla="*/ 182 w 268" name="T64"/>
                <a:gd fmla="*/ 306 h 330" name="T65"/>
                <a:gd fmla="*/ 182 w 268" name="T66"/>
                <a:gd fmla="*/ 306 h 330" name="T67"/>
                <a:gd fmla="*/ 182 w 268" name="T68"/>
                <a:gd fmla="*/ 311 h 330" name="T69"/>
                <a:gd fmla="*/ 182 w 268" name="T70"/>
                <a:gd fmla="*/ 311 h 330" name="T71"/>
                <a:gd fmla="*/ 182 w 268" name="T72"/>
                <a:gd fmla="*/ 327 h 330" name="T73"/>
                <a:gd fmla="*/ 198 w 268" name="T74"/>
                <a:gd fmla="*/ 330 h 330" name="T75"/>
                <a:gd fmla="*/ 198 w 268" name="T76"/>
                <a:gd fmla="*/ 330 h 330" name="T77"/>
                <a:gd fmla="*/ 205 w 268" name="T78"/>
                <a:gd fmla="*/ 330 h 330" name="T79"/>
                <a:gd fmla="*/ 210 w 268" name="T80"/>
                <a:gd fmla="*/ 330 h 330" name="T81"/>
                <a:gd fmla="*/ 215 w 268" name="T82"/>
                <a:gd fmla="*/ 327 h 330" name="T83"/>
                <a:gd fmla="*/ 220 w 268" name="T84"/>
                <a:gd fmla="*/ 325 h 330" name="T85"/>
                <a:gd fmla="*/ 224 w 268" name="T86"/>
                <a:gd fmla="*/ 322 h 330" name="T87"/>
                <a:gd fmla="*/ 227 w 268" name="T88"/>
                <a:gd fmla="*/ 317 h 330" name="T89"/>
                <a:gd fmla="*/ 230 w 268" name="T90"/>
                <a:gd fmla="*/ 312 h 330" name="T91"/>
                <a:gd fmla="*/ 231 w 268" name="T92"/>
                <a:gd fmla="*/ 307 h 330" name="T93"/>
                <a:gd fmla="*/ 268 w 268" name="T94"/>
                <a:gd fmla="*/ 97 h 330" name="T95"/>
                <a:gd fmla="*/ 268 w 268" name="T96"/>
                <a:gd fmla="*/ 97 h 330" name="T97"/>
                <a:gd fmla="*/ 268 w 268" name="T98"/>
                <a:gd fmla="*/ 93 h 330" name="T99"/>
                <a:gd fmla="*/ 265 w 268" name="T100"/>
                <a:gd fmla="*/ 91 h 330" name="T101"/>
                <a:gd fmla="*/ 265 w 268" name="T102"/>
                <a:gd fmla="*/ 91 h 33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30" w="268">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42" name="Freeform 84"/>
            <p:cNvSpPr/>
            <p:nvPr/>
          </p:nvSpPr>
          <p:spPr bwMode="auto">
            <a:xfrm>
              <a:off x="868363" y="2493963"/>
              <a:ext cx="96838" cy="115888"/>
            </a:xfrm>
            <a:custGeom>
              <a:gdLst>
                <a:gd fmla="*/ 58 w 61" name="T0"/>
                <a:gd fmla="*/ 58 h 73" name="T1"/>
                <a:gd fmla="*/ 24 w 61" name="T2"/>
                <a:gd fmla="*/ 4 h 73" name="T3"/>
                <a:gd fmla="*/ 24 w 61" name="T4"/>
                <a:gd fmla="*/ 4 h 73" name="T5"/>
                <a:gd fmla="*/ 23 w 61" name="T6"/>
                <a:gd fmla="*/ 2 h 73" name="T7"/>
                <a:gd fmla="*/ 19 w 61" name="T8"/>
                <a:gd fmla="*/ 0 h 73" name="T9"/>
                <a:gd fmla="*/ 17 w 61" name="T10"/>
                <a:gd fmla="*/ 0 h 73" name="T11"/>
                <a:gd fmla="*/ 14 w 61" name="T12"/>
                <a:gd fmla="*/ 0 h 73" name="T13"/>
                <a:gd fmla="*/ 14 w 61" name="T14"/>
                <a:gd fmla="*/ 0 h 73" name="T15"/>
                <a:gd fmla="*/ 10 w 61" name="T16"/>
                <a:gd fmla="*/ 1 h 73" name="T17"/>
                <a:gd fmla="*/ 8 w 61" name="T18"/>
                <a:gd fmla="*/ 2 h 73" name="T19"/>
                <a:gd fmla="*/ 7 w 61" name="T20"/>
                <a:gd fmla="*/ 5 h 73" name="T21"/>
                <a:gd fmla="*/ 5 w 61" name="T22"/>
                <a:gd fmla="*/ 9 h 73" name="T23"/>
                <a:gd fmla="*/ 0 w 61" name="T24"/>
                <a:gd fmla="*/ 36 h 73" name="T25"/>
                <a:gd fmla="*/ 0 w 61" name="T26"/>
                <a:gd fmla="*/ 36 h 73" name="T27"/>
                <a:gd fmla="*/ 0 w 61" name="T28"/>
                <a:gd fmla="*/ 43 h 73" name="T29"/>
                <a:gd fmla="*/ 0 w 61" name="T30"/>
                <a:gd fmla="*/ 48 h 73" name="T31"/>
                <a:gd fmla="*/ 3 w 61" name="T32"/>
                <a:gd fmla="*/ 53 h 73" name="T33"/>
                <a:gd fmla="*/ 5 w 61" name="T34"/>
                <a:gd fmla="*/ 58 h 73" name="T35"/>
                <a:gd fmla="*/ 9 w 61" name="T36"/>
                <a:gd fmla="*/ 62 h 73" name="T37"/>
                <a:gd fmla="*/ 13 w 61" name="T38"/>
                <a:gd fmla="*/ 65 h 73" name="T39"/>
                <a:gd fmla="*/ 18 w 61" name="T40"/>
                <a:gd fmla="*/ 68 h 73" name="T41"/>
                <a:gd fmla="*/ 23 w 61" name="T42"/>
                <a:gd fmla="*/ 69 h 73" name="T43"/>
                <a:gd fmla="*/ 48 w 61" name="T44"/>
                <a:gd fmla="*/ 73 h 73" name="T45"/>
                <a:gd fmla="*/ 48 w 61" name="T46"/>
                <a:gd fmla="*/ 73 h 73" name="T47"/>
                <a:gd fmla="*/ 51 w 61" name="T48"/>
                <a:gd fmla="*/ 73 h 73" name="T49"/>
                <a:gd fmla="*/ 54 w 61" name="T50"/>
                <a:gd fmla="*/ 73 h 73" name="T51"/>
                <a:gd fmla="*/ 57 w 61" name="T52"/>
                <a:gd fmla="*/ 70 h 73" name="T53"/>
                <a:gd fmla="*/ 58 w 61" name="T54"/>
                <a:gd fmla="*/ 69 h 73" name="T55"/>
                <a:gd fmla="*/ 58 w 61" name="T56"/>
                <a:gd fmla="*/ 69 h 73" name="T57"/>
                <a:gd fmla="*/ 59 w 61" name="T58"/>
                <a:gd fmla="*/ 65 h 73" name="T59"/>
                <a:gd fmla="*/ 61 w 61" name="T60"/>
                <a:gd fmla="*/ 63 h 73" name="T61"/>
                <a:gd fmla="*/ 59 w 61" name="T62"/>
                <a:gd fmla="*/ 60 h 73" name="T63"/>
                <a:gd fmla="*/ 58 w 61" name="T64"/>
                <a:gd fmla="*/ 58 h 73" name="T65"/>
                <a:gd fmla="*/ 58 w 61" name="T66"/>
                <a:gd fmla="*/ 58 h 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3" w="61">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43" name="Freeform 85"/>
            <p:cNvSpPr/>
            <p:nvPr/>
          </p:nvSpPr>
          <p:spPr bwMode="auto">
            <a:xfrm>
              <a:off x="393701" y="2662238"/>
              <a:ext cx="79375" cy="30163"/>
            </a:xfrm>
            <a:custGeom>
              <a:gdLst>
                <a:gd fmla="*/ 50 w 50" name="T0"/>
                <a:gd fmla="*/ 10 h 19" name="T1"/>
                <a:gd fmla="*/ 50 w 50" name="T2"/>
                <a:gd fmla="*/ 10 h 19" name="T3"/>
                <a:gd fmla="*/ 49 w 50" name="T4"/>
                <a:gd fmla="*/ 12 h 19" name="T5"/>
                <a:gd fmla="*/ 48 w 50" name="T6"/>
                <a:gd fmla="*/ 16 h 19" name="T7"/>
                <a:gd fmla="*/ 44 w 50" name="T8"/>
                <a:gd fmla="*/ 17 h 19" name="T9"/>
                <a:gd fmla="*/ 41 w 50" name="T10"/>
                <a:gd fmla="*/ 19 h 19" name="T11"/>
                <a:gd fmla="*/ 10 w 50" name="T12"/>
                <a:gd fmla="*/ 19 h 19" name="T13"/>
                <a:gd fmla="*/ 10 w 50" name="T14"/>
                <a:gd fmla="*/ 19 h 19" name="T15"/>
                <a:gd fmla="*/ 6 w 50" name="T16"/>
                <a:gd fmla="*/ 17 h 19" name="T17"/>
                <a:gd fmla="*/ 3 w 50" name="T18"/>
                <a:gd fmla="*/ 16 h 19" name="T19"/>
                <a:gd fmla="*/ 1 w 50" name="T20"/>
                <a:gd fmla="*/ 12 h 19" name="T21"/>
                <a:gd fmla="*/ 0 w 50" name="T22"/>
                <a:gd fmla="*/ 10 h 19" name="T23"/>
                <a:gd fmla="*/ 0 w 50" name="T24"/>
                <a:gd fmla="*/ 10 h 19" name="T25"/>
                <a:gd fmla="*/ 1 w 50" name="T26"/>
                <a:gd fmla="*/ 6 h 19" name="T27"/>
                <a:gd fmla="*/ 3 w 50" name="T28"/>
                <a:gd fmla="*/ 2 h 19" name="T29"/>
                <a:gd fmla="*/ 6 w 50" name="T30"/>
                <a:gd fmla="*/ 1 h 19" name="T31"/>
                <a:gd fmla="*/ 10 w 50" name="T32"/>
                <a:gd fmla="*/ 0 h 19" name="T33"/>
                <a:gd fmla="*/ 41 w 50" name="T34"/>
                <a:gd fmla="*/ 0 h 19" name="T35"/>
                <a:gd fmla="*/ 41 w 50" name="T36"/>
                <a:gd fmla="*/ 0 h 19" name="T37"/>
                <a:gd fmla="*/ 44 w 50" name="T38"/>
                <a:gd fmla="*/ 1 h 19" name="T39"/>
                <a:gd fmla="*/ 48 w 50" name="T40"/>
                <a:gd fmla="*/ 2 h 19" name="T41"/>
                <a:gd fmla="*/ 49 w 50" name="T42"/>
                <a:gd fmla="*/ 6 h 19" name="T43"/>
                <a:gd fmla="*/ 50 w 50" name="T44"/>
                <a:gd fmla="*/ 10 h 19" name="T45"/>
                <a:gd fmla="*/ 50 w 50" name="T46"/>
                <a:gd fmla="*/ 10 h 1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 w="50">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44" name="Freeform 86"/>
            <p:cNvSpPr/>
            <p:nvPr/>
          </p:nvSpPr>
          <p:spPr bwMode="auto">
            <a:xfrm>
              <a:off x="393701" y="2789238"/>
              <a:ext cx="79375" cy="28575"/>
            </a:xfrm>
            <a:custGeom>
              <a:gdLst>
                <a:gd fmla="*/ 50 w 50" name="T0"/>
                <a:gd fmla="*/ 9 h 18" name="T1"/>
                <a:gd fmla="*/ 50 w 50" name="T2"/>
                <a:gd fmla="*/ 9 h 18" name="T3"/>
                <a:gd fmla="*/ 49 w 50" name="T4"/>
                <a:gd fmla="*/ 13 h 18" name="T5"/>
                <a:gd fmla="*/ 48 w 50" name="T6"/>
                <a:gd fmla="*/ 15 h 18" name="T7"/>
                <a:gd fmla="*/ 44 w 50" name="T8"/>
                <a:gd fmla="*/ 18 h 18" name="T9"/>
                <a:gd fmla="*/ 41 w 50" name="T10"/>
                <a:gd fmla="*/ 18 h 18" name="T11"/>
                <a:gd fmla="*/ 10 w 50" name="T12"/>
                <a:gd fmla="*/ 18 h 18" name="T13"/>
                <a:gd fmla="*/ 10 w 50" name="T14"/>
                <a:gd fmla="*/ 18 h 18" name="T15"/>
                <a:gd fmla="*/ 6 w 50" name="T16"/>
                <a:gd fmla="*/ 18 h 18" name="T17"/>
                <a:gd fmla="*/ 3 w 50" name="T18"/>
                <a:gd fmla="*/ 15 h 18" name="T19"/>
                <a:gd fmla="*/ 1 w 50" name="T20"/>
                <a:gd fmla="*/ 13 h 18" name="T21"/>
                <a:gd fmla="*/ 0 w 50" name="T22"/>
                <a:gd fmla="*/ 9 h 18" name="T23"/>
                <a:gd fmla="*/ 0 w 50" name="T24"/>
                <a:gd fmla="*/ 9 h 18" name="T25"/>
                <a:gd fmla="*/ 1 w 50" name="T26"/>
                <a:gd fmla="*/ 5 h 18" name="T27"/>
                <a:gd fmla="*/ 3 w 50" name="T28"/>
                <a:gd fmla="*/ 3 h 18" name="T29"/>
                <a:gd fmla="*/ 6 w 50" name="T30"/>
                <a:gd fmla="*/ 0 h 18" name="T31"/>
                <a:gd fmla="*/ 10 w 50" name="T32"/>
                <a:gd fmla="*/ 0 h 18" name="T33"/>
                <a:gd fmla="*/ 41 w 50" name="T34"/>
                <a:gd fmla="*/ 0 h 18" name="T35"/>
                <a:gd fmla="*/ 41 w 50" name="T36"/>
                <a:gd fmla="*/ 0 h 18" name="T37"/>
                <a:gd fmla="*/ 44 w 50" name="T38"/>
                <a:gd fmla="*/ 0 h 18" name="T39"/>
                <a:gd fmla="*/ 48 w 50" name="T40"/>
                <a:gd fmla="*/ 3 h 18" name="T41"/>
                <a:gd fmla="*/ 49 w 50" name="T42"/>
                <a:gd fmla="*/ 5 h 18" name="T43"/>
                <a:gd fmla="*/ 50 w 50" name="T44"/>
                <a:gd fmla="*/ 9 h 18" name="T45"/>
                <a:gd fmla="*/ 50 w 50" name="T46"/>
                <a:gd fmla="*/ 9 h 1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8" w="50">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45" name="Freeform 87"/>
            <p:cNvSpPr/>
            <p:nvPr/>
          </p:nvSpPr>
          <p:spPr bwMode="auto">
            <a:xfrm>
              <a:off x="393701" y="2916238"/>
              <a:ext cx="79375" cy="28575"/>
            </a:xfrm>
            <a:custGeom>
              <a:gdLst>
                <a:gd fmla="*/ 50 w 50" name="T0"/>
                <a:gd fmla="*/ 10 h 18" name="T1"/>
                <a:gd fmla="*/ 50 w 50" name="T2"/>
                <a:gd fmla="*/ 10 h 18" name="T3"/>
                <a:gd fmla="*/ 49 w 50" name="T4"/>
                <a:gd fmla="*/ 13 h 18" name="T5"/>
                <a:gd fmla="*/ 48 w 50" name="T6"/>
                <a:gd fmla="*/ 16 h 18" name="T7"/>
                <a:gd fmla="*/ 44 w 50" name="T8"/>
                <a:gd fmla="*/ 17 h 18" name="T9"/>
                <a:gd fmla="*/ 41 w 50" name="T10"/>
                <a:gd fmla="*/ 18 h 18" name="T11"/>
                <a:gd fmla="*/ 10 w 50" name="T12"/>
                <a:gd fmla="*/ 18 h 18" name="T13"/>
                <a:gd fmla="*/ 10 w 50" name="T14"/>
                <a:gd fmla="*/ 18 h 18" name="T15"/>
                <a:gd fmla="*/ 6 w 50" name="T16"/>
                <a:gd fmla="*/ 17 h 18" name="T17"/>
                <a:gd fmla="*/ 3 w 50" name="T18"/>
                <a:gd fmla="*/ 16 h 18" name="T19"/>
                <a:gd fmla="*/ 1 w 50" name="T20"/>
                <a:gd fmla="*/ 13 h 18" name="T21"/>
                <a:gd fmla="*/ 0 w 50" name="T22"/>
                <a:gd fmla="*/ 10 h 18" name="T23"/>
                <a:gd fmla="*/ 0 w 50" name="T24"/>
                <a:gd fmla="*/ 10 h 18" name="T25"/>
                <a:gd fmla="*/ 1 w 50" name="T26"/>
                <a:gd fmla="*/ 6 h 18" name="T27"/>
                <a:gd fmla="*/ 3 w 50" name="T28"/>
                <a:gd fmla="*/ 2 h 18" name="T29"/>
                <a:gd fmla="*/ 6 w 50" name="T30"/>
                <a:gd fmla="*/ 1 h 18" name="T31"/>
                <a:gd fmla="*/ 10 w 50" name="T32"/>
                <a:gd fmla="*/ 0 h 18" name="T33"/>
                <a:gd fmla="*/ 41 w 50" name="T34"/>
                <a:gd fmla="*/ 0 h 18" name="T35"/>
                <a:gd fmla="*/ 41 w 50" name="T36"/>
                <a:gd fmla="*/ 0 h 18" name="T37"/>
                <a:gd fmla="*/ 44 w 50" name="T38"/>
                <a:gd fmla="*/ 1 h 18" name="T39"/>
                <a:gd fmla="*/ 48 w 50" name="T40"/>
                <a:gd fmla="*/ 2 h 18" name="T41"/>
                <a:gd fmla="*/ 49 w 50" name="T42"/>
                <a:gd fmla="*/ 6 h 18" name="T43"/>
                <a:gd fmla="*/ 50 w 50" name="T44"/>
                <a:gd fmla="*/ 10 h 18" name="T45"/>
                <a:gd fmla="*/ 50 w 50" name="T46"/>
                <a:gd fmla="*/ 10 h 1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8" w="50">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46" name="Freeform 88"/>
            <p:cNvSpPr>
              <a:spLocks noEditPoints="1"/>
            </p:cNvSpPr>
            <p:nvPr/>
          </p:nvSpPr>
          <p:spPr bwMode="auto">
            <a:xfrm>
              <a:off x="412751" y="2563813"/>
              <a:ext cx="449263" cy="479425"/>
            </a:xfrm>
            <a:custGeom>
              <a:gdLst>
                <a:gd fmla="*/ 36 w 283" name="T0"/>
                <a:gd fmla="*/ 0 h 302" name="T1"/>
                <a:gd fmla="*/ 15 w 283" name="T2"/>
                <a:gd fmla="*/ 6 h 302" name="T3"/>
                <a:gd fmla="*/ 3 w 283" name="T4"/>
                <a:gd fmla="*/ 21 h 302" name="T5"/>
                <a:gd fmla="*/ 0 w 283" name="T6"/>
                <a:gd fmla="*/ 59 h 302" name="T7"/>
                <a:gd fmla="*/ 23 w 283" name="T8"/>
                <a:gd fmla="*/ 54 h 302" name="T9"/>
                <a:gd fmla="*/ 42 w 283" name="T10"/>
                <a:gd fmla="*/ 47 h 302" name="T11"/>
                <a:gd fmla="*/ 51 w 283" name="T12"/>
                <a:gd fmla="*/ 48 h 302" name="T13"/>
                <a:gd fmla="*/ 62 w 283" name="T14"/>
                <a:gd fmla="*/ 58 h 302" name="T15"/>
                <a:gd fmla="*/ 66 w 283" name="T16"/>
                <a:gd fmla="*/ 72 h 302" name="T17"/>
                <a:gd fmla="*/ 64 w 283" name="T18"/>
                <a:gd fmla="*/ 81 h 302" name="T19"/>
                <a:gd fmla="*/ 56 w 283" name="T20"/>
                <a:gd fmla="*/ 92 h 302" name="T21"/>
                <a:gd fmla="*/ 42 w 283" name="T22"/>
                <a:gd fmla="*/ 97 h 302" name="T23"/>
                <a:gd fmla="*/ 28 w 283" name="T24"/>
                <a:gd fmla="*/ 93 h 302" name="T25"/>
                <a:gd fmla="*/ 0 w 283" name="T26"/>
                <a:gd fmla="*/ 84 h 302" name="T27"/>
                <a:gd fmla="*/ 19 w 283" name="T28"/>
                <a:gd fmla="*/ 138 h 302" name="T29"/>
                <a:gd fmla="*/ 34 w 283" name="T30"/>
                <a:gd fmla="*/ 127 h 302" name="T31"/>
                <a:gd fmla="*/ 47 w 283" name="T32"/>
                <a:gd fmla="*/ 127 h 302" name="T33"/>
                <a:gd fmla="*/ 59 w 283" name="T34"/>
                <a:gd fmla="*/ 133 h 302" name="T35"/>
                <a:gd fmla="*/ 66 w 283" name="T36"/>
                <a:gd fmla="*/ 146 h 302" name="T37"/>
                <a:gd fmla="*/ 66 w 283" name="T38"/>
                <a:gd fmla="*/ 156 h 302" name="T39"/>
                <a:gd fmla="*/ 59 w 283" name="T40"/>
                <a:gd fmla="*/ 169 h 302" name="T41"/>
                <a:gd fmla="*/ 47 w 283" name="T42"/>
                <a:gd fmla="*/ 176 h 302" name="T43"/>
                <a:gd fmla="*/ 34 w 283" name="T44"/>
                <a:gd fmla="*/ 175 h 302" name="T45"/>
                <a:gd fmla="*/ 19 w 283" name="T46"/>
                <a:gd fmla="*/ 164 h 302" name="T47"/>
                <a:gd fmla="*/ 19 w 283" name="T48"/>
                <a:gd fmla="*/ 219 h 302" name="T49"/>
                <a:gd fmla="*/ 28 w 283" name="T50"/>
                <a:gd fmla="*/ 209 h 302" name="T51"/>
                <a:gd fmla="*/ 42 w 283" name="T52"/>
                <a:gd fmla="*/ 206 h 302" name="T53"/>
                <a:gd fmla="*/ 56 w 283" name="T54"/>
                <a:gd fmla="*/ 210 h 302" name="T55"/>
                <a:gd fmla="*/ 64 w 283" name="T56"/>
                <a:gd fmla="*/ 222 h 302" name="T57"/>
                <a:gd fmla="*/ 66 w 283" name="T58"/>
                <a:gd fmla="*/ 232 h 302" name="T59"/>
                <a:gd fmla="*/ 62 w 283" name="T60"/>
                <a:gd fmla="*/ 245 h 302" name="T61"/>
                <a:gd fmla="*/ 51 w 283" name="T62"/>
                <a:gd fmla="*/ 254 h 302" name="T63"/>
                <a:gd fmla="*/ 42 w 283" name="T64"/>
                <a:gd fmla="*/ 255 h 302" name="T65"/>
                <a:gd fmla="*/ 23 w 283" name="T66"/>
                <a:gd fmla="*/ 249 h 302" name="T67"/>
                <a:gd fmla="*/ 0 w 283" name="T68"/>
                <a:gd fmla="*/ 268 h 302" name="T69"/>
                <a:gd fmla="*/ 3 w 283" name="T70"/>
                <a:gd fmla="*/ 281 h 302" name="T71"/>
                <a:gd fmla="*/ 15 w 283" name="T72"/>
                <a:gd fmla="*/ 296 h 302" name="T73"/>
                <a:gd fmla="*/ 36 w 283" name="T74"/>
                <a:gd fmla="*/ 302 h 302" name="T75"/>
                <a:gd fmla="*/ 256 w 283" name="T76"/>
                <a:gd fmla="*/ 302 h 302" name="T77"/>
                <a:gd fmla="*/ 273 w 283" name="T78"/>
                <a:gd fmla="*/ 292 h 302" name="T79"/>
                <a:gd fmla="*/ 282 w 283" name="T80"/>
                <a:gd fmla="*/ 274 h 302" name="T81"/>
                <a:gd fmla="*/ 283 w 283" name="T82"/>
                <a:gd fmla="*/ 35 h 302" name="T83"/>
                <a:gd fmla="*/ 277 w 283" name="T84"/>
                <a:gd fmla="*/ 15 h 302" name="T85"/>
                <a:gd fmla="*/ 262 w 283" name="T86"/>
                <a:gd fmla="*/ 2 h 302" name="T87"/>
                <a:gd fmla="*/ 248 w 283" name="T88"/>
                <a:gd fmla="*/ 0 h 302" name="T89"/>
                <a:gd fmla="*/ 246 w 283" name="T90"/>
                <a:gd fmla="*/ 98 h 302" name="T91"/>
                <a:gd fmla="*/ 237 w 283" name="T92"/>
                <a:gd fmla="*/ 104 h 302" name="T93"/>
                <a:gd fmla="*/ 97 w 283" name="T94"/>
                <a:gd fmla="*/ 103 h 302" name="T95"/>
                <a:gd fmla="*/ 91 w 283" name="T96"/>
                <a:gd fmla="*/ 94 h 302" name="T97"/>
                <a:gd fmla="*/ 91 w 283" name="T98"/>
                <a:gd fmla="*/ 53 h 302" name="T99"/>
                <a:gd fmla="*/ 101 w 283" name="T100"/>
                <a:gd fmla="*/ 47 h 302" name="T101"/>
                <a:gd fmla="*/ 241 w 283" name="T102"/>
                <a:gd fmla="*/ 47 h 302" name="T103"/>
                <a:gd fmla="*/ 247 w 283" name="T104"/>
                <a:gd fmla="*/ 57 h 30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02" w="283">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sp>
        <p:nvSpPr>
          <p:cNvPr id="54" name="标题 53"/>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randombar(horizontal)"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5"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ecel="50000" dur="500" fill="hold" id="11">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14"/>
                                        <p:tgtEl>
                                          <p:spTgt spid="3"/>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3"/>
                                        </p:tgtEl>
                                      </p:cBhvr>
                                    </p:animEffect>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500" fill="hold" id="22"/>
                                        <p:tgtEl>
                                          <p:spTgt spid="21"/>
                                        </p:tgtEl>
                                        <p:attrNameLst>
                                          <p:attrName>ppt_w</p:attrName>
                                        </p:attrNameLst>
                                      </p:cBhvr>
                                      <p:tavLst>
                                        <p:tav tm="0">
                                          <p:val>
                                            <p:fltVal val="0"/>
                                          </p:val>
                                        </p:tav>
                                        <p:tav tm="100000">
                                          <p:val>
                                            <p:strVal val="#ppt_w"/>
                                          </p:val>
                                        </p:tav>
                                      </p:tavLst>
                                    </p:anim>
                                    <p:anim calcmode="lin" valueType="num">
                                      <p:cBhvr>
                                        <p:cTn dur="500" fill="hold" id="23"/>
                                        <p:tgtEl>
                                          <p:spTgt spid="21"/>
                                        </p:tgtEl>
                                        <p:attrNameLst>
                                          <p:attrName>ppt_h</p:attrName>
                                        </p:attrNameLst>
                                      </p:cBhvr>
                                      <p:tavLst>
                                        <p:tav tm="0">
                                          <p:val>
                                            <p:fltVal val="0"/>
                                          </p:val>
                                        </p:tav>
                                        <p:tav tm="100000">
                                          <p:val>
                                            <p:strVal val="#ppt_h"/>
                                          </p:val>
                                        </p:tav>
                                      </p:tavLst>
                                    </p:anim>
                                    <p:animEffect filter="fade" transition="in">
                                      <p:cBhvr>
                                        <p:cTn dur="500" id="24"/>
                                        <p:tgtEl>
                                          <p:spTgt spid="21"/>
                                        </p:tgtEl>
                                      </p:cBhvr>
                                    </p:animEffect>
                                  </p:childTnLst>
                                </p:cTn>
                              </p:par>
                              <p:par>
                                <p:cTn fill="hold" id="25" nodeType="with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anim calcmode="lin" valueType="num">
                                      <p:cBhvr>
                                        <p:cTn dur="1000" fill="hold" id="28"/>
                                        <p:tgtEl>
                                          <p:spTgt spid="6"/>
                                        </p:tgtEl>
                                        <p:attrNameLst>
                                          <p:attrName>ppt_x</p:attrName>
                                        </p:attrNameLst>
                                      </p:cBhvr>
                                      <p:tavLst>
                                        <p:tav tm="0">
                                          <p:val>
                                            <p:strVal val="#ppt_x"/>
                                          </p:val>
                                        </p:tav>
                                        <p:tav tm="100000">
                                          <p:val>
                                            <p:strVal val="#ppt_x"/>
                                          </p:val>
                                        </p:tav>
                                      </p:tavLst>
                                    </p:anim>
                                    <p:anim calcmode="lin" valueType="num">
                                      <p:cBhvr>
                                        <p:cTn dur="1000" fill="hold" id="29"/>
                                        <p:tgtEl>
                                          <p:spTgt spid="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5" presetSubtype="0">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p:cTn decel="50000" dur="500" fill="hold" id="33">
                                          <p:stCondLst>
                                            <p:cond delay="0"/>
                                          </p:stCondLst>
                                        </p:cTn>
                                        <p:tgtEl>
                                          <p:spTgt spid="4"/>
                                        </p:tgtEl>
                                        <p:attrNameLst>
                                          <p:attrName>style.rotation</p:attrName>
                                        </p:attrNameLst>
                                      </p:cBhvr>
                                      <p:tavLst>
                                        <p:tav tm="0">
                                          <p:val>
                                            <p:fltVal val="-90"/>
                                          </p:val>
                                        </p:tav>
                                        <p:tav tm="100000">
                                          <p:val>
                                            <p:fltVal val="0"/>
                                          </p:val>
                                        </p:tav>
                                      </p:tavLst>
                                    </p:anim>
                                    <p:anim calcmode="lin" valueType="num">
                                      <p:cBhvr>
                                        <p:cTn decel="50000" dur="500" fill="hold" id="34">
                                          <p:stCondLst>
                                            <p:cond delay="0"/>
                                          </p:stCondLst>
                                        </p:cTn>
                                        <p:tgtEl>
                                          <p:spTgt spid="4"/>
                                        </p:tgtEl>
                                        <p:attrNameLst>
                                          <p:attrName>ppt_w</p:attrName>
                                        </p:attrNameLst>
                                      </p:cBhvr>
                                      <p:tavLst>
                                        <p:tav tm="0">
                                          <p:val>
                                            <p:strVal val="#ppt_w"/>
                                          </p:val>
                                        </p:tav>
                                        <p:tav tm="100000">
                                          <p:val>
                                            <p:strVal val="#ppt_w*.05"/>
                                          </p:val>
                                        </p:tav>
                                      </p:tavLst>
                                    </p:anim>
                                    <p:anim calcmode="lin" valueType="num">
                                      <p:cBhvr>
                                        <p:cTn accel="50000" dur="500" fill="hold" id="35">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dur="1000" fill="hold" id="36"/>
                                        <p:tgtEl>
                                          <p:spTgt spid="4"/>
                                        </p:tgtEl>
                                        <p:attrNameLst>
                                          <p:attrName>ppt_h</p:attrName>
                                        </p:attrNameLst>
                                      </p:cBhvr>
                                      <p:tavLst>
                                        <p:tav tm="0">
                                          <p:val>
                                            <p:strVal val="#ppt_h"/>
                                          </p:val>
                                        </p:tav>
                                        <p:tav tm="100000">
                                          <p:val>
                                            <p:strVal val="#ppt_h"/>
                                          </p:val>
                                        </p:tav>
                                      </p:tavLst>
                                    </p:anim>
                                    <p:anim calcmode="lin" valueType="num">
                                      <p:cBhvr>
                                        <p:cTn decel="50000" dur="500" fill="hold" id="37">
                                          <p:stCondLst>
                                            <p:cond delay="0"/>
                                          </p:stCondLst>
                                        </p:cTn>
                                        <p:tgtEl>
                                          <p:spTgt spid="4"/>
                                        </p:tgtEl>
                                        <p:attrNameLst>
                                          <p:attrName>ppt_x</p:attrName>
                                        </p:attrNameLst>
                                      </p:cBhvr>
                                      <p:tavLst>
                                        <p:tav tm="0">
                                          <p:val>
                                            <p:strVal val="#ppt_x+.4"/>
                                          </p:val>
                                        </p:tav>
                                        <p:tav tm="100000">
                                          <p:val>
                                            <p:strVal val="#ppt_x"/>
                                          </p:val>
                                        </p:tav>
                                      </p:tavLst>
                                    </p:anim>
                                    <p:anim calcmode="lin" valueType="num">
                                      <p:cBhvr>
                                        <p:cTn decel="50000" dur="500" fill="hold" id="38">
                                          <p:stCondLst>
                                            <p:cond delay="0"/>
                                          </p:stCondLst>
                                        </p:cTn>
                                        <p:tgtEl>
                                          <p:spTgt spid="4"/>
                                        </p:tgtEl>
                                        <p:attrNameLst>
                                          <p:attrName>ppt_y</p:attrName>
                                        </p:attrNameLst>
                                      </p:cBhvr>
                                      <p:tavLst>
                                        <p:tav tm="0">
                                          <p:val>
                                            <p:strVal val="#ppt_y-.2"/>
                                          </p:val>
                                        </p:tav>
                                        <p:tav tm="100000">
                                          <p:val>
                                            <p:strVal val="#ppt_y+.1"/>
                                          </p:val>
                                        </p:tav>
                                      </p:tavLst>
                                    </p:anim>
                                    <p:anim calcmode="lin" valueType="num">
                                      <p:cBhvr>
                                        <p:cTn accel="50000" dur="500" fill="hold" id="39">
                                          <p:stCondLst>
                                            <p:cond delay="500"/>
                                          </p:stCondLst>
                                        </p:cTn>
                                        <p:tgtEl>
                                          <p:spTgt spid="4"/>
                                        </p:tgtEl>
                                        <p:attrNameLst>
                                          <p:attrName>ppt_y</p:attrName>
                                        </p:attrNameLst>
                                      </p:cBhvr>
                                      <p:tavLst>
                                        <p:tav tm="0">
                                          <p:val>
                                            <p:strVal val="#ppt_y+.1"/>
                                          </p:val>
                                        </p:tav>
                                        <p:tav tm="100000">
                                          <p:val>
                                            <p:strVal val="#ppt_y"/>
                                          </p:val>
                                        </p:tav>
                                      </p:tavLst>
                                    </p:anim>
                                    <p:animEffect filter="fade" transition="in">
                                      <p:cBhvr>
                                        <p:cTn decel="50000" dur="1000" id="40">
                                          <p:stCondLst>
                                            <p:cond delay="0"/>
                                          </p:stCondLst>
                                        </p:cTn>
                                        <p:tgtEl>
                                          <p:spTgt spid="4"/>
                                        </p:tgtEl>
                                      </p:cBhvr>
                                    </p:animEffect>
                                  </p:childTnLst>
                                </p:cTn>
                              </p:par>
                            </p:childTnLst>
                          </p:cTn>
                        </p:par>
                        <p:par>
                          <p:cTn fill="hold" id="41" nodeType="afterGroup">
                            <p:stCondLst>
                              <p:cond delay="3500"/>
                            </p:stCondLst>
                            <p:childTnLst>
                              <p:par>
                                <p:cTn fill="hold" id="42" nodeType="afterEffect" presetClass="entr" presetID="53" presetSubtype="0">
                                  <p:stCondLst>
                                    <p:cond delay="0"/>
                                  </p:stCondLst>
                                  <p:childTnLst>
                                    <p:set>
                                      <p:cBhvr>
                                        <p:cTn dur="1" fill="hold" id="43">
                                          <p:stCondLst>
                                            <p:cond delay="0"/>
                                          </p:stCondLst>
                                        </p:cTn>
                                        <p:tgtEl>
                                          <p:spTgt spid="35"/>
                                        </p:tgtEl>
                                        <p:attrNameLst>
                                          <p:attrName>style.visibility</p:attrName>
                                        </p:attrNameLst>
                                      </p:cBhvr>
                                      <p:to>
                                        <p:strVal val="visible"/>
                                      </p:to>
                                    </p:set>
                                    <p:anim calcmode="lin" valueType="num">
                                      <p:cBhvr>
                                        <p:cTn dur="500" fill="hold" id="44"/>
                                        <p:tgtEl>
                                          <p:spTgt spid="35"/>
                                        </p:tgtEl>
                                        <p:attrNameLst>
                                          <p:attrName>ppt_w</p:attrName>
                                        </p:attrNameLst>
                                      </p:cBhvr>
                                      <p:tavLst>
                                        <p:tav tm="0">
                                          <p:val>
                                            <p:fltVal val="0"/>
                                          </p:val>
                                        </p:tav>
                                        <p:tav tm="100000">
                                          <p:val>
                                            <p:strVal val="#ppt_w"/>
                                          </p:val>
                                        </p:tav>
                                      </p:tavLst>
                                    </p:anim>
                                    <p:anim calcmode="lin" valueType="num">
                                      <p:cBhvr>
                                        <p:cTn dur="500" fill="hold" id="45"/>
                                        <p:tgtEl>
                                          <p:spTgt spid="35"/>
                                        </p:tgtEl>
                                        <p:attrNameLst>
                                          <p:attrName>ppt_h</p:attrName>
                                        </p:attrNameLst>
                                      </p:cBhvr>
                                      <p:tavLst>
                                        <p:tav tm="0">
                                          <p:val>
                                            <p:fltVal val="0"/>
                                          </p:val>
                                        </p:tav>
                                        <p:tav tm="100000">
                                          <p:val>
                                            <p:strVal val="#ppt_h"/>
                                          </p:val>
                                        </p:tav>
                                      </p:tavLst>
                                    </p:anim>
                                    <p:animEffect filter="fade" transition="in">
                                      <p:cBhvr>
                                        <p:cTn dur="500" id="46"/>
                                        <p:tgtEl>
                                          <p:spTgt spid="35"/>
                                        </p:tgtEl>
                                      </p:cBhvr>
                                    </p:animEffect>
                                  </p:childTnLst>
                                </p:cTn>
                              </p:par>
                              <p:par>
                                <p:cTn fill="hold" id="47" nodeType="withEffect" presetClass="entr" presetID="42" presetSubtype="0">
                                  <p:stCondLst>
                                    <p:cond delay="0"/>
                                  </p:stCondLst>
                                  <p:childTnLst>
                                    <p:set>
                                      <p:cBhvr>
                                        <p:cTn dur="1" fill="hold" id="48">
                                          <p:stCondLst>
                                            <p:cond delay="0"/>
                                          </p:stCondLst>
                                        </p:cTn>
                                        <p:tgtEl>
                                          <p:spTgt spid="11"/>
                                        </p:tgtEl>
                                        <p:attrNameLst>
                                          <p:attrName>style.visibility</p:attrName>
                                        </p:attrNameLst>
                                      </p:cBhvr>
                                      <p:to>
                                        <p:strVal val="visible"/>
                                      </p:to>
                                    </p:set>
                                    <p:animEffect filter="fade" transition="in">
                                      <p:cBhvr>
                                        <p:cTn dur="1000" id="49"/>
                                        <p:tgtEl>
                                          <p:spTgt spid="11"/>
                                        </p:tgtEl>
                                      </p:cBhvr>
                                    </p:animEffect>
                                    <p:anim calcmode="lin" valueType="num">
                                      <p:cBhvr>
                                        <p:cTn dur="1000" fill="hold" id="50"/>
                                        <p:tgtEl>
                                          <p:spTgt spid="11"/>
                                        </p:tgtEl>
                                        <p:attrNameLst>
                                          <p:attrName>ppt_x</p:attrName>
                                        </p:attrNameLst>
                                      </p:cBhvr>
                                      <p:tavLst>
                                        <p:tav tm="0">
                                          <p:val>
                                            <p:strVal val="#ppt_x"/>
                                          </p:val>
                                        </p:tav>
                                        <p:tav tm="100000">
                                          <p:val>
                                            <p:strVal val="#ppt_x"/>
                                          </p:val>
                                        </p:tav>
                                      </p:tavLst>
                                    </p:anim>
                                    <p:anim calcmode="lin" valueType="num">
                                      <p:cBhvr>
                                        <p:cTn dur="1000" fill="hold" id="51"/>
                                        <p:tgtEl>
                                          <p:spTgt spid="11"/>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25" presetSubtype="0">
                                  <p:stCondLst>
                                    <p:cond delay="0"/>
                                  </p:stCondLst>
                                  <p:childTnLst>
                                    <p:set>
                                      <p:cBhvr>
                                        <p:cTn dur="1" fill="hold" id="54">
                                          <p:stCondLst>
                                            <p:cond delay="0"/>
                                          </p:stCondLst>
                                        </p:cTn>
                                        <p:tgtEl>
                                          <p:spTgt spid="5"/>
                                        </p:tgtEl>
                                        <p:attrNameLst>
                                          <p:attrName>style.visibility</p:attrName>
                                        </p:attrNameLst>
                                      </p:cBhvr>
                                      <p:to>
                                        <p:strVal val="visible"/>
                                      </p:to>
                                    </p:set>
                                    <p:anim calcmode="lin" valueType="num">
                                      <p:cBhvr>
                                        <p:cTn decel="50000" dur="500" fill="hold" id="55">
                                          <p:stCondLst>
                                            <p:cond delay="0"/>
                                          </p:stCondLst>
                                        </p:cTn>
                                        <p:tgtEl>
                                          <p:spTgt spid="5"/>
                                        </p:tgtEl>
                                        <p:attrNameLst>
                                          <p:attrName>style.rotation</p:attrName>
                                        </p:attrNameLst>
                                      </p:cBhvr>
                                      <p:tavLst>
                                        <p:tav tm="0">
                                          <p:val>
                                            <p:fltVal val="-90"/>
                                          </p:val>
                                        </p:tav>
                                        <p:tav tm="100000">
                                          <p:val>
                                            <p:fltVal val="0"/>
                                          </p:val>
                                        </p:tav>
                                      </p:tavLst>
                                    </p:anim>
                                    <p:anim calcmode="lin" valueType="num">
                                      <p:cBhvr>
                                        <p:cTn decel="50000" dur="500" fill="hold" id="56">
                                          <p:stCondLst>
                                            <p:cond delay="0"/>
                                          </p:stCondLst>
                                        </p:cTn>
                                        <p:tgtEl>
                                          <p:spTgt spid="5"/>
                                        </p:tgtEl>
                                        <p:attrNameLst>
                                          <p:attrName>ppt_w</p:attrName>
                                        </p:attrNameLst>
                                      </p:cBhvr>
                                      <p:tavLst>
                                        <p:tav tm="0">
                                          <p:val>
                                            <p:strVal val="#ppt_w"/>
                                          </p:val>
                                        </p:tav>
                                        <p:tav tm="100000">
                                          <p:val>
                                            <p:strVal val="#ppt_w*.05"/>
                                          </p:val>
                                        </p:tav>
                                      </p:tavLst>
                                    </p:anim>
                                    <p:anim calcmode="lin" valueType="num">
                                      <p:cBhvr>
                                        <p:cTn accel="50000" dur="500" fill="hold" id="57">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dur="1000" fill="hold" id="58"/>
                                        <p:tgtEl>
                                          <p:spTgt spid="5"/>
                                        </p:tgtEl>
                                        <p:attrNameLst>
                                          <p:attrName>ppt_h</p:attrName>
                                        </p:attrNameLst>
                                      </p:cBhvr>
                                      <p:tavLst>
                                        <p:tav tm="0">
                                          <p:val>
                                            <p:strVal val="#ppt_h"/>
                                          </p:val>
                                        </p:tav>
                                        <p:tav tm="100000">
                                          <p:val>
                                            <p:strVal val="#ppt_h"/>
                                          </p:val>
                                        </p:tav>
                                      </p:tavLst>
                                    </p:anim>
                                    <p:anim calcmode="lin" valueType="num">
                                      <p:cBhvr>
                                        <p:cTn decel="50000" dur="500" fill="hold" id="59">
                                          <p:stCondLst>
                                            <p:cond delay="0"/>
                                          </p:stCondLst>
                                        </p:cTn>
                                        <p:tgtEl>
                                          <p:spTgt spid="5"/>
                                        </p:tgtEl>
                                        <p:attrNameLst>
                                          <p:attrName>ppt_x</p:attrName>
                                        </p:attrNameLst>
                                      </p:cBhvr>
                                      <p:tavLst>
                                        <p:tav tm="0">
                                          <p:val>
                                            <p:strVal val="#ppt_x+.4"/>
                                          </p:val>
                                        </p:tav>
                                        <p:tav tm="100000">
                                          <p:val>
                                            <p:strVal val="#ppt_x"/>
                                          </p:val>
                                        </p:tav>
                                      </p:tavLst>
                                    </p:anim>
                                    <p:anim calcmode="lin" valueType="num">
                                      <p:cBhvr>
                                        <p:cTn decel="50000" dur="500" fill="hold" id="60">
                                          <p:stCondLst>
                                            <p:cond delay="0"/>
                                          </p:stCondLst>
                                        </p:cTn>
                                        <p:tgtEl>
                                          <p:spTgt spid="5"/>
                                        </p:tgtEl>
                                        <p:attrNameLst>
                                          <p:attrName>ppt_y</p:attrName>
                                        </p:attrNameLst>
                                      </p:cBhvr>
                                      <p:tavLst>
                                        <p:tav tm="0">
                                          <p:val>
                                            <p:strVal val="#ppt_y-.2"/>
                                          </p:val>
                                        </p:tav>
                                        <p:tav tm="100000">
                                          <p:val>
                                            <p:strVal val="#ppt_y+.1"/>
                                          </p:val>
                                        </p:tav>
                                      </p:tavLst>
                                    </p:anim>
                                    <p:anim calcmode="lin" valueType="num">
                                      <p:cBhvr>
                                        <p:cTn accel="50000" dur="500" fill="hold" id="61">
                                          <p:stCondLst>
                                            <p:cond delay="500"/>
                                          </p:stCondLst>
                                        </p:cTn>
                                        <p:tgtEl>
                                          <p:spTgt spid="5"/>
                                        </p:tgtEl>
                                        <p:attrNameLst>
                                          <p:attrName>ppt_y</p:attrName>
                                        </p:attrNameLst>
                                      </p:cBhvr>
                                      <p:tavLst>
                                        <p:tav tm="0">
                                          <p:val>
                                            <p:strVal val="#ppt_y+.1"/>
                                          </p:val>
                                        </p:tav>
                                        <p:tav tm="100000">
                                          <p:val>
                                            <p:strVal val="#ppt_y"/>
                                          </p:val>
                                        </p:tav>
                                      </p:tavLst>
                                    </p:anim>
                                    <p:animEffect filter="fade" transition="in">
                                      <p:cBhvr>
                                        <p:cTn decel="50000" dur="1000" id="62">
                                          <p:stCondLst>
                                            <p:cond delay="0"/>
                                          </p:stCondLst>
                                        </p:cTn>
                                        <p:tgtEl>
                                          <p:spTgt spid="5"/>
                                        </p:tgtEl>
                                      </p:cBhvr>
                                    </p:animEffect>
                                  </p:childTnLst>
                                </p:cTn>
                              </p:par>
                            </p:childTnLst>
                          </p:cTn>
                        </p:par>
                        <p:par>
                          <p:cTn fill="hold" id="63" nodeType="afterGroup">
                            <p:stCondLst>
                              <p:cond delay="5500"/>
                            </p:stCondLst>
                            <p:childTnLst>
                              <p:par>
                                <p:cTn fill="hold" id="64" nodeType="afterEffect" presetClass="entr" presetID="53" presetSubtype="0">
                                  <p:stCondLst>
                                    <p:cond delay="0"/>
                                  </p:stCondLst>
                                  <p:childTnLst>
                                    <p:set>
                                      <p:cBhvr>
                                        <p:cTn dur="1" fill="hold" id="65">
                                          <p:stCondLst>
                                            <p:cond delay="0"/>
                                          </p:stCondLst>
                                        </p:cTn>
                                        <p:tgtEl>
                                          <p:spTgt spid="40"/>
                                        </p:tgtEl>
                                        <p:attrNameLst>
                                          <p:attrName>style.visibility</p:attrName>
                                        </p:attrNameLst>
                                      </p:cBhvr>
                                      <p:to>
                                        <p:strVal val="visible"/>
                                      </p:to>
                                    </p:set>
                                    <p:anim calcmode="lin" valueType="num">
                                      <p:cBhvr>
                                        <p:cTn dur="500" fill="hold" id="66"/>
                                        <p:tgtEl>
                                          <p:spTgt spid="40"/>
                                        </p:tgtEl>
                                        <p:attrNameLst>
                                          <p:attrName>ppt_w</p:attrName>
                                        </p:attrNameLst>
                                      </p:cBhvr>
                                      <p:tavLst>
                                        <p:tav tm="0">
                                          <p:val>
                                            <p:fltVal val="0"/>
                                          </p:val>
                                        </p:tav>
                                        <p:tav tm="100000">
                                          <p:val>
                                            <p:strVal val="#ppt_w"/>
                                          </p:val>
                                        </p:tav>
                                      </p:tavLst>
                                    </p:anim>
                                    <p:anim calcmode="lin" valueType="num">
                                      <p:cBhvr>
                                        <p:cTn dur="500" fill="hold" id="67"/>
                                        <p:tgtEl>
                                          <p:spTgt spid="40"/>
                                        </p:tgtEl>
                                        <p:attrNameLst>
                                          <p:attrName>ppt_h</p:attrName>
                                        </p:attrNameLst>
                                      </p:cBhvr>
                                      <p:tavLst>
                                        <p:tav tm="0">
                                          <p:val>
                                            <p:fltVal val="0"/>
                                          </p:val>
                                        </p:tav>
                                        <p:tav tm="100000">
                                          <p:val>
                                            <p:strVal val="#ppt_h"/>
                                          </p:val>
                                        </p:tav>
                                      </p:tavLst>
                                    </p:anim>
                                    <p:animEffect filter="fade" transition="in">
                                      <p:cBhvr>
                                        <p:cTn dur="500" id="68"/>
                                        <p:tgtEl>
                                          <p:spTgt spid="40"/>
                                        </p:tgtEl>
                                      </p:cBhvr>
                                    </p:animEffect>
                                  </p:childTnLst>
                                </p:cTn>
                              </p:par>
                              <p:par>
                                <p:cTn fill="hold" id="69" nodeType="withEffect" presetClass="entr" presetID="42" presetSubtype="0">
                                  <p:stCondLst>
                                    <p:cond delay="0"/>
                                  </p:stCondLst>
                                  <p:childTnLst>
                                    <p:set>
                                      <p:cBhvr>
                                        <p:cTn dur="1" fill="hold" id="70">
                                          <p:stCondLst>
                                            <p:cond delay="0"/>
                                          </p:stCondLst>
                                        </p:cTn>
                                        <p:tgtEl>
                                          <p:spTgt spid="16"/>
                                        </p:tgtEl>
                                        <p:attrNameLst>
                                          <p:attrName>style.visibility</p:attrName>
                                        </p:attrNameLst>
                                      </p:cBhvr>
                                      <p:to>
                                        <p:strVal val="visible"/>
                                      </p:to>
                                    </p:set>
                                    <p:animEffect filter="fade" transition="in">
                                      <p:cBhvr>
                                        <p:cTn dur="1000" id="71"/>
                                        <p:tgtEl>
                                          <p:spTgt spid="16"/>
                                        </p:tgtEl>
                                      </p:cBhvr>
                                    </p:animEffect>
                                    <p:anim calcmode="lin" valueType="num">
                                      <p:cBhvr>
                                        <p:cTn dur="1000" fill="hold" id="72"/>
                                        <p:tgtEl>
                                          <p:spTgt spid="16"/>
                                        </p:tgtEl>
                                        <p:attrNameLst>
                                          <p:attrName>ppt_x</p:attrName>
                                        </p:attrNameLst>
                                      </p:cBhvr>
                                      <p:tavLst>
                                        <p:tav tm="0">
                                          <p:val>
                                            <p:strVal val="#ppt_x"/>
                                          </p:val>
                                        </p:tav>
                                        <p:tav tm="100000">
                                          <p:val>
                                            <p:strVal val="#ppt_x"/>
                                          </p:val>
                                        </p:tav>
                                      </p:tavLst>
                                    </p:anim>
                                    <p:anim calcmode="lin" valueType="num">
                                      <p:cBhvr>
                                        <p:cTn dur="1000" fill="hold" id="73"/>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bIns="45701" lIns="91404" rIns="91404" tIns="45701"/>
          <a:lstStyle/>
          <a:p>
            <a:endParaRPr altLang="en-US" lang="zh-CN" sz="2000">
              <a:latin charset="-122" panose="020b0503020204020204" pitchFamily="34" typeface="微软雅黑"/>
              <a:ea charset="-122" panose="020b0503020204020204" pitchFamily="34" typeface="微软雅黑"/>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bIns="45701" lIns="91404" rIns="91404" tIns="45701"/>
          <a:lstStyle/>
          <a:p>
            <a:endParaRPr altLang="en-US" lang="zh-CN" sz="2000">
              <a:latin charset="-122" panose="020b0503020204020204" pitchFamily="34" typeface="微软雅黑"/>
              <a:ea charset="-122" panose="020b0503020204020204" pitchFamily="34" typeface="微软雅黑"/>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bIns="45701" lIns="91404" rIns="91404" tIns="45701"/>
          <a:lstStyle/>
          <a:p>
            <a:endParaRPr altLang="en-US" lang="zh-CN" sz="2000">
              <a:latin charset="-122" panose="020b0503020204020204" pitchFamily="34" typeface="微软雅黑"/>
              <a:ea charset="-122" panose="020b0503020204020204" pitchFamily="34" typeface="微软雅黑"/>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bIns="45701" lIns="91404" rIns="91404" tIns="45701"/>
          <a:lstStyle/>
          <a:p>
            <a:endParaRPr altLang="en-US" lang="zh-CN" sz="2000">
              <a:latin charset="-122" panose="020b0503020204020204" pitchFamily="34" typeface="微软雅黑"/>
              <a:ea charset="-122" panose="020b0503020204020204" pitchFamily="34" typeface="微软雅黑"/>
            </a:endParaRPr>
          </a:p>
        </p:txBody>
      </p:sp>
      <p:sp>
        <p:nvSpPr>
          <p:cNvPr id="6" name="TextBox 682"/>
          <p:cNvSpPr txBox="1"/>
          <p:nvPr/>
        </p:nvSpPr>
        <p:spPr>
          <a:xfrm>
            <a:off x="2066871" y="3984162"/>
            <a:ext cx="1021008" cy="579082"/>
          </a:xfrm>
          <a:prstGeom prst="rect">
            <a:avLst/>
          </a:prstGeom>
          <a:noFill/>
        </p:spPr>
        <p:txBody>
          <a:bodyPr bIns="45701" lIns="91404" rIns="91404" tIns="45701" wrap="non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anose="02010600030101010101" pitchFamily="2" typeface="宋体"/>
                <a:cs typeface="+mn-cs"/>
              </a:defRPr>
            </a:lvl9pPr>
          </a:lstStyle>
          <a:p>
            <a:r>
              <a:rPr altLang="zh-CN" lang="en-US" sz="3200">
                <a:solidFill>
                  <a:schemeClr val="bg1"/>
                </a:solidFill>
                <a:latin charset="-122" panose="020b0503020204020204" pitchFamily="34" typeface="微软雅黑"/>
                <a:ea charset="-122" panose="020b0503020204020204" pitchFamily="34" typeface="微软雅黑"/>
                <a:cs charset="0" panose="020b0604020202020204" pitchFamily="34" typeface="Arial"/>
              </a:rPr>
              <a:t>52%</a:t>
            </a:r>
          </a:p>
        </p:txBody>
      </p:sp>
      <p:sp>
        <p:nvSpPr>
          <p:cNvPr id="7" name="TextBox 682"/>
          <p:cNvSpPr txBox="1"/>
          <p:nvPr/>
        </p:nvSpPr>
        <p:spPr>
          <a:xfrm>
            <a:off x="4151320" y="4660301"/>
            <a:ext cx="1333745" cy="761962"/>
          </a:xfrm>
          <a:prstGeom prst="rect">
            <a:avLst/>
          </a:prstGeom>
          <a:noFill/>
        </p:spPr>
        <p:txBody>
          <a:bodyPr bIns="45701" lIns="91404" rIns="91404" tIns="45701"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cs charset="0" panose="020b0604020202020204" pitchFamily="34" typeface="Arial"/>
              </a:defRPr>
            </a:lvl1pPr>
            <a:lvl2pPr fontAlgn="base">
              <a:spcBef>
                <a:spcPct val="0"/>
              </a:spcBef>
              <a:spcAft>
                <a:spcPct val="0"/>
              </a:spcAft>
              <a:defRPr>
                <a:latin charset="0" panose="020f0502020204030204" pitchFamily="34" typeface="Calibri"/>
                <a:ea charset="-122" panose="02010600030101010101" pitchFamily="2" typeface="宋体"/>
              </a:defRPr>
            </a:lvl2pPr>
            <a:lvl3pPr fontAlgn="base">
              <a:spcBef>
                <a:spcPct val="0"/>
              </a:spcBef>
              <a:spcAft>
                <a:spcPct val="0"/>
              </a:spcAft>
              <a:defRPr>
                <a:latin charset="0" panose="020f0502020204030204" pitchFamily="34" typeface="Calibri"/>
                <a:ea charset="-122" panose="02010600030101010101" pitchFamily="2" typeface="宋体"/>
              </a:defRPr>
            </a:lvl3pPr>
            <a:lvl4pPr fontAlgn="base">
              <a:spcBef>
                <a:spcPct val="0"/>
              </a:spcBef>
              <a:spcAft>
                <a:spcPct val="0"/>
              </a:spcAft>
              <a:defRPr>
                <a:latin charset="0" panose="020f0502020204030204" pitchFamily="34" typeface="Calibri"/>
                <a:ea charset="-122" panose="02010600030101010101" pitchFamily="2" typeface="宋体"/>
              </a:defRPr>
            </a:lvl4pPr>
            <a:lvl5pPr fontAlgn="base">
              <a:spcBef>
                <a:spcPct val="0"/>
              </a:spcBef>
              <a:spcAft>
                <a:spcPct val="0"/>
              </a:spcAft>
              <a:defRPr>
                <a:latin charset="0" panose="020f0502020204030204" pitchFamily="34" typeface="Calibri"/>
                <a:ea charset="-122" panose="02010600030101010101" pitchFamily="2" typeface="宋体"/>
              </a:defRPr>
            </a:lvl5pPr>
            <a:lvl6pPr>
              <a:defRPr>
                <a:latin charset="0" panose="020f0502020204030204" pitchFamily="34" typeface="Calibri"/>
                <a:ea charset="-122" panose="02010600030101010101" pitchFamily="2" typeface="宋体"/>
              </a:defRPr>
            </a:lvl6pPr>
            <a:lvl7pPr>
              <a:defRPr>
                <a:latin charset="0" panose="020f0502020204030204" pitchFamily="34" typeface="Calibri"/>
                <a:ea charset="-122" panose="02010600030101010101" pitchFamily="2" typeface="宋体"/>
              </a:defRPr>
            </a:lvl7pPr>
            <a:lvl8pPr>
              <a:defRPr>
                <a:latin charset="0" panose="020f0502020204030204" pitchFamily="34" typeface="Calibri"/>
                <a:ea charset="-122" panose="02010600030101010101" pitchFamily="2" typeface="宋体"/>
              </a:defRPr>
            </a:lvl8pPr>
            <a:lvl9pPr>
              <a:defRPr>
                <a:latin charset="0" panose="020f0502020204030204" pitchFamily="34" typeface="Calibri"/>
                <a:ea charset="-122" panose="02010600030101010101" pitchFamily="2" typeface="宋体"/>
              </a:defRPr>
            </a:lvl9pPr>
          </a:lstStyle>
          <a:p>
            <a:r>
              <a:rPr altLang="zh-CN" lang="en-US" sz="4400">
                <a:solidFill>
                  <a:schemeClr val="bg1"/>
                </a:solidFill>
              </a:rPr>
              <a:t>45%</a:t>
            </a:r>
          </a:p>
        </p:txBody>
      </p:sp>
      <p:sp>
        <p:nvSpPr>
          <p:cNvPr id="8" name="TextBox 682"/>
          <p:cNvSpPr txBox="1"/>
          <p:nvPr/>
        </p:nvSpPr>
        <p:spPr>
          <a:xfrm>
            <a:off x="6422980" y="5241969"/>
            <a:ext cx="1333745" cy="761962"/>
          </a:xfrm>
          <a:prstGeom prst="rect">
            <a:avLst/>
          </a:prstGeom>
          <a:noFill/>
        </p:spPr>
        <p:txBody>
          <a:bodyPr bIns="45701" lIns="91404" rIns="91404" tIns="45701"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cs charset="0" panose="020b0604020202020204" pitchFamily="34" typeface="Arial"/>
              </a:defRPr>
            </a:lvl1pPr>
            <a:lvl2pPr fontAlgn="base">
              <a:spcBef>
                <a:spcPct val="0"/>
              </a:spcBef>
              <a:spcAft>
                <a:spcPct val="0"/>
              </a:spcAft>
              <a:defRPr>
                <a:latin charset="0" panose="020f0502020204030204" pitchFamily="34" typeface="Calibri"/>
                <a:ea charset="-122" panose="02010600030101010101" pitchFamily="2" typeface="宋体"/>
              </a:defRPr>
            </a:lvl2pPr>
            <a:lvl3pPr fontAlgn="base">
              <a:spcBef>
                <a:spcPct val="0"/>
              </a:spcBef>
              <a:spcAft>
                <a:spcPct val="0"/>
              </a:spcAft>
              <a:defRPr>
                <a:latin charset="0" panose="020f0502020204030204" pitchFamily="34" typeface="Calibri"/>
                <a:ea charset="-122" panose="02010600030101010101" pitchFamily="2" typeface="宋体"/>
              </a:defRPr>
            </a:lvl3pPr>
            <a:lvl4pPr fontAlgn="base">
              <a:spcBef>
                <a:spcPct val="0"/>
              </a:spcBef>
              <a:spcAft>
                <a:spcPct val="0"/>
              </a:spcAft>
              <a:defRPr>
                <a:latin charset="0" panose="020f0502020204030204" pitchFamily="34" typeface="Calibri"/>
                <a:ea charset="-122" panose="02010600030101010101" pitchFamily="2" typeface="宋体"/>
              </a:defRPr>
            </a:lvl4pPr>
            <a:lvl5pPr fontAlgn="base">
              <a:spcBef>
                <a:spcPct val="0"/>
              </a:spcBef>
              <a:spcAft>
                <a:spcPct val="0"/>
              </a:spcAft>
              <a:defRPr>
                <a:latin charset="0" panose="020f0502020204030204" pitchFamily="34" typeface="Calibri"/>
                <a:ea charset="-122" panose="02010600030101010101" pitchFamily="2" typeface="宋体"/>
              </a:defRPr>
            </a:lvl5pPr>
            <a:lvl6pPr>
              <a:defRPr>
                <a:latin charset="0" panose="020f0502020204030204" pitchFamily="34" typeface="Calibri"/>
                <a:ea charset="-122" panose="02010600030101010101" pitchFamily="2" typeface="宋体"/>
              </a:defRPr>
            </a:lvl6pPr>
            <a:lvl7pPr>
              <a:defRPr>
                <a:latin charset="0" panose="020f0502020204030204" pitchFamily="34" typeface="Calibri"/>
                <a:ea charset="-122" panose="02010600030101010101" pitchFamily="2" typeface="宋体"/>
              </a:defRPr>
            </a:lvl7pPr>
            <a:lvl8pPr>
              <a:defRPr>
                <a:latin charset="0" panose="020f0502020204030204" pitchFamily="34" typeface="Calibri"/>
                <a:ea charset="-122" panose="02010600030101010101" pitchFamily="2" typeface="宋体"/>
              </a:defRPr>
            </a:lvl8pPr>
            <a:lvl9pPr>
              <a:defRPr>
                <a:latin charset="0" panose="020f0502020204030204" pitchFamily="34" typeface="Calibri"/>
                <a:ea charset="-122" panose="02010600030101010101" pitchFamily="2" typeface="宋体"/>
              </a:defRPr>
            </a:lvl9pPr>
          </a:lstStyle>
          <a:p>
            <a:r>
              <a:rPr altLang="zh-CN" lang="en-US" sz="4400">
                <a:solidFill>
                  <a:schemeClr val="bg1"/>
                </a:solidFill>
              </a:rPr>
              <a:t>39%</a:t>
            </a:r>
          </a:p>
        </p:txBody>
      </p:sp>
      <p:sp>
        <p:nvSpPr>
          <p:cNvPr id="9" name="TextBox 682"/>
          <p:cNvSpPr txBox="1"/>
          <p:nvPr/>
        </p:nvSpPr>
        <p:spPr>
          <a:xfrm>
            <a:off x="8694642" y="3035514"/>
            <a:ext cx="1333745" cy="761962"/>
          </a:xfrm>
          <a:prstGeom prst="rect">
            <a:avLst/>
          </a:prstGeom>
          <a:noFill/>
        </p:spPr>
        <p:txBody>
          <a:bodyPr bIns="45701" lIns="91404" rIns="91404" tIns="45701"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cs charset="0" panose="020b0604020202020204" pitchFamily="34" typeface="Arial"/>
              </a:defRPr>
            </a:lvl1pPr>
            <a:lvl2pPr fontAlgn="base">
              <a:spcBef>
                <a:spcPct val="0"/>
              </a:spcBef>
              <a:spcAft>
                <a:spcPct val="0"/>
              </a:spcAft>
              <a:defRPr>
                <a:latin charset="0" panose="020f0502020204030204" pitchFamily="34" typeface="Calibri"/>
                <a:ea charset="-122" panose="02010600030101010101" pitchFamily="2" typeface="宋体"/>
              </a:defRPr>
            </a:lvl2pPr>
            <a:lvl3pPr fontAlgn="base">
              <a:spcBef>
                <a:spcPct val="0"/>
              </a:spcBef>
              <a:spcAft>
                <a:spcPct val="0"/>
              </a:spcAft>
              <a:defRPr>
                <a:latin charset="0" panose="020f0502020204030204" pitchFamily="34" typeface="Calibri"/>
                <a:ea charset="-122" panose="02010600030101010101" pitchFamily="2" typeface="宋体"/>
              </a:defRPr>
            </a:lvl3pPr>
            <a:lvl4pPr fontAlgn="base">
              <a:spcBef>
                <a:spcPct val="0"/>
              </a:spcBef>
              <a:spcAft>
                <a:spcPct val="0"/>
              </a:spcAft>
              <a:defRPr>
                <a:latin charset="0" panose="020f0502020204030204" pitchFamily="34" typeface="Calibri"/>
                <a:ea charset="-122" panose="02010600030101010101" pitchFamily="2" typeface="宋体"/>
              </a:defRPr>
            </a:lvl4pPr>
            <a:lvl5pPr fontAlgn="base">
              <a:spcBef>
                <a:spcPct val="0"/>
              </a:spcBef>
              <a:spcAft>
                <a:spcPct val="0"/>
              </a:spcAft>
              <a:defRPr>
                <a:latin charset="0" panose="020f0502020204030204" pitchFamily="34" typeface="Calibri"/>
                <a:ea charset="-122" panose="02010600030101010101" pitchFamily="2" typeface="宋体"/>
              </a:defRPr>
            </a:lvl5pPr>
            <a:lvl6pPr>
              <a:defRPr>
                <a:latin charset="0" panose="020f0502020204030204" pitchFamily="34" typeface="Calibri"/>
                <a:ea charset="-122" panose="02010600030101010101" pitchFamily="2" typeface="宋体"/>
              </a:defRPr>
            </a:lvl6pPr>
            <a:lvl7pPr>
              <a:defRPr>
                <a:latin charset="0" panose="020f0502020204030204" pitchFamily="34" typeface="Calibri"/>
                <a:ea charset="-122" panose="02010600030101010101" pitchFamily="2" typeface="宋体"/>
              </a:defRPr>
            </a:lvl7pPr>
            <a:lvl8pPr>
              <a:defRPr>
                <a:latin charset="0" panose="020f0502020204030204" pitchFamily="34" typeface="Calibri"/>
                <a:ea charset="-122" panose="02010600030101010101" pitchFamily="2" typeface="宋体"/>
              </a:defRPr>
            </a:lvl8pPr>
            <a:lvl9pPr>
              <a:defRPr>
                <a:latin charset="0" panose="020f0502020204030204" pitchFamily="34" typeface="Calibri"/>
                <a:ea charset="-122" panose="02010600030101010101" pitchFamily="2" typeface="宋体"/>
              </a:defRPr>
            </a:lvl9pPr>
          </a:lstStyle>
          <a:p>
            <a:r>
              <a:rPr altLang="zh-CN" lang="en-US" sz="4400">
                <a:solidFill>
                  <a:schemeClr val="bg1"/>
                </a:solidFill>
              </a:rPr>
              <a:t>70%</a:t>
            </a:r>
          </a:p>
        </p:txBody>
      </p:sp>
      <p:sp>
        <p:nvSpPr>
          <p:cNvPr id="10" name="Copyright Notice"/>
          <p:cNvSpPr/>
          <p:nvPr/>
        </p:nvSpPr>
        <p:spPr bwMode="auto">
          <a:xfrm>
            <a:off x="1985699" y="3239638"/>
            <a:ext cx="1405621" cy="31166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88" lIns="71972" rIns="71972" rtlCol="0" tIns="32388" wrap="square">
            <a:spAutoFit/>
          </a:bodyPr>
          <a:lstStyle/>
          <a:p>
            <a:pPr>
              <a:lnSpc>
                <a:spcPct val="90000"/>
              </a:lnSpc>
            </a:pPr>
            <a:r>
              <a:rPr altLang="en-US" cap="small" lang="zh-CN">
                <a:solidFill>
                  <a:schemeClr val="tx1">
                    <a:lumMod val="65000"/>
                    <a:lumOff val="35000"/>
                  </a:schemeClr>
                </a:solidFill>
                <a:latin charset="-122" panose="020b0503020204020204" pitchFamily="34" typeface="微软雅黑"/>
                <a:ea charset="-122" panose="020b0503020204020204" pitchFamily="34" typeface="微软雅黑"/>
              </a:rPr>
              <a:t>第一季度</a:t>
            </a:r>
          </a:p>
        </p:txBody>
      </p:sp>
      <p:sp>
        <p:nvSpPr>
          <p:cNvPr id="11" name="Copyright Notice"/>
          <p:cNvSpPr/>
          <p:nvPr/>
        </p:nvSpPr>
        <p:spPr bwMode="auto">
          <a:xfrm>
            <a:off x="4247012" y="3923865"/>
            <a:ext cx="1405621" cy="31166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88" lIns="71972" rIns="71972" rtlCol="0" tIns="32388" wrap="square">
            <a:spAutoFit/>
          </a:bodyPr>
          <a:lstStyle/>
          <a:p>
            <a:pPr>
              <a:lnSpc>
                <a:spcPct val="90000"/>
              </a:lnSpc>
            </a:pPr>
            <a:r>
              <a:rPr altLang="en-US" cap="small" lang="zh-CN">
                <a:solidFill>
                  <a:schemeClr val="tx1">
                    <a:lumMod val="65000"/>
                    <a:lumOff val="35000"/>
                  </a:schemeClr>
                </a:solidFill>
                <a:latin charset="-122" panose="020b0503020204020204" pitchFamily="34" typeface="微软雅黑"/>
                <a:ea charset="-122" panose="020b0503020204020204" pitchFamily="34" typeface="微软雅黑"/>
              </a:rPr>
              <a:t>第二季度</a:t>
            </a:r>
          </a:p>
        </p:txBody>
      </p:sp>
      <p:sp>
        <p:nvSpPr>
          <p:cNvPr id="12" name="Copyright Notice"/>
          <p:cNvSpPr/>
          <p:nvPr/>
        </p:nvSpPr>
        <p:spPr bwMode="auto">
          <a:xfrm>
            <a:off x="6518672" y="4660300"/>
            <a:ext cx="1405621" cy="31166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88" lIns="71972" rIns="71972" rtlCol="0" tIns="32388" wrap="square">
            <a:spAutoFit/>
          </a:bodyPr>
          <a:lstStyle/>
          <a:p>
            <a:pPr>
              <a:lnSpc>
                <a:spcPct val="90000"/>
              </a:lnSpc>
            </a:pPr>
            <a:r>
              <a:rPr altLang="en-US" cap="small" lang="zh-CN">
                <a:solidFill>
                  <a:schemeClr val="tx1">
                    <a:lumMod val="65000"/>
                    <a:lumOff val="35000"/>
                  </a:schemeClr>
                </a:solidFill>
                <a:latin charset="-122" panose="020b0503020204020204" pitchFamily="34" typeface="微软雅黑"/>
                <a:ea charset="-122" panose="020b0503020204020204" pitchFamily="34" typeface="微软雅黑"/>
              </a:rPr>
              <a:t>第三季度</a:t>
            </a:r>
          </a:p>
        </p:txBody>
      </p:sp>
      <p:sp>
        <p:nvSpPr>
          <p:cNvPr id="13" name="Copyright Notice"/>
          <p:cNvSpPr/>
          <p:nvPr/>
        </p:nvSpPr>
        <p:spPr bwMode="auto">
          <a:xfrm>
            <a:off x="8790334" y="2320279"/>
            <a:ext cx="1405621" cy="311664"/>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88" lIns="71972" rIns="71972" rtlCol="0" tIns="32388" wrap="square">
            <a:spAutoFit/>
          </a:bodyPr>
          <a:lstStyle/>
          <a:p>
            <a:pPr>
              <a:lnSpc>
                <a:spcPct val="90000"/>
              </a:lnSpc>
            </a:pPr>
            <a:r>
              <a:rPr altLang="en-US" cap="small" lang="zh-CN">
                <a:solidFill>
                  <a:schemeClr val="tx1">
                    <a:lumMod val="65000"/>
                    <a:lumOff val="35000"/>
                  </a:schemeClr>
                </a:solidFill>
                <a:latin charset="-122" panose="020b0503020204020204" pitchFamily="34" typeface="微软雅黑"/>
                <a:ea charset="-122" panose="020b0503020204020204" pitchFamily="34" typeface="微软雅黑"/>
              </a:rPr>
              <a:t>第四季度</a:t>
            </a:r>
          </a:p>
        </p:txBody>
      </p:sp>
      <p:sp>
        <p:nvSpPr>
          <p:cNvPr id="14" name="矩形 13"/>
          <p:cNvSpPr/>
          <p:nvPr/>
        </p:nvSpPr>
        <p:spPr>
          <a:xfrm>
            <a:off x="1730977" y="1089401"/>
            <a:ext cx="5420867" cy="3139402"/>
          </a:xfrm>
          <a:prstGeom prst="rect">
            <a:avLst/>
          </a:prstGeom>
        </p:spPr>
        <p:txBody>
          <a:bodyPr bIns="45701" lIns="91404" rIns="91404" tIns="45701" wrap="square">
            <a:spAutoFit/>
          </a:bodyPr>
          <a:lstStyle/>
          <a:p>
            <a:pPr>
              <a:lnSpc>
                <a:spcPct val="200000"/>
              </a:lnSpc>
            </a:pPr>
            <a:r>
              <a:rPr altLang="en-US" b="1" lang="zh-CN" sz="2000">
                <a:solidFill>
                  <a:schemeClr val="tx1">
                    <a:lumMod val="50000"/>
                    <a:lumOff val="50000"/>
                  </a:schemeClr>
                </a:solidFill>
                <a:latin charset="-122" panose="020b0503020204020204" pitchFamily="34" typeface="微软雅黑"/>
                <a:ea charset="-122" panose="020b0503020204020204" pitchFamily="34" typeface="微软雅黑"/>
              </a:rPr>
              <a:t>点击添加小标题</a:t>
            </a:r>
          </a:p>
          <a:p>
            <a:pPr>
              <a:lnSpc>
                <a:spcPct val="200000"/>
              </a:lnSpc>
            </a:pPr>
            <a:r>
              <a:rPr altLang="en-US" b="1" lang="zh-CN" sz="20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2"/>
                                        </p:tgtEl>
                                        <p:attrNameLst>
                                          <p:attrName>style.visibility</p:attrName>
                                        </p:attrNameLst>
                                      </p:cBhvr>
                                      <p:to>
                                        <p:strVal val="visible"/>
                                      </p:to>
                                    </p:set>
                                    <p:animEffect filter="wipe(down)"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4" presetSubtype="10">
                                  <p:stCondLst>
                                    <p:cond delay="0"/>
                                  </p:stCondLst>
                                  <p:childTnLst>
                                    <p:set>
                                      <p:cBhvr>
                                        <p:cTn dur="1" fill="hold" id="14">
                                          <p:stCondLst>
                                            <p:cond delay="0"/>
                                          </p:stCondLst>
                                        </p:cTn>
                                        <p:tgtEl>
                                          <p:spTgt spid="6"/>
                                        </p:tgtEl>
                                        <p:attrNameLst>
                                          <p:attrName>style.visibility</p:attrName>
                                        </p:attrNameLst>
                                      </p:cBhvr>
                                      <p:to>
                                        <p:strVal val="visible"/>
                                      </p:to>
                                    </p:set>
                                    <p:animEffect filter="randombar(horizontal)" transition="in">
                                      <p:cBhvr>
                                        <p:cTn dur="500" id="15"/>
                                        <p:tgtEl>
                                          <p:spTgt spid="6"/>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0"/>
                                        </p:tgtEl>
                                        <p:attrNameLst>
                                          <p:attrName>style.visibility</p:attrName>
                                        </p:attrNameLst>
                                      </p:cBhvr>
                                      <p:to>
                                        <p:strVal val="visible"/>
                                      </p:to>
                                    </p:set>
                                    <p:animEffect filter="wipe(down)"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3"/>
                                        </p:tgtEl>
                                        <p:attrNameLst>
                                          <p:attrName>style.visibility</p:attrName>
                                        </p:attrNameLst>
                                      </p:cBhvr>
                                      <p:to>
                                        <p:strVal val="visible"/>
                                      </p:to>
                                    </p:set>
                                    <p:animEffect filter="wipe(down)" transition="in">
                                      <p:cBhvr>
                                        <p:cTn dur="500" id="23"/>
                                        <p:tgtEl>
                                          <p:spTgt spid="3"/>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7"/>
                                        </p:tgtEl>
                                        <p:attrNameLst>
                                          <p:attrName>style.visibility</p:attrName>
                                        </p:attrNameLst>
                                      </p:cBhvr>
                                      <p:to>
                                        <p:strVal val="visible"/>
                                      </p:to>
                                    </p:set>
                                    <p:animEffect filter="randombar(horizontal)"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500" id="31"/>
                                        <p:tgtEl>
                                          <p:spTgt spid="11"/>
                                        </p:tgtEl>
                                      </p:cBhvr>
                                    </p:animEffect>
                                  </p:childTnLst>
                                </p:cTn>
                              </p:par>
                            </p:childTnLst>
                          </p:cTn>
                        </p:par>
                        <p:par>
                          <p:cTn fill="hold" id="32" nodeType="afterGroup">
                            <p:stCondLst>
                              <p:cond delay="3500"/>
                            </p:stCondLst>
                            <p:childTnLst>
                              <p:par>
                                <p:cTn fill="hold" grpId="0" id="33" nodeType="afterEffect" presetClass="entr" presetID="22" presetSubtype="4">
                                  <p:stCondLst>
                                    <p:cond delay="0"/>
                                  </p:stCondLst>
                                  <p:childTnLst>
                                    <p:set>
                                      <p:cBhvr>
                                        <p:cTn dur="1" fill="hold" id="34">
                                          <p:stCondLst>
                                            <p:cond delay="0"/>
                                          </p:stCondLst>
                                        </p:cTn>
                                        <p:tgtEl>
                                          <p:spTgt spid="4"/>
                                        </p:tgtEl>
                                        <p:attrNameLst>
                                          <p:attrName>style.visibility</p:attrName>
                                        </p:attrNameLst>
                                      </p:cBhvr>
                                      <p:to>
                                        <p:strVal val="visible"/>
                                      </p:to>
                                    </p:set>
                                    <p:animEffect filter="wipe(down)" transition="in">
                                      <p:cBhvr>
                                        <p:cTn dur="500" id="35"/>
                                        <p:tgtEl>
                                          <p:spTgt spid="4"/>
                                        </p:tgtEl>
                                      </p:cBhvr>
                                    </p:animEffect>
                                  </p:childTnLst>
                                </p:cTn>
                              </p:par>
                            </p:childTnLst>
                          </p:cTn>
                        </p:par>
                        <p:par>
                          <p:cTn fill="hold" id="36" nodeType="afterGroup">
                            <p:stCondLst>
                              <p:cond delay="4000"/>
                            </p:stCondLst>
                            <p:childTnLst>
                              <p:par>
                                <p:cTn fill="hold" grpId="0" id="37" nodeType="afterEffect" presetClass="entr" presetID="14" presetSubtype="10">
                                  <p:stCondLst>
                                    <p:cond delay="0"/>
                                  </p:stCondLst>
                                  <p:childTnLst>
                                    <p:set>
                                      <p:cBhvr>
                                        <p:cTn dur="1" fill="hold" id="38">
                                          <p:stCondLst>
                                            <p:cond delay="0"/>
                                          </p:stCondLst>
                                        </p:cTn>
                                        <p:tgtEl>
                                          <p:spTgt spid="8"/>
                                        </p:tgtEl>
                                        <p:attrNameLst>
                                          <p:attrName>style.visibility</p:attrName>
                                        </p:attrNameLst>
                                      </p:cBhvr>
                                      <p:to>
                                        <p:strVal val="visible"/>
                                      </p:to>
                                    </p:set>
                                    <p:animEffect filter="randombar(horizontal)" transition="in">
                                      <p:cBhvr>
                                        <p:cTn dur="500" id="39"/>
                                        <p:tgtEl>
                                          <p:spTgt spid="8"/>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12"/>
                                        </p:tgtEl>
                                        <p:attrNameLst>
                                          <p:attrName>style.visibility</p:attrName>
                                        </p:attrNameLst>
                                      </p:cBhvr>
                                      <p:to>
                                        <p:strVal val="visible"/>
                                      </p:to>
                                    </p:set>
                                    <p:animEffect filter="wipe(left)" transition="in">
                                      <p:cBhvr>
                                        <p:cTn dur="500" id="43"/>
                                        <p:tgtEl>
                                          <p:spTgt spid="12"/>
                                        </p:tgtEl>
                                      </p:cBhvr>
                                    </p:animEffect>
                                  </p:childTnLst>
                                </p:cTn>
                              </p:par>
                            </p:childTnLst>
                          </p:cTn>
                        </p:par>
                        <p:par>
                          <p:cTn fill="hold" id="44" nodeType="afterGroup">
                            <p:stCondLst>
                              <p:cond delay="5000"/>
                            </p:stCondLst>
                            <p:childTnLst>
                              <p:par>
                                <p:cTn fill="hold" grpId="0" id="45" nodeType="afterEffect" presetClass="entr" presetID="22" presetSubtype="4">
                                  <p:stCondLst>
                                    <p:cond delay="0"/>
                                  </p:stCondLst>
                                  <p:childTnLst>
                                    <p:set>
                                      <p:cBhvr>
                                        <p:cTn dur="1" fill="hold" id="46">
                                          <p:stCondLst>
                                            <p:cond delay="0"/>
                                          </p:stCondLst>
                                        </p:cTn>
                                        <p:tgtEl>
                                          <p:spTgt spid="5"/>
                                        </p:tgtEl>
                                        <p:attrNameLst>
                                          <p:attrName>style.visibility</p:attrName>
                                        </p:attrNameLst>
                                      </p:cBhvr>
                                      <p:to>
                                        <p:strVal val="visible"/>
                                      </p:to>
                                    </p:set>
                                    <p:animEffect filter="wipe(down)" transition="in">
                                      <p:cBhvr>
                                        <p:cTn dur="500" id="47"/>
                                        <p:tgtEl>
                                          <p:spTgt spid="5"/>
                                        </p:tgtEl>
                                      </p:cBhvr>
                                    </p:animEffect>
                                  </p:childTnLst>
                                </p:cTn>
                              </p:par>
                            </p:childTnLst>
                          </p:cTn>
                        </p:par>
                        <p:par>
                          <p:cTn fill="hold" id="48" nodeType="afterGroup">
                            <p:stCondLst>
                              <p:cond delay="5500"/>
                            </p:stCondLst>
                            <p:childTnLst>
                              <p:par>
                                <p:cTn fill="hold" grpId="0" id="49" nodeType="afterEffect" presetClass="entr" presetID="14" presetSubtype="10">
                                  <p:stCondLst>
                                    <p:cond delay="0"/>
                                  </p:stCondLst>
                                  <p:childTnLst>
                                    <p:set>
                                      <p:cBhvr>
                                        <p:cTn dur="1" fill="hold" id="50">
                                          <p:stCondLst>
                                            <p:cond delay="0"/>
                                          </p:stCondLst>
                                        </p:cTn>
                                        <p:tgtEl>
                                          <p:spTgt spid="9"/>
                                        </p:tgtEl>
                                        <p:attrNameLst>
                                          <p:attrName>style.visibility</p:attrName>
                                        </p:attrNameLst>
                                      </p:cBhvr>
                                      <p:to>
                                        <p:strVal val="visible"/>
                                      </p:to>
                                    </p:set>
                                    <p:animEffect filter="randombar(horizontal)" transition="in">
                                      <p:cBhvr>
                                        <p:cTn dur="500" id="51"/>
                                        <p:tgtEl>
                                          <p:spTgt spid="9"/>
                                        </p:tgtEl>
                                      </p:cBhvr>
                                    </p:animEffect>
                                  </p:childTnLst>
                                </p:cTn>
                              </p:par>
                            </p:childTnLst>
                          </p:cTn>
                        </p:par>
                        <p:par>
                          <p:cTn fill="hold" id="52" nodeType="afterGroup">
                            <p:stCondLst>
                              <p:cond delay="6000"/>
                            </p:stCondLst>
                            <p:childTnLst>
                              <p:par>
                                <p:cTn fill="hold" grpId="0" id="53" nodeType="afterEffect" presetClass="entr" presetID="22" presetSubtype="8">
                                  <p:stCondLst>
                                    <p:cond delay="0"/>
                                  </p:stCondLst>
                                  <p:childTnLst>
                                    <p:set>
                                      <p:cBhvr>
                                        <p:cTn dur="1" fill="hold" id="54">
                                          <p:stCondLst>
                                            <p:cond delay="0"/>
                                          </p:stCondLst>
                                        </p:cTn>
                                        <p:tgtEl>
                                          <p:spTgt spid="13"/>
                                        </p:tgtEl>
                                        <p:attrNameLst>
                                          <p:attrName>style.visibility</p:attrName>
                                        </p:attrNameLst>
                                      </p:cBhvr>
                                      <p:to>
                                        <p:strVal val="visible"/>
                                      </p:to>
                                    </p:set>
                                    <p:animEffect filter="wipe(left)" transition="in">
                                      <p:cBhvr>
                                        <p:cTn dur="500" id="55"/>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200094" y="1769725"/>
            <a:ext cx="1757998" cy="1765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p>
        </p:txBody>
      </p:sp>
      <p:sp>
        <p:nvSpPr>
          <p:cNvPr id="3" name="矩形 2"/>
          <p:cNvSpPr/>
          <p:nvPr/>
        </p:nvSpPr>
        <p:spPr>
          <a:xfrm>
            <a:off x="1200094"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4" name="矩形 3"/>
          <p:cNvSpPr/>
          <p:nvPr/>
        </p:nvSpPr>
        <p:spPr>
          <a:xfrm>
            <a:off x="3186631" y="1769725"/>
            <a:ext cx="1757998" cy="1765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p>
        </p:txBody>
      </p:sp>
      <p:sp>
        <p:nvSpPr>
          <p:cNvPr id="5" name="矩形 4"/>
          <p:cNvSpPr/>
          <p:nvPr/>
        </p:nvSpPr>
        <p:spPr>
          <a:xfrm>
            <a:off x="3186631"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6" name="矩形 5"/>
          <p:cNvSpPr/>
          <p:nvPr/>
        </p:nvSpPr>
        <p:spPr>
          <a:xfrm>
            <a:off x="5173170" y="1769725"/>
            <a:ext cx="1757998" cy="1765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p>
        </p:txBody>
      </p:sp>
      <p:sp>
        <p:nvSpPr>
          <p:cNvPr id="7" name="矩形 6"/>
          <p:cNvSpPr/>
          <p:nvPr/>
        </p:nvSpPr>
        <p:spPr>
          <a:xfrm>
            <a:off x="517317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8" name="矩形 7"/>
          <p:cNvSpPr/>
          <p:nvPr/>
        </p:nvSpPr>
        <p:spPr>
          <a:xfrm>
            <a:off x="7159710" y="1769725"/>
            <a:ext cx="1757998" cy="1765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p>
        </p:txBody>
      </p:sp>
      <p:sp>
        <p:nvSpPr>
          <p:cNvPr id="9" name="矩形 8"/>
          <p:cNvSpPr/>
          <p:nvPr/>
        </p:nvSpPr>
        <p:spPr>
          <a:xfrm>
            <a:off x="715971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10" name="矩形 9"/>
          <p:cNvSpPr/>
          <p:nvPr/>
        </p:nvSpPr>
        <p:spPr>
          <a:xfrm>
            <a:off x="9146247" y="1769725"/>
            <a:ext cx="1757998" cy="176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p>
        </p:txBody>
      </p:sp>
      <p:sp>
        <p:nvSpPr>
          <p:cNvPr id="11" name="矩形 10"/>
          <p:cNvSpPr/>
          <p:nvPr/>
        </p:nvSpPr>
        <p:spPr>
          <a:xfrm>
            <a:off x="9146247" y="3535309"/>
            <a:ext cx="1757998" cy="1059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a:p>
            <a:pPr algn="ctr"/>
            <a:r>
              <a:rPr altLang="en-US" lang="zh-CN" sz="1600">
                <a:solidFill>
                  <a:schemeClr val="bg1"/>
                </a:solidFill>
                <a:latin charset="-122" panose="020b0503020204020204" pitchFamily="34" typeface="微软雅黑"/>
                <a:ea charset="-122" panose="020b0503020204020204" pitchFamily="34" typeface="微软雅黑"/>
                <a:cs charset="-122" pitchFamily="2" typeface="华文黑体"/>
              </a:rPr>
              <a:t>点击添加标题</a:t>
            </a:r>
          </a:p>
        </p:txBody>
      </p:sp>
      <p:grpSp>
        <p:nvGrpSpPr>
          <p:cNvPr id="12" name="组合 11"/>
          <p:cNvGrpSpPr/>
          <p:nvPr/>
        </p:nvGrpSpPr>
        <p:grpSpPr>
          <a:xfrm>
            <a:off x="1762914" y="1981593"/>
            <a:ext cx="632363" cy="816374"/>
            <a:chOff x="3095876" y="2479873"/>
            <a:chExt cx="366231" cy="470769"/>
          </a:xfrm>
        </p:grpSpPr>
        <p:sp>
          <p:nvSpPr>
            <p:cNvPr id="13"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14"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grpSp>
      <p:sp>
        <p:nvSpPr>
          <p:cNvPr id="17" name="Freeform 64"/>
          <p:cNvSpPr>
            <a:spLocks noEditPoints="1"/>
          </p:cNvSpPr>
          <p:nvPr/>
        </p:nvSpPr>
        <p:spPr bwMode="auto">
          <a:xfrm flipH="1">
            <a:off x="3630367" y="2027377"/>
            <a:ext cx="870531" cy="724809"/>
          </a:xfrm>
          <a:custGeom>
            <a:gdLst>
              <a:gd fmla="*/ 188 w 308" name="T0"/>
              <a:gd fmla="*/ 19 h 256" name="T1"/>
              <a:gd fmla="*/ 154 w 308" name="T2"/>
              <a:gd fmla="*/ 0 h 256" name="T3"/>
              <a:gd fmla="*/ 120 w 308" name="T4"/>
              <a:gd fmla="*/ 19 h 256" name="T5"/>
              <a:gd fmla="*/ 8 w 308" name="T6"/>
              <a:gd fmla="*/ 195 h 256" name="T7"/>
              <a:gd fmla="*/ 7 w 308" name="T8"/>
              <a:gd fmla="*/ 235 h 256" name="T9"/>
              <a:gd fmla="*/ 42 w 308" name="T10"/>
              <a:gd fmla="*/ 256 h 256" name="T11"/>
              <a:gd fmla="*/ 266 w 308" name="T12"/>
              <a:gd fmla="*/ 256 h 256" name="T13"/>
              <a:gd fmla="*/ 301 w 308" name="T14"/>
              <a:gd fmla="*/ 235 h 256" name="T15"/>
              <a:gd fmla="*/ 300 w 308" name="T16"/>
              <a:gd fmla="*/ 195 h 256" name="T17"/>
              <a:gd fmla="*/ 188 w 308" name="T18"/>
              <a:gd fmla="*/ 19 h 256" name="T19"/>
              <a:gd fmla="*/ 154 w 308" name="T20"/>
              <a:gd fmla="*/ 216 h 256" name="T21"/>
              <a:gd fmla="*/ 138 w 308" name="T22"/>
              <a:gd fmla="*/ 200 h 256" name="T23"/>
              <a:gd fmla="*/ 154 w 308" name="T24"/>
              <a:gd fmla="*/ 184 h 256" name="T25"/>
              <a:gd fmla="*/ 170 w 308" name="T26"/>
              <a:gd fmla="*/ 200 h 256" name="T27"/>
              <a:gd fmla="*/ 154 w 308" name="T28"/>
              <a:gd fmla="*/ 216 h 256" name="T29"/>
              <a:gd fmla="*/ 170 w 308" name="T30"/>
              <a:gd fmla="*/ 152 h 256" name="T31"/>
              <a:gd fmla="*/ 154 w 308" name="T32"/>
              <a:gd fmla="*/ 168 h 256" name="T33"/>
              <a:gd fmla="*/ 138 w 308" name="T34"/>
              <a:gd fmla="*/ 152 h 256" name="T35"/>
              <a:gd fmla="*/ 138 w 308" name="T36"/>
              <a:gd fmla="*/ 96 h 256" name="T37"/>
              <a:gd fmla="*/ 154 w 308" name="T38"/>
              <a:gd fmla="*/ 80 h 256" name="T39"/>
              <a:gd fmla="*/ 170 w 308" name="T40"/>
              <a:gd fmla="*/ 96 h 256" name="T41"/>
              <a:gd fmla="*/ 170 w 308" name="T42"/>
              <a:gd fmla="*/ 152 h 25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56" w="308">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4720" compatLnSpc="1" lIns="89442" numCol="1" rIns="89442" tIns="44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grpSp>
        <p:nvGrpSpPr>
          <p:cNvPr id="18" name="组合 17"/>
          <p:cNvGrpSpPr/>
          <p:nvPr/>
        </p:nvGrpSpPr>
        <p:grpSpPr>
          <a:xfrm>
            <a:off x="5780451" y="1992614"/>
            <a:ext cx="543437" cy="794334"/>
            <a:chOff x="5690315" y="3674507"/>
            <a:chExt cx="314729" cy="458061"/>
          </a:xfrm>
        </p:grpSpPr>
        <p:sp>
          <p:nvSpPr>
            <p:cNvPr id="19" name="Freeform 36"/>
            <p:cNvSpPr/>
            <p:nvPr/>
          </p:nvSpPr>
          <p:spPr bwMode="auto">
            <a:xfrm flipH="1">
              <a:off x="5782528" y="4054387"/>
              <a:ext cx="130302" cy="78181"/>
            </a:xfrm>
            <a:custGeom>
              <a:gdLst>
                <a:gd fmla="*/ 73 w 80" name="T0"/>
                <a:gd fmla="*/ 2 h 48" name="T1"/>
                <a:gd fmla="*/ 44 w 80" name="T2"/>
                <a:gd fmla="*/ 8 h 48" name="T3"/>
                <a:gd fmla="*/ 40 w 80" name="T4"/>
                <a:gd fmla="*/ 8 h 48" name="T5"/>
                <a:gd fmla="*/ 36 w 80" name="T6"/>
                <a:gd fmla="*/ 8 h 48" name="T7"/>
                <a:gd fmla="*/ 7 w 80" name="T8"/>
                <a:gd fmla="*/ 2 h 48" name="T9"/>
                <a:gd fmla="*/ 0 w 80" name="T10"/>
                <a:gd fmla="*/ 0 h 48" name="T11"/>
                <a:gd fmla="*/ 0 w 80" name="T12"/>
                <a:gd fmla="*/ 0 h 48" name="T13"/>
                <a:gd fmla="*/ 40 w 80" name="T14"/>
                <a:gd fmla="*/ 48 h 48" name="T15"/>
                <a:gd fmla="*/ 80 w 80" name="T16"/>
                <a:gd fmla="*/ 0 h 48" name="T17"/>
                <a:gd fmla="*/ 80 w 80" name="T18"/>
                <a:gd fmla="*/ 0 h 48" name="T19"/>
                <a:gd fmla="*/ 73 w 80" name="T20"/>
                <a:gd fmla="*/ 2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80">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0" name="Freeform 37"/>
            <p:cNvSpPr>
              <a:spLocks noEditPoints="1"/>
            </p:cNvSpPr>
            <p:nvPr/>
          </p:nvSpPr>
          <p:spPr bwMode="auto">
            <a:xfrm flipH="1">
              <a:off x="5690315" y="3674507"/>
              <a:ext cx="314729" cy="366849"/>
            </a:xfrm>
            <a:custGeom>
              <a:gdLst>
                <a:gd fmla="*/ 96 w 192" name="T0"/>
                <a:gd fmla="*/ 0 h 224" name="T1"/>
                <a:gd fmla="*/ 0 w 192" name="T2"/>
                <a:gd fmla="*/ 96 h 224" name="T3"/>
                <a:gd fmla="*/ 48 w 192" name="T4"/>
                <a:gd fmla="*/ 200 h 224" name="T5"/>
                <a:gd fmla="*/ 67 w 192" name="T6"/>
                <a:gd fmla="*/ 219 h 224" name="T7"/>
                <a:gd fmla="*/ 90 w 192" name="T8"/>
                <a:gd fmla="*/ 224 h 224" name="T9"/>
                <a:gd fmla="*/ 96 w 192" name="T10"/>
                <a:gd fmla="*/ 224 h 224" name="T11"/>
                <a:gd fmla="*/ 125 w 192" name="T12"/>
                <a:gd fmla="*/ 218 h 224" name="T13"/>
                <a:gd fmla="*/ 144 w 192" name="T14"/>
                <a:gd fmla="*/ 200 h 224" name="T15"/>
                <a:gd fmla="*/ 192 w 192" name="T16"/>
                <a:gd fmla="*/ 96 h 224" name="T17"/>
                <a:gd fmla="*/ 96 w 192" name="T18"/>
                <a:gd fmla="*/ 0 h 224" name="T19"/>
                <a:gd fmla="*/ 113 w 192" name="T20"/>
                <a:gd fmla="*/ 40 h 224" name="T21"/>
                <a:gd fmla="*/ 31 w 192" name="T22"/>
                <a:gd fmla="*/ 121 h 224" name="T23"/>
                <a:gd fmla="*/ 31 w 192" name="T24"/>
                <a:gd fmla="*/ 128 h 224" name="T25"/>
                <a:gd fmla="*/ 24 w 192" name="T26"/>
                <a:gd fmla="*/ 98 h 224" name="T27"/>
                <a:gd fmla="*/ 99 w 192" name="T28"/>
                <a:gd fmla="*/ 24 h 224" name="T29"/>
                <a:gd fmla="*/ 160 w 192" name="T30"/>
                <a:gd fmla="*/ 54 h 224" name="T31"/>
                <a:gd fmla="*/ 113 w 192" name="T32"/>
                <a:gd fmla="*/ 40 h 22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24" w="192">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grpSp>
      <p:sp>
        <p:nvSpPr>
          <p:cNvPr id="21" name="Freeform 9"/>
          <p:cNvSpPr/>
          <p:nvPr/>
        </p:nvSpPr>
        <p:spPr bwMode="auto">
          <a:xfrm flipH="1">
            <a:off x="7587004" y="2105593"/>
            <a:ext cx="903413" cy="568376"/>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4720" compatLnSpc="1" lIns="89442" numCol="1" rIns="89442" tIns="44720"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grpSp>
        <p:nvGrpSpPr>
          <p:cNvPr id="22" name="组合 21"/>
          <p:cNvGrpSpPr/>
          <p:nvPr/>
        </p:nvGrpSpPr>
        <p:grpSpPr>
          <a:xfrm>
            <a:off x="9640174" y="2026508"/>
            <a:ext cx="770153" cy="726549"/>
            <a:chOff x="1784487" y="2486066"/>
            <a:chExt cx="446032" cy="418971"/>
          </a:xfrm>
          <a:solidFill>
            <a:schemeClr val="bg1"/>
          </a:solidFill>
        </p:grpSpPr>
        <p:sp>
          <p:nvSpPr>
            <p:cNvPr id="23" name="Freeform 68"/>
            <p:cNvSpPr/>
            <p:nvPr/>
          </p:nvSpPr>
          <p:spPr bwMode="auto">
            <a:xfrm flipH="1">
              <a:off x="1784487" y="2669491"/>
              <a:ext cx="66153" cy="235546"/>
            </a:xfrm>
            <a:custGeom>
              <a:gdLst>
                <a:gd fmla="*/ 24 w 40" name="T0"/>
                <a:gd fmla="*/ 0 h 144" name="T1"/>
                <a:gd fmla="*/ 0 w 40" name="T2"/>
                <a:gd fmla="*/ 0 h 144" name="T3"/>
                <a:gd fmla="*/ 0 w 40" name="T4"/>
                <a:gd fmla="*/ 100 h 144" name="T5"/>
                <a:gd fmla="*/ 9 w 40" name="T6"/>
                <a:gd fmla="*/ 108 h 144" name="T7"/>
                <a:gd fmla="*/ 9 w 40" name="T8"/>
                <a:gd fmla="*/ 109 h 144" name="T9"/>
                <a:gd fmla="*/ 11 w 40" name="T10"/>
                <a:gd fmla="*/ 111 h 144" name="T11"/>
                <a:gd fmla="*/ 12 w 40" name="T12"/>
                <a:gd fmla="*/ 113 h 144" name="T13"/>
                <a:gd fmla="*/ 13 w 40" name="T14"/>
                <a:gd fmla="*/ 115 h 144" name="T15"/>
                <a:gd fmla="*/ 14 w 40" name="T16"/>
                <a:gd fmla="*/ 117 h 144" name="T17"/>
                <a:gd fmla="*/ 15 w 40" name="T18"/>
                <a:gd fmla="*/ 119 h 144" name="T19"/>
                <a:gd fmla="*/ 15 w 40" name="T20"/>
                <a:gd fmla="*/ 122 h 144" name="T21"/>
                <a:gd fmla="*/ 16 w 40" name="T22"/>
                <a:gd fmla="*/ 123 h 144" name="T23"/>
                <a:gd fmla="*/ 16 w 40" name="T24"/>
                <a:gd fmla="*/ 128 h 144" name="T25"/>
                <a:gd fmla="*/ 15 w 40" name="T26"/>
                <a:gd fmla="*/ 133 h 144" name="T27"/>
                <a:gd fmla="*/ 15 w 40" name="T28"/>
                <a:gd fmla="*/ 136 h 144" name="T29"/>
                <a:gd fmla="*/ 14 w 40" name="T30"/>
                <a:gd fmla="*/ 138 h 144" name="T31"/>
                <a:gd fmla="*/ 12 w 40" name="T32"/>
                <a:gd fmla="*/ 144 h 144" name="T33"/>
                <a:gd fmla="*/ 24 w 40" name="T34"/>
                <a:gd fmla="*/ 144 h 144" name="T35"/>
                <a:gd fmla="*/ 40 w 40" name="T36"/>
                <a:gd fmla="*/ 128 h 144" name="T37"/>
                <a:gd fmla="*/ 40 w 40" name="T38"/>
                <a:gd fmla="*/ 16 h 144" name="T39"/>
                <a:gd fmla="*/ 24 w 40" name="T40"/>
                <a:gd fmla="*/ 0 h 14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4" w="40">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4" name="Freeform 69"/>
            <p:cNvSpPr/>
            <p:nvPr/>
          </p:nvSpPr>
          <p:spPr bwMode="auto">
            <a:xfrm flipH="1">
              <a:off x="1850640" y="2852915"/>
              <a:ext cx="313727" cy="52121"/>
            </a:xfrm>
            <a:custGeom>
              <a:gdLst>
                <a:gd fmla="*/ 191 w 192" name="T0"/>
                <a:gd fmla="*/ 10 h 32" name="T1"/>
                <a:gd fmla="*/ 189 w 192" name="T2"/>
                <a:gd fmla="*/ 8 h 32" name="T3"/>
                <a:gd fmla="*/ 188 w 192" name="T4"/>
                <a:gd fmla="*/ 6 h 32" name="T5"/>
                <a:gd fmla="*/ 187 w 192" name="T6"/>
                <a:gd fmla="*/ 4 h 32" name="T7"/>
                <a:gd fmla="*/ 184 w 192" name="T8"/>
                <a:gd fmla="*/ 3 h 32" name="T9"/>
                <a:gd fmla="*/ 181 w 192" name="T10"/>
                <a:gd fmla="*/ 1 h 32" name="T11"/>
                <a:gd fmla="*/ 176 w 192" name="T12"/>
                <a:gd fmla="*/ 0 h 32" name="T13"/>
                <a:gd fmla="*/ 16 w 192" name="T14"/>
                <a:gd fmla="*/ 0 h 32" name="T15"/>
                <a:gd fmla="*/ 11 w 192" name="T16"/>
                <a:gd fmla="*/ 1 h 32" name="T17"/>
                <a:gd fmla="*/ 8 w 192" name="T18"/>
                <a:gd fmla="*/ 3 h 32" name="T19"/>
                <a:gd fmla="*/ 5 w 192" name="T20"/>
                <a:gd fmla="*/ 4 h 32" name="T21"/>
                <a:gd fmla="*/ 4 w 192" name="T22"/>
                <a:gd fmla="*/ 6 h 32" name="T23"/>
                <a:gd fmla="*/ 3 w 192" name="T24"/>
                <a:gd fmla="*/ 8 h 32" name="T25"/>
                <a:gd fmla="*/ 1 w 192" name="T26"/>
                <a:gd fmla="*/ 10 h 32" name="T27"/>
                <a:gd fmla="*/ 1 w 192" name="T28"/>
                <a:gd fmla="*/ 11 h 32" name="T29"/>
                <a:gd fmla="*/ 0 w 192" name="T30"/>
                <a:gd fmla="*/ 16 h 32" name="T31"/>
                <a:gd fmla="*/ 2 w 192" name="T32"/>
                <a:gd fmla="*/ 24 h 32" name="T33"/>
                <a:gd fmla="*/ 3 w 192" name="T34"/>
                <a:gd fmla="*/ 25 h 32" name="T35"/>
                <a:gd fmla="*/ 16 w 192" name="T36"/>
                <a:gd fmla="*/ 32 h 32" name="T37"/>
                <a:gd fmla="*/ 176 w 192" name="T38"/>
                <a:gd fmla="*/ 32 h 32" name="T39"/>
                <a:gd fmla="*/ 189 w 192" name="T40"/>
                <a:gd fmla="*/ 25 h 32" name="T41"/>
                <a:gd fmla="*/ 190 w 192" name="T42"/>
                <a:gd fmla="*/ 24 h 32" name="T43"/>
                <a:gd fmla="*/ 192 w 192" name="T44"/>
                <a:gd fmla="*/ 16 h 32" name="T45"/>
                <a:gd fmla="*/ 191 w 192" name="T46"/>
                <a:gd fmla="*/ 11 h 32" name="T47"/>
                <a:gd fmla="*/ 191 w 192" name="T48"/>
                <a:gd fmla="*/ 10 h 32"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2" w="19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5" name="Freeform 70"/>
            <p:cNvSpPr/>
            <p:nvPr/>
          </p:nvSpPr>
          <p:spPr bwMode="auto">
            <a:xfrm flipH="1">
              <a:off x="2164366" y="2669491"/>
              <a:ext cx="66153" cy="235546"/>
            </a:xfrm>
            <a:custGeom>
              <a:gdLst>
                <a:gd fmla="*/ 40 w 40" name="T0"/>
                <a:gd fmla="*/ 96 h 144" name="T1"/>
                <a:gd fmla="*/ 40 w 40" name="T2"/>
                <a:gd fmla="*/ 64 h 144" name="T3"/>
                <a:gd fmla="*/ 24 w 40" name="T4"/>
                <a:gd fmla="*/ 64 h 144" name="T5"/>
                <a:gd fmla="*/ 24 w 40" name="T6"/>
                <a:gd fmla="*/ 48 h 144" name="T7"/>
                <a:gd fmla="*/ 40 w 40" name="T8"/>
                <a:gd fmla="*/ 48 h 144" name="T9"/>
                <a:gd fmla="*/ 40 w 40" name="T10"/>
                <a:gd fmla="*/ 32 h 144" name="T11"/>
                <a:gd fmla="*/ 24 w 40" name="T12"/>
                <a:gd fmla="*/ 32 h 144" name="T13"/>
                <a:gd fmla="*/ 24 w 40" name="T14"/>
                <a:gd fmla="*/ 16 h 144" name="T15"/>
                <a:gd fmla="*/ 40 w 40" name="T16"/>
                <a:gd fmla="*/ 16 h 144" name="T17"/>
                <a:gd fmla="*/ 40 w 40" name="T18"/>
                <a:gd fmla="*/ 0 h 144" name="T19"/>
                <a:gd fmla="*/ 16 w 40" name="T20"/>
                <a:gd fmla="*/ 0 h 144" name="T21"/>
                <a:gd fmla="*/ 0 w 40" name="T22"/>
                <a:gd fmla="*/ 16 h 144" name="T23"/>
                <a:gd fmla="*/ 0 w 40" name="T24"/>
                <a:gd fmla="*/ 128 h 144" name="T25"/>
                <a:gd fmla="*/ 16 w 40" name="T26"/>
                <a:gd fmla="*/ 144 h 144" name="T27"/>
                <a:gd fmla="*/ 28 w 40" name="T28"/>
                <a:gd fmla="*/ 144 h 144" name="T29"/>
                <a:gd fmla="*/ 26 w 40" name="T30"/>
                <a:gd fmla="*/ 138 h 144" name="T31"/>
                <a:gd fmla="*/ 25 w 40" name="T32"/>
                <a:gd fmla="*/ 136 h 144" name="T33"/>
                <a:gd fmla="*/ 25 w 40" name="T34"/>
                <a:gd fmla="*/ 133 h 144" name="T35"/>
                <a:gd fmla="*/ 24 w 40" name="T36"/>
                <a:gd fmla="*/ 128 h 144" name="T37"/>
                <a:gd fmla="*/ 24 w 40" name="T38"/>
                <a:gd fmla="*/ 123 h 144" name="T39"/>
                <a:gd fmla="*/ 25 w 40" name="T40"/>
                <a:gd fmla="*/ 122 h 144" name="T41"/>
                <a:gd fmla="*/ 25 w 40" name="T42"/>
                <a:gd fmla="*/ 119 h 144" name="T43"/>
                <a:gd fmla="*/ 26 w 40" name="T44"/>
                <a:gd fmla="*/ 117 h 144" name="T45"/>
                <a:gd fmla="*/ 27 w 40" name="T46"/>
                <a:gd fmla="*/ 115 h 144" name="T47"/>
                <a:gd fmla="*/ 28 w 40" name="T48"/>
                <a:gd fmla="*/ 113 h 144" name="T49"/>
                <a:gd fmla="*/ 29 w 40" name="T50"/>
                <a:gd fmla="*/ 111 h 144" name="T51"/>
                <a:gd fmla="*/ 31 w 40" name="T52"/>
                <a:gd fmla="*/ 109 h 144" name="T53"/>
                <a:gd fmla="*/ 31 w 40" name="T54"/>
                <a:gd fmla="*/ 108 h 144" name="T55"/>
                <a:gd fmla="*/ 40 w 40" name="T56"/>
                <a:gd fmla="*/ 100 h 144" name="T57"/>
                <a:gd fmla="*/ 40 w 40" name="T58"/>
                <a:gd fmla="*/ 96 h 14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4" w="40">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6" name="Freeform 71"/>
            <p:cNvSpPr/>
            <p:nvPr/>
          </p:nvSpPr>
          <p:spPr bwMode="auto">
            <a:xfrm flipH="1">
              <a:off x="1863670" y="2486066"/>
              <a:ext cx="91211" cy="91211"/>
            </a:xfrm>
            <a:custGeom>
              <a:gdLst>
                <a:gd fmla="*/ 16 w 56" name="T0"/>
                <a:gd fmla="*/ 56 h 56" name="T1"/>
                <a:gd fmla="*/ 56 w 56" name="T2"/>
                <a:gd fmla="*/ 56 h 56" name="T3"/>
                <a:gd fmla="*/ 0 w 56" name="T4"/>
                <a:gd fmla="*/ 0 h 56" name="T5"/>
                <a:gd fmla="*/ 0 w 56" name="T6"/>
                <a:gd fmla="*/ 40 h 56" name="T7"/>
                <a:gd fmla="*/ 16 w 56" name="T8"/>
                <a:gd fmla="*/ 56 h 56" name="T9"/>
              </a:gdLst>
              <a:cxnLst>
                <a:cxn ang="0">
                  <a:pos x="T0" y="T1"/>
                </a:cxn>
                <a:cxn ang="0">
                  <a:pos x="T2" y="T3"/>
                </a:cxn>
                <a:cxn ang="0">
                  <a:pos x="T4" y="T5"/>
                </a:cxn>
                <a:cxn ang="0">
                  <a:pos x="T6" y="T7"/>
                </a:cxn>
                <a:cxn ang="0">
                  <a:pos x="T8" y="T9"/>
                </a:cxn>
              </a:cxnLst>
              <a:rect b="b" l="0" r="r" t="0"/>
              <a:pathLst>
                <a:path h="56" w="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7" name="Freeform 72"/>
            <p:cNvSpPr/>
            <p:nvPr/>
          </p:nvSpPr>
          <p:spPr bwMode="auto">
            <a:xfrm flipH="1">
              <a:off x="1863670" y="2486066"/>
              <a:ext cx="287666" cy="157365"/>
            </a:xfrm>
            <a:custGeom>
              <a:gdLst>
                <a:gd fmla="*/ 176 w 176" name="T0"/>
                <a:gd fmla="*/ 72 h 96" name="T1"/>
                <a:gd fmla="*/ 120 w 176" name="T2"/>
                <a:gd fmla="*/ 72 h 96" name="T3"/>
                <a:gd fmla="*/ 104 w 176" name="T4"/>
                <a:gd fmla="*/ 56 h 96" name="T5"/>
                <a:gd fmla="*/ 104 w 176" name="T6"/>
                <a:gd fmla="*/ 40 h 96" name="T7"/>
                <a:gd fmla="*/ 104 w 176" name="T8"/>
                <a:gd fmla="*/ 0 h 96" name="T9"/>
                <a:gd fmla="*/ 16 w 176" name="T10"/>
                <a:gd fmla="*/ 0 h 96" name="T11"/>
                <a:gd fmla="*/ 0 w 176" name="T12"/>
                <a:gd fmla="*/ 16 h 96" name="T13"/>
                <a:gd fmla="*/ 0 w 176" name="T14"/>
                <a:gd fmla="*/ 96 h 96" name="T15"/>
                <a:gd fmla="*/ 176 w 176" name="T16"/>
                <a:gd fmla="*/ 96 h 96" name="T17"/>
                <a:gd fmla="*/ 176 w 176" name="T18"/>
                <a:gd fmla="*/ 72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17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894080">
                <a:defRPr/>
              </a:pPr>
              <a:endParaRPr altLang="en-US" lang="zh-CN" sz="1600">
                <a:solidFill>
                  <a:sysClr lastClr="000000" val="windowText"/>
                </a:solidFill>
                <a:latin panose="020f0502020204030204" typeface="Calibri"/>
                <a:ea charset="-122" panose="02010600030101010101" pitchFamily="2" typeface="宋体"/>
              </a:endParaRPr>
            </a:p>
          </p:txBody>
        </p:sp>
      </p:grpSp>
      <p:grpSp>
        <p:nvGrpSpPr>
          <p:cNvPr id="29" name="组合 28"/>
          <p:cNvGrpSpPr/>
          <p:nvPr/>
        </p:nvGrpSpPr>
        <p:grpSpPr>
          <a:xfrm>
            <a:off x="1973616" y="3040942"/>
            <a:ext cx="8157113" cy="211870"/>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bg1"/>
                </a:solidFill>
              </a:endParaRPr>
            </a:p>
          </p:txBody>
        </p:sp>
      </p:grpSp>
      <p:sp>
        <p:nvSpPr>
          <p:cNvPr id="36" name="等腰三角形 35"/>
          <p:cNvSpPr/>
          <p:nvPr/>
        </p:nvSpPr>
        <p:spPr>
          <a:xfrm flipV="1">
            <a:off x="1956737"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solidFill>
                <a:schemeClr val="bg1"/>
              </a:solidFill>
            </a:endParaRPr>
          </a:p>
        </p:txBody>
      </p:sp>
      <p:sp>
        <p:nvSpPr>
          <p:cNvPr id="37" name="等腰三角形 36"/>
          <p:cNvSpPr/>
          <p:nvPr/>
        </p:nvSpPr>
        <p:spPr>
          <a:xfrm flipV="1">
            <a:off x="3943276"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solidFill>
                <a:schemeClr val="bg1"/>
              </a:solidFill>
            </a:endParaRPr>
          </a:p>
        </p:txBody>
      </p:sp>
      <p:sp>
        <p:nvSpPr>
          <p:cNvPr id="38" name="等腰三角形 37"/>
          <p:cNvSpPr/>
          <p:nvPr/>
        </p:nvSpPr>
        <p:spPr>
          <a:xfrm flipV="1">
            <a:off x="5929814"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solidFill>
                <a:schemeClr val="bg1"/>
              </a:solidFill>
            </a:endParaRPr>
          </a:p>
        </p:txBody>
      </p:sp>
      <p:sp>
        <p:nvSpPr>
          <p:cNvPr id="39" name="等腰三角形 38"/>
          <p:cNvSpPr/>
          <p:nvPr/>
        </p:nvSpPr>
        <p:spPr>
          <a:xfrm flipV="1">
            <a:off x="7916352"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solidFill>
                <a:schemeClr val="bg1"/>
              </a:solidFill>
            </a:endParaRPr>
          </a:p>
        </p:txBody>
      </p:sp>
      <p:sp>
        <p:nvSpPr>
          <p:cNvPr id="40" name="等腰三角形 39"/>
          <p:cNvSpPr/>
          <p:nvPr/>
        </p:nvSpPr>
        <p:spPr>
          <a:xfrm flipV="1">
            <a:off x="9902893" y="4594654"/>
            <a:ext cx="244714" cy="21187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endParaRPr altLang="en-US" lang="zh-CN" sz="2135">
              <a:solidFill>
                <a:schemeClr val="bg1"/>
              </a:solidFill>
            </a:endParaRPr>
          </a:p>
        </p:txBody>
      </p:sp>
      <p:sp>
        <p:nvSpPr>
          <p:cNvPr id="41" name="TextBox 40"/>
          <p:cNvSpPr txBox="1"/>
          <p:nvPr/>
        </p:nvSpPr>
        <p:spPr>
          <a:xfrm>
            <a:off x="1446728" y="4938659"/>
            <a:ext cx="1264734" cy="414814"/>
          </a:xfrm>
          <a:prstGeom prst="rect">
            <a:avLst/>
          </a:prstGeom>
          <a:noFill/>
        </p:spPr>
        <p:txBody>
          <a:bodyPr bIns="44720" lIns="89442" rIns="89442" rtlCol="0" tIns="44720" wrap="none">
            <a:spAutoFit/>
          </a:bodyPr>
          <a:lstStyle/>
          <a:p>
            <a:pPr algn="ct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添加文字</a:t>
            </a:r>
          </a:p>
        </p:txBody>
      </p:sp>
      <p:sp>
        <p:nvSpPr>
          <p:cNvPr id="42" name="TextBox 41"/>
          <p:cNvSpPr txBox="1"/>
          <p:nvPr/>
        </p:nvSpPr>
        <p:spPr>
          <a:xfrm>
            <a:off x="3433266" y="4938659"/>
            <a:ext cx="1264734" cy="414814"/>
          </a:xfrm>
          <a:prstGeom prst="rect">
            <a:avLst/>
          </a:prstGeom>
          <a:noFill/>
        </p:spPr>
        <p:txBody>
          <a:bodyPr bIns="44720" lIns="89442" rIns="89442" rtlCol="0" tIns="44720" wrap="none">
            <a:spAutoFit/>
          </a:bodyPr>
          <a:lstStyle/>
          <a:p>
            <a:pPr algn="ct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添加文字</a:t>
            </a:r>
          </a:p>
        </p:txBody>
      </p:sp>
      <p:sp>
        <p:nvSpPr>
          <p:cNvPr id="43" name="TextBox 42"/>
          <p:cNvSpPr txBox="1"/>
          <p:nvPr/>
        </p:nvSpPr>
        <p:spPr>
          <a:xfrm>
            <a:off x="5419807" y="4938659"/>
            <a:ext cx="1264734" cy="414814"/>
          </a:xfrm>
          <a:prstGeom prst="rect">
            <a:avLst/>
          </a:prstGeom>
          <a:noFill/>
        </p:spPr>
        <p:txBody>
          <a:bodyPr bIns="44720" lIns="89442" rIns="89442" rtlCol="0" tIns="44720" wrap="none">
            <a:spAutoFit/>
          </a:bodyPr>
          <a:lstStyle/>
          <a:p>
            <a:pPr algn="ct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添加文字</a:t>
            </a:r>
          </a:p>
        </p:txBody>
      </p:sp>
      <p:sp>
        <p:nvSpPr>
          <p:cNvPr id="44" name="TextBox 43"/>
          <p:cNvSpPr txBox="1"/>
          <p:nvPr/>
        </p:nvSpPr>
        <p:spPr>
          <a:xfrm>
            <a:off x="7406345" y="4938659"/>
            <a:ext cx="1264734" cy="414814"/>
          </a:xfrm>
          <a:prstGeom prst="rect">
            <a:avLst/>
          </a:prstGeom>
          <a:noFill/>
        </p:spPr>
        <p:txBody>
          <a:bodyPr bIns="44720" lIns="89442" rIns="89442" rtlCol="0" tIns="44720" wrap="none">
            <a:spAutoFit/>
          </a:bodyPr>
          <a:lstStyle/>
          <a:p>
            <a:pPr algn="ct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添加文字</a:t>
            </a:r>
          </a:p>
        </p:txBody>
      </p:sp>
      <p:sp>
        <p:nvSpPr>
          <p:cNvPr id="45" name="TextBox 44"/>
          <p:cNvSpPr txBox="1"/>
          <p:nvPr/>
        </p:nvSpPr>
        <p:spPr>
          <a:xfrm>
            <a:off x="9392883" y="4938659"/>
            <a:ext cx="1264734" cy="414814"/>
          </a:xfrm>
          <a:prstGeom prst="rect">
            <a:avLst/>
          </a:prstGeom>
          <a:noFill/>
        </p:spPr>
        <p:txBody>
          <a:bodyPr bIns="44720" lIns="89442" rIns="89442" rtlCol="0" tIns="44720" wrap="none">
            <a:spAutoFit/>
          </a:bodyPr>
          <a:lstStyle/>
          <a:p>
            <a:pPr algn="ctr"/>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添加文字</a:t>
            </a:r>
          </a:p>
        </p:txBody>
      </p:sp>
      <p:sp>
        <p:nvSpPr>
          <p:cNvPr id="46" name="矩形 45"/>
          <p:cNvSpPr/>
          <p:nvPr/>
        </p:nvSpPr>
        <p:spPr>
          <a:xfrm>
            <a:off x="1200095" y="5442138"/>
            <a:ext cx="9704152" cy="577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4720" lIns="89442" rIns="89442" rtlCol="0" tIns="44720"/>
          <a:lstStyle/>
          <a:p>
            <a:pPr algn="ctr"/>
            <a:r>
              <a:rPr altLang="en-US" lang="zh-CN" sz="3200">
                <a:latin charset="-122" panose="020b0503020204020204" pitchFamily="34" typeface="微软雅黑"/>
                <a:ea charset="-122" panose="020b0503020204020204" pitchFamily="34" typeface="微软雅黑"/>
              </a:rPr>
              <a:t>点击添加标题</a:t>
            </a:r>
          </a:p>
        </p:txBody>
      </p:sp>
      <p:sp>
        <p:nvSpPr>
          <p:cNvPr id="54" name="标题 53"/>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50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1">
                                  <p:stCondLst>
                                    <p:cond delay="50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ppt_x"/>
                                          </p:val>
                                        </p:tav>
                                        <p:tav tm="100000">
                                          <p:val>
                                            <p:strVal val="#ppt_x"/>
                                          </p:val>
                                        </p:tav>
                                      </p:tavLst>
                                    </p:anim>
                                    <p:anim calcmode="lin" valueType="num">
                                      <p:cBhvr additive="base">
                                        <p:cTn dur="500" fill="hold" id="20"/>
                                        <p:tgtEl>
                                          <p:spTgt spid="5"/>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4">
                                  <p:stCondLst>
                                    <p:cond delay="1000"/>
                                  </p:stCondLst>
                                  <p:childTnLst>
                                    <p:set>
                                      <p:cBhvr>
                                        <p:cTn dur="1" fill="hold" id="22">
                                          <p:stCondLst>
                                            <p:cond delay="0"/>
                                          </p:stCondLst>
                                        </p:cTn>
                                        <p:tgtEl>
                                          <p:spTgt spid="6"/>
                                        </p:tgtEl>
                                        <p:attrNameLst>
                                          <p:attrName>style.visibility</p:attrName>
                                        </p:attrNameLst>
                                      </p:cBhvr>
                                      <p:to>
                                        <p:strVal val="visible"/>
                                      </p:to>
                                    </p:set>
                                    <p:anim calcmode="lin" valueType="num">
                                      <p:cBhvr additive="base">
                                        <p:cTn dur="500" fill="hold" id="23"/>
                                        <p:tgtEl>
                                          <p:spTgt spid="6"/>
                                        </p:tgtEl>
                                        <p:attrNameLst>
                                          <p:attrName>ppt_x</p:attrName>
                                        </p:attrNameLst>
                                      </p:cBhvr>
                                      <p:tavLst>
                                        <p:tav tm="0">
                                          <p:val>
                                            <p:strVal val="#ppt_x"/>
                                          </p:val>
                                        </p:tav>
                                        <p:tav tm="100000">
                                          <p:val>
                                            <p:strVal val="#ppt_x"/>
                                          </p:val>
                                        </p:tav>
                                      </p:tavLst>
                                    </p:anim>
                                    <p:anim calcmode="lin" valueType="num">
                                      <p:cBhvr additive="base">
                                        <p:cTn dur="500" fill="hold" id="24"/>
                                        <p:tgtEl>
                                          <p:spTgt spid="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1">
                                  <p:stCondLst>
                                    <p:cond delay="100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ppt_x"/>
                                          </p:val>
                                        </p:tav>
                                        <p:tav tm="100000">
                                          <p:val>
                                            <p:strVal val="#ppt_x"/>
                                          </p:val>
                                        </p:tav>
                                      </p:tavLst>
                                    </p:anim>
                                    <p:anim calcmode="lin" valueType="num">
                                      <p:cBhvr additive="base">
                                        <p:cTn dur="500" fill="hold" id="28"/>
                                        <p:tgtEl>
                                          <p:spTgt spid="7"/>
                                        </p:tgtEl>
                                        <p:attrNameLst>
                                          <p:attrName>ppt_y</p:attrName>
                                        </p:attrNameLst>
                                      </p:cBhvr>
                                      <p:tavLst>
                                        <p:tav tm="0">
                                          <p:val>
                                            <p:strVal val="0-#ppt_h/2"/>
                                          </p:val>
                                        </p:tav>
                                        <p:tav tm="100000">
                                          <p:val>
                                            <p:strVal val="#ppt_y"/>
                                          </p:val>
                                        </p:tav>
                                      </p:tavLst>
                                    </p:anim>
                                  </p:childTnLst>
                                </p:cTn>
                              </p:par>
                              <p:par>
                                <p:cTn fill="hold" grpId="0" id="29" nodeType="withEffect" presetClass="entr" presetID="2" presetSubtype="4">
                                  <p:stCondLst>
                                    <p:cond delay="150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1+#ppt_h/2"/>
                                          </p:val>
                                        </p:tav>
                                        <p:tav tm="100000">
                                          <p:val>
                                            <p:strVal val="#ppt_y"/>
                                          </p:val>
                                        </p:tav>
                                      </p:tavLst>
                                    </p:anim>
                                  </p:childTnLst>
                                </p:cTn>
                              </p:par>
                              <p:par>
                                <p:cTn fill="hold" grpId="0" id="33" nodeType="withEffect" presetClass="entr" presetID="2" presetSubtype="1">
                                  <p:stCondLst>
                                    <p:cond delay="1500"/>
                                  </p:stCondLst>
                                  <p:childTnLst>
                                    <p:set>
                                      <p:cBhvr>
                                        <p:cTn dur="1" fill="hold" id="34">
                                          <p:stCondLst>
                                            <p:cond delay="0"/>
                                          </p:stCondLst>
                                        </p:cTn>
                                        <p:tgtEl>
                                          <p:spTgt spid="9"/>
                                        </p:tgtEl>
                                        <p:attrNameLst>
                                          <p:attrName>style.visibility</p:attrName>
                                        </p:attrNameLst>
                                      </p:cBhvr>
                                      <p:to>
                                        <p:strVal val="visible"/>
                                      </p:to>
                                    </p:set>
                                    <p:anim calcmode="lin" valueType="num">
                                      <p:cBhvr additive="base">
                                        <p:cTn dur="500" fill="hold" id="35"/>
                                        <p:tgtEl>
                                          <p:spTgt spid="9"/>
                                        </p:tgtEl>
                                        <p:attrNameLst>
                                          <p:attrName>ppt_x</p:attrName>
                                        </p:attrNameLst>
                                      </p:cBhvr>
                                      <p:tavLst>
                                        <p:tav tm="0">
                                          <p:val>
                                            <p:strVal val="#ppt_x"/>
                                          </p:val>
                                        </p:tav>
                                        <p:tav tm="100000">
                                          <p:val>
                                            <p:strVal val="#ppt_x"/>
                                          </p:val>
                                        </p:tav>
                                      </p:tavLst>
                                    </p:anim>
                                    <p:anim calcmode="lin" valueType="num">
                                      <p:cBhvr additive="base">
                                        <p:cTn dur="500" fill="hold" id="36"/>
                                        <p:tgtEl>
                                          <p:spTgt spid="9"/>
                                        </p:tgtEl>
                                        <p:attrNameLst>
                                          <p:attrName>ppt_y</p:attrName>
                                        </p:attrNameLst>
                                      </p:cBhvr>
                                      <p:tavLst>
                                        <p:tav tm="0">
                                          <p:val>
                                            <p:strVal val="0-#ppt_h/2"/>
                                          </p:val>
                                        </p:tav>
                                        <p:tav tm="100000">
                                          <p:val>
                                            <p:strVal val="#ppt_y"/>
                                          </p:val>
                                        </p:tav>
                                      </p:tavLst>
                                    </p:anim>
                                  </p:childTnLst>
                                </p:cTn>
                              </p:par>
                              <p:par>
                                <p:cTn fill="hold" grpId="0" id="37" nodeType="withEffect" presetClass="entr" presetID="2" presetSubtype="4">
                                  <p:stCondLst>
                                    <p:cond delay="2000"/>
                                  </p:stCondLst>
                                  <p:childTnLst>
                                    <p:set>
                                      <p:cBhvr>
                                        <p:cTn dur="1" fill="hold" id="38">
                                          <p:stCondLst>
                                            <p:cond delay="0"/>
                                          </p:stCondLst>
                                        </p:cTn>
                                        <p:tgtEl>
                                          <p:spTgt spid="10"/>
                                        </p:tgtEl>
                                        <p:attrNameLst>
                                          <p:attrName>style.visibility</p:attrName>
                                        </p:attrNameLst>
                                      </p:cBhvr>
                                      <p:to>
                                        <p:strVal val="visible"/>
                                      </p:to>
                                    </p:set>
                                    <p:anim calcmode="lin" valueType="num">
                                      <p:cBhvr additive="base">
                                        <p:cTn dur="500" fill="hold" id="39"/>
                                        <p:tgtEl>
                                          <p:spTgt spid="10"/>
                                        </p:tgtEl>
                                        <p:attrNameLst>
                                          <p:attrName>ppt_x</p:attrName>
                                        </p:attrNameLst>
                                      </p:cBhvr>
                                      <p:tavLst>
                                        <p:tav tm="0">
                                          <p:val>
                                            <p:strVal val="#ppt_x"/>
                                          </p:val>
                                        </p:tav>
                                        <p:tav tm="100000">
                                          <p:val>
                                            <p:strVal val="#ppt_x"/>
                                          </p:val>
                                        </p:tav>
                                      </p:tavLst>
                                    </p:anim>
                                    <p:anim calcmode="lin" valueType="num">
                                      <p:cBhvr additive="base">
                                        <p:cTn dur="500" fill="hold" id="40"/>
                                        <p:tgtEl>
                                          <p:spTgt spid="10"/>
                                        </p:tgtEl>
                                        <p:attrNameLst>
                                          <p:attrName>ppt_y</p:attrName>
                                        </p:attrNameLst>
                                      </p:cBhvr>
                                      <p:tavLst>
                                        <p:tav tm="0">
                                          <p:val>
                                            <p:strVal val="1+#ppt_h/2"/>
                                          </p:val>
                                        </p:tav>
                                        <p:tav tm="100000">
                                          <p:val>
                                            <p:strVal val="#ppt_y"/>
                                          </p:val>
                                        </p:tav>
                                      </p:tavLst>
                                    </p:anim>
                                  </p:childTnLst>
                                </p:cTn>
                              </p:par>
                              <p:par>
                                <p:cTn fill="hold" grpId="0" id="41" nodeType="withEffect" presetClass="entr" presetID="2" presetSubtype="1">
                                  <p:stCondLst>
                                    <p:cond delay="2000"/>
                                  </p:stCondLst>
                                  <p:childTnLst>
                                    <p:set>
                                      <p:cBhvr>
                                        <p:cTn dur="1" fill="hold" id="42">
                                          <p:stCondLst>
                                            <p:cond delay="0"/>
                                          </p:stCondLst>
                                        </p:cTn>
                                        <p:tgtEl>
                                          <p:spTgt spid="11"/>
                                        </p:tgtEl>
                                        <p:attrNameLst>
                                          <p:attrName>style.visibility</p:attrName>
                                        </p:attrNameLst>
                                      </p:cBhvr>
                                      <p:to>
                                        <p:strVal val="visible"/>
                                      </p:to>
                                    </p:set>
                                    <p:anim calcmode="lin" valueType="num">
                                      <p:cBhvr additive="base">
                                        <p:cTn dur="500" fill="hold" id="43"/>
                                        <p:tgtEl>
                                          <p:spTgt spid="11"/>
                                        </p:tgtEl>
                                        <p:attrNameLst>
                                          <p:attrName>ppt_x</p:attrName>
                                        </p:attrNameLst>
                                      </p:cBhvr>
                                      <p:tavLst>
                                        <p:tav tm="0">
                                          <p:val>
                                            <p:strVal val="#ppt_x"/>
                                          </p:val>
                                        </p:tav>
                                        <p:tav tm="100000">
                                          <p:val>
                                            <p:strVal val="#ppt_x"/>
                                          </p:val>
                                        </p:tav>
                                      </p:tavLst>
                                    </p:anim>
                                    <p:anim calcmode="lin" valueType="num">
                                      <p:cBhvr additive="base">
                                        <p:cTn dur="500" fill="hold" id="44"/>
                                        <p:tgtEl>
                                          <p:spTgt spid="11"/>
                                        </p:tgtEl>
                                        <p:attrNameLst>
                                          <p:attrName>ppt_y</p:attrName>
                                        </p:attrNameLst>
                                      </p:cBhvr>
                                      <p:tavLst>
                                        <p:tav tm="0">
                                          <p:val>
                                            <p:strVal val="0-#ppt_h/2"/>
                                          </p:val>
                                        </p:tav>
                                        <p:tav tm="100000">
                                          <p:val>
                                            <p:strVal val="#ppt_y"/>
                                          </p:val>
                                        </p:tav>
                                      </p:tavLst>
                                    </p:anim>
                                  </p:childTnLst>
                                </p:cTn>
                              </p:par>
                              <p:par>
                                <p:cTn fill="hold" id="45" nodeType="withEffect" presetClass="entr" presetID="42" presetSubtype="0">
                                  <p:stCondLst>
                                    <p:cond delay="2500"/>
                                  </p:stCondLst>
                                  <p:childTnLst>
                                    <p:set>
                                      <p:cBhvr>
                                        <p:cTn dur="1" fill="hold" id="46">
                                          <p:stCondLst>
                                            <p:cond delay="0"/>
                                          </p:stCondLst>
                                        </p:cTn>
                                        <p:tgtEl>
                                          <p:spTgt spid="12"/>
                                        </p:tgtEl>
                                        <p:attrNameLst>
                                          <p:attrName>style.visibility</p:attrName>
                                        </p:attrNameLst>
                                      </p:cBhvr>
                                      <p:to>
                                        <p:strVal val="visible"/>
                                      </p:to>
                                    </p:set>
                                    <p:animEffect filter="fade" transition="in">
                                      <p:cBhvr>
                                        <p:cTn dur="1000" id="47"/>
                                        <p:tgtEl>
                                          <p:spTgt spid="12"/>
                                        </p:tgtEl>
                                      </p:cBhvr>
                                    </p:animEffect>
                                    <p:anim calcmode="lin" valueType="num">
                                      <p:cBhvr>
                                        <p:cTn dur="1000" fill="hold" id="48"/>
                                        <p:tgtEl>
                                          <p:spTgt spid="12"/>
                                        </p:tgtEl>
                                        <p:attrNameLst>
                                          <p:attrName>ppt_x</p:attrName>
                                        </p:attrNameLst>
                                      </p:cBhvr>
                                      <p:tavLst>
                                        <p:tav tm="0">
                                          <p:val>
                                            <p:strVal val="#ppt_x"/>
                                          </p:val>
                                        </p:tav>
                                        <p:tav tm="100000">
                                          <p:val>
                                            <p:strVal val="#ppt_x"/>
                                          </p:val>
                                        </p:tav>
                                      </p:tavLst>
                                    </p:anim>
                                    <p:anim calcmode="lin" valueType="num">
                                      <p:cBhvr>
                                        <p:cTn dur="1000" fill="hold" id="49"/>
                                        <p:tgtEl>
                                          <p:spTgt spid="1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2500"/>
                                  </p:stCondLst>
                                  <p:childTnLst>
                                    <p:set>
                                      <p:cBhvr>
                                        <p:cTn dur="1" fill="hold" id="51">
                                          <p:stCondLst>
                                            <p:cond delay="0"/>
                                          </p:stCondLst>
                                        </p:cTn>
                                        <p:tgtEl>
                                          <p:spTgt spid="17"/>
                                        </p:tgtEl>
                                        <p:attrNameLst>
                                          <p:attrName>style.visibility</p:attrName>
                                        </p:attrNameLst>
                                      </p:cBhvr>
                                      <p:to>
                                        <p:strVal val="visible"/>
                                      </p:to>
                                    </p:set>
                                    <p:animEffect filter="fade" transition="in">
                                      <p:cBhvr>
                                        <p:cTn dur="1000" id="52"/>
                                        <p:tgtEl>
                                          <p:spTgt spid="17"/>
                                        </p:tgtEl>
                                      </p:cBhvr>
                                    </p:animEffect>
                                    <p:anim calcmode="lin" valueType="num">
                                      <p:cBhvr>
                                        <p:cTn dur="1000" fill="hold" id="53"/>
                                        <p:tgtEl>
                                          <p:spTgt spid="17"/>
                                        </p:tgtEl>
                                        <p:attrNameLst>
                                          <p:attrName>ppt_x</p:attrName>
                                        </p:attrNameLst>
                                      </p:cBhvr>
                                      <p:tavLst>
                                        <p:tav tm="0">
                                          <p:val>
                                            <p:strVal val="#ppt_x"/>
                                          </p:val>
                                        </p:tav>
                                        <p:tav tm="100000">
                                          <p:val>
                                            <p:strVal val="#ppt_x"/>
                                          </p:val>
                                        </p:tav>
                                      </p:tavLst>
                                    </p:anim>
                                    <p:anim calcmode="lin" valueType="num">
                                      <p:cBhvr>
                                        <p:cTn dur="1000" fill="hold" id="54"/>
                                        <p:tgtEl>
                                          <p:spTgt spid="17"/>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2500"/>
                                  </p:stCondLst>
                                  <p:childTnLst>
                                    <p:set>
                                      <p:cBhvr>
                                        <p:cTn dur="1" fill="hold" id="56">
                                          <p:stCondLst>
                                            <p:cond delay="0"/>
                                          </p:stCondLst>
                                        </p:cTn>
                                        <p:tgtEl>
                                          <p:spTgt spid="18"/>
                                        </p:tgtEl>
                                        <p:attrNameLst>
                                          <p:attrName>style.visibility</p:attrName>
                                        </p:attrNameLst>
                                      </p:cBhvr>
                                      <p:to>
                                        <p:strVal val="visible"/>
                                      </p:to>
                                    </p:set>
                                    <p:animEffect filter="fade" transition="in">
                                      <p:cBhvr>
                                        <p:cTn dur="1000" id="57"/>
                                        <p:tgtEl>
                                          <p:spTgt spid="18"/>
                                        </p:tgtEl>
                                      </p:cBhvr>
                                    </p:animEffect>
                                    <p:anim calcmode="lin" valueType="num">
                                      <p:cBhvr>
                                        <p:cTn dur="1000" fill="hold" id="58"/>
                                        <p:tgtEl>
                                          <p:spTgt spid="18"/>
                                        </p:tgtEl>
                                        <p:attrNameLst>
                                          <p:attrName>ppt_x</p:attrName>
                                        </p:attrNameLst>
                                      </p:cBhvr>
                                      <p:tavLst>
                                        <p:tav tm="0">
                                          <p:val>
                                            <p:strVal val="#ppt_x"/>
                                          </p:val>
                                        </p:tav>
                                        <p:tav tm="100000">
                                          <p:val>
                                            <p:strVal val="#ppt_x"/>
                                          </p:val>
                                        </p:tav>
                                      </p:tavLst>
                                    </p:anim>
                                    <p:anim calcmode="lin" valueType="num">
                                      <p:cBhvr>
                                        <p:cTn dur="1000" fill="hold" id="59"/>
                                        <p:tgtEl>
                                          <p:spTgt spid="18"/>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2500"/>
                                  </p:stCondLst>
                                  <p:childTnLst>
                                    <p:set>
                                      <p:cBhvr>
                                        <p:cTn dur="1" fill="hold" id="61">
                                          <p:stCondLst>
                                            <p:cond delay="0"/>
                                          </p:stCondLst>
                                        </p:cTn>
                                        <p:tgtEl>
                                          <p:spTgt spid="21"/>
                                        </p:tgtEl>
                                        <p:attrNameLst>
                                          <p:attrName>style.visibility</p:attrName>
                                        </p:attrNameLst>
                                      </p:cBhvr>
                                      <p:to>
                                        <p:strVal val="visible"/>
                                      </p:to>
                                    </p:set>
                                    <p:animEffect filter="fade" transition="in">
                                      <p:cBhvr>
                                        <p:cTn dur="1000" id="62"/>
                                        <p:tgtEl>
                                          <p:spTgt spid="21"/>
                                        </p:tgtEl>
                                      </p:cBhvr>
                                    </p:animEffect>
                                    <p:anim calcmode="lin" valueType="num">
                                      <p:cBhvr>
                                        <p:cTn dur="1000" fill="hold" id="63"/>
                                        <p:tgtEl>
                                          <p:spTgt spid="21"/>
                                        </p:tgtEl>
                                        <p:attrNameLst>
                                          <p:attrName>ppt_x</p:attrName>
                                        </p:attrNameLst>
                                      </p:cBhvr>
                                      <p:tavLst>
                                        <p:tav tm="0">
                                          <p:val>
                                            <p:strVal val="#ppt_x"/>
                                          </p:val>
                                        </p:tav>
                                        <p:tav tm="100000">
                                          <p:val>
                                            <p:strVal val="#ppt_x"/>
                                          </p:val>
                                        </p:tav>
                                      </p:tavLst>
                                    </p:anim>
                                    <p:anim calcmode="lin" valueType="num">
                                      <p:cBhvr>
                                        <p:cTn dur="1000" fill="hold" id="64"/>
                                        <p:tgtEl>
                                          <p:spTgt spid="21"/>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2500"/>
                                  </p:stCondLst>
                                  <p:childTnLst>
                                    <p:set>
                                      <p:cBhvr>
                                        <p:cTn dur="1" fill="hold" id="66">
                                          <p:stCondLst>
                                            <p:cond delay="0"/>
                                          </p:stCondLst>
                                        </p:cTn>
                                        <p:tgtEl>
                                          <p:spTgt spid="22"/>
                                        </p:tgtEl>
                                        <p:attrNameLst>
                                          <p:attrName>style.visibility</p:attrName>
                                        </p:attrNameLst>
                                      </p:cBhvr>
                                      <p:to>
                                        <p:strVal val="visible"/>
                                      </p:to>
                                    </p:set>
                                    <p:animEffect filter="fade" transition="in">
                                      <p:cBhvr>
                                        <p:cTn dur="1000" id="67"/>
                                        <p:tgtEl>
                                          <p:spTgt spid="22"/>
                                        </p:tgtEl>
                                      </p:cBhvr>
                                    </p:animEffect>
                                    <p:anim calcmode="lin" valueType="num">
                                      <p:cBhvr>
                                        <p:cTn dur="1000" fill="hold" id="68"/>
                                        <p:tgtEl>
                                          <p:spTgt spid="22"/>
                                        </p:tgtEl>
                                        <p:attrNameLst>
                                          <p:attrName>ppt_x</p:attrName>
                                        </p:attrNameLst>
                                      </p:cBhvr>
                                      <p:tavLst>
                                        <p:tav tm="0">
                                          <p:val>
                                            <p:strVal val="#ppt_x"/>
                                          </p:val>
                                        </p:tav>
                                        <p:tav tm="100000">
                                          <p:val>
                                            <p:strVal val="#ppt_x"/>
                                          </p:val>
                                        </p:tav>
                                      </p:tavLst>
                                    </p:anim>
                                    <p:anim calcmode="lin" valueType="num">
                                      <p:cBhvr>
                                        <p:cTn dur="1000" fill="hold" id="69"/>
                                        <p:tgtEl>
                                          <p:spTgt spid="22"/>
                                        </p:tgtEl>
                                        <p:attrNameLst>
                                          <p:attrName>ppt_y</p:attrName>
                                        </p:attrNameLst>
                                      </p:cBhvr>
                                      <p:tavLst>
                                        <p:tav tm="0">
                                          <p:val>
                                            <p:strVal val="#ppt_y+.1"/>
                                          </p:val>
                                        </p:tav>
                                        <p:tav tm="100000">
                                          <p:val>
                                            <p:strVal val="#ppt_y"/>
                                          </p:val>
                                        </p:tav>
                                      </p:tavLst>
                                    </p:anim>
                                  </p:childTnLst>
                                </p:cTn>
                              </p:par>
                              <p:par>
                                <p:cTn fill="hold" id="70" nodeType="withEffect" presetClass="entr" presetID="22" presetSubtype="8">
                                  <p:stCondLst>
                                    <p:cond delay="3000"/>
                                  </p:stCondLst>
                                  <p:childTnLst>
                                    <p:set>
                                      <p:cBhvr>
                                        <p:cTn dur="1" fill="hold" id="71">
                                          <p:stCondLst>
                                            <p:cond delay="0"/>
                                          </p:stCondLst>
                                        </p:cTn>
                                        <p:tgtEl>
                                          <p:spTgt spid="29"/>
                                        </p:tgtEl>
                                        <p:attrNameLst>
                                          <p:attrName>style.visibility</p:attrName>
                                        </p:attrNameLst>
                                      </p:cBhvr>
                                      <p:to>
                                        <p:strVal val="visible"/>
                                      </p:to>
                                    </p:set>
                                    <p:animEffect filter="wipe(left)" transition="in">
                                      <p:cBhvr>
                                        <p:cTn dur="500" id="72"/>
                                        <p:tgtEl>
                                          <p:spTgt spid="29"/>
                                        </p:tgtEl>
                                      </p:cBhvr>
                                    </p:animEffect>
                                  </p:childTnLst>
                                </p:cTn>
                              </p:par>
                              <p:par>
                                <p:cTn fill="hold" grpId="0" id="73" nodeType="withEffect" presetClass="entr" presetID="10" presetSubtype="0">
                                  <p:stCondLst>
                                    <p:cond delay="2500"/>
                                  </p:stCondLst>
                                  <p:childTnLst>
                                    <p:set>
                                      <p:cBhvr>
                                        <p:cTn dur="1" fill="hold" id="74">
                                          <p:stCondLst>
                                            <p:cond delay="0"/>
                                          </p:stCondLst>
                                        </p:cTn>
                                        <p:tgtEl>
                                          <p:spTgt spid="36"/>
                                        </p:tgtEl>
                                        <p:attrNameLst>
                                          <p:attrName>style.visibility</p:attrName>
                                        </p:attrNameLst>
                                      </p:cBhvr>
                                      <p:to>
                                        <p:strVal val="visible"/>
                                      </p:to>
                                    </p:set>
                                    <p:animEffect filter="fade" transition="in">
                                      <p:cBhvr>
                                        <p:cTn dur="500" id="75"/>
                                        <p:tgtEl>
                                          <p:spTgt spid="36"/>
                                        </p:tgtEl>
                                      </p:cBhvr>
                                    </p:animEffect>
                                  </p:childTnLst>
                                </p:cTn>
                              </p:par>
                              <p:par>
                                <p:cTn fill="hold" grpId="0" id="76" nodeType="withEffect" presetClass="entr" presetID="42" presetSubtype="0">
                                  <p:stCondLst>
                                    <p:cond delay="2500"/>
                                  </p:stCondLst>
                                  <p:childTnLst>
                                    <p:set>
                                      <p:cBhvr>
                                        <p:cTn dur="1" fill="hold" id="77">
                                          <p:stCondLst>
                                            <p:cond delay="0"/>
                                          </p:stCondLst>
                                        </p:cTn>
                                        <p:tgtEl>
                                          <p:spTgt spid="41"/>
                                        </p:tgtEl>
                                        <p:attrNameLst>
                                          <p:attrName>style.visibility</p:attrName>
                                        </p:attrNameLst>
                                      </p:cBhvr>
                                      <p:to>
                                        <p:strVal val="visible"/>
                                      </p:to>
                                    </p:set>
                                    <p:animEffect filter="fade" transition="in">
                                      <p:cBhvr>
                                        <p:cTn dur="500" id="78"/>
                                        <p:tgtEl>
                                          <p:spTgt spid="41"/>
                                        </p:tgtEl>
                                      </p:cBhvr>
                                    </p:animEffect>
                                    <p:anim calcmode="lin" valueType="num">
                                      <p:cBhvr>
                                        <p:cTn dur="500" fill="hold" id="79"/>
                                        <p:tgtEl>
                                          <p:spTgt spid="41"/>
                                        </p:tgtEl>
                                        <p:attrNameLst>
                                          <p:attrName>ppt_x</p:attrName>
                                        </p:attrNameLst>
                                      </p:cBhvr>
                                      <p:tavLst>
                                        <p:tav tm="0">
                                          <p:val>
                                            <p:strVal val="#ppt_x"/>
                                          </p:val>
                                        </p:tav>
                                        <p:tav tm="100000">
                                          <p:val>
                                            <p:strVal val="#ppt_x"/>
                                          </p:val>
                                        </p:tav>
                                      </p:tavLst>
                                    </p:anim>
                                    <p:anim calcmode="lin" valueType="num">
                                      <p:cBhvr>
                                        <p:cTn dur="500" fill="hold" id="80"/>
                                        <p:tgtEl>
                                          <p:spTgt spid="41"/>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3000"/>
                                  </p:stCondLst>
                                  <p:childTnLst>
                                    <p:set>
                                      <p:cBhvr>
                                        <p:cTn dur="1" fill="hold" id="82">
                                          <p:stCondLst>
                                            <p:cond delay="0"/>
                                          </p:stCondLst>
                                        </p:cTn>
                                        <p:tgtEl>
                                          <p:spTgt spid="37"/>
                                        </p:tgtEl>
                                        <p:attrNameLst>
                                          <p:attrName>style.visibility</p:attrName>
                                        </p:attrNameLst>
                                      </p:cBhvr>
                                      <p:to>
                                        <p:strVal val="visible"/>
                                      </p:to>
                                    </p:set>
                                    <p:animEffect filter="fade" transition="in">
                                      <p:cBhvr>
                                        <p:cTn dur="500" id="83"/>
                                        <p:tgtEl>
                                          <p:spTgt spid="37"/>
                                        </p:tgtEl>
                                      </p:cBhvr>
                                    </p:animEffect>
                                  </p:childTnLst>
                                </p:cTn>
                              </p:par>
                              <p:par>
                                <p:cTn fill="hold" grpId="0" id="84" nodeType="withEffect" presetClass="entr" presetID="10" presetSubtype="0">
                                  <p:stCondLst>
                                    <p:cond delay="3500"/>
                                  </p:stCondLst>
                                  <p:childTnLst>
                                    <p:set>
                                      <p:cBhvr>
                                        <p:cTn dur="1" fill="hold" id="85">
                                          <p:stCondLst>
                                            <p:cond delay="0"/>
                                          </p:stCondLst>
                                        </p:cTn>
                                        <p:tgtEl>
                                          <p:spTgt spid="38"/>
                                        </p:tgtEl>
                                        <p:attrNameLst>
                                          <p:attrName>style.visibility</p:attrName>
                                        </p:attrNameLst>
                                      </p:cBhvr>
                                      <p:to>
                                        <p:strVal val="visible"/>
                                      </p:to>
                                    </p:set>
                                    <p:animEffect filter="fade" transition="in">
                                      <p:cBhvr>
                                        <p:cTn dur="500" id="86"/>
                                        <p:tgtEl>
                                          <p:spTgt spid="38"/>
                                        </p:tgtEl>
                                      </p:cBhvr>
                                    </p:animEffect>
                                  </p:childTnLst>
                                </p:cTn>
                              </p:par>
                              <p:par>
                                <p:cTn fill="hold" grpId="0" id="87" nodeType="withEffect" presetClass="entr" presetID="10" presetSubtype="0">
                                  <p:stCondLst>
                                    <p:cond delay="4000"/>
                                  </p:stCondLst>
                                  <p:childTnLst>
                                    <p:set>
                                      <p:cBhvr>
                                        <p:cTn dur="1" fill="hold" id="88">
                                          <p:stCondLst>
                                            <p:cond delay="0"/>
                                          </p:stCondLst>
                                        </p:cTn>
                                        <p:tgtEl>
                                          <p:spTgt spid="39"/>
                                        </p:tgtEl>
                                        <p:attrNameLst>
                                          <p:attrName>style.visibility</p:attrName>
                                        </p:attrNameLst>
                                      </p:cBhvr>
                                      <p:to>
                                        <p:strVal val="visible"/>
                                      </p:to>
                                    </p:set>
                                    <p:animEffect filter="fade" transition="in">
                                      <p:cBhvr>
                                        <p:cTn dur="500" id="89"/>
                                        <p:tgtEl>
                                          <p:spTgt spid="39"/>
                                        </p:tgtEl>
                                      </p:cBhvr>
                                    </p:animEffect>
                                  </p:childTnLst>
                                </p:cTn>
                              </p:par>
                              <p:par>
                                <p:cTn fill="hold" grpId="0" id="90" nodeType="withEffect" presetClass="entr" presetID="10" presetSubtype="0">
                                  <p:stCondLst>
                                    <p:cond delay="4500"/>
                                  </p:stCondLst>
                                  <p:childTnLst>
                                    <p:set>
                                      <p:cBhvr>
                                        <p:cTn dur="1" fill="hold" id="91">
                                          <p:stCondLst>
                                            <p:cond delay="0"/>
                                          </p:stCondLst>
                                        </p:cTn>
                                        <p:tgtEl>
                                          <p:spTgt spid="40"/>
                                        </p:tgtEl>
                                        <p:attrNameLst>
                                          <p:attrName>style.visibility</p:attrName>
                                        </p:attrNameLst>
                                      </p:cBhvr>
                                      <p:to>
                                        <p:strVal val="visible"/>
                                      </p:to>
                                    </p:set>
                                    <p:animEffect filter="fade" transition="in">
                                      <p:cBhvr>
                                        <p:cTn dur="500" id="92"/>
                                        <p:tgtEl>
                                          <p:spTgt spid="40"/>
                                        </p:tgtEl>
                                      </p:cBhvr>
                                    </p:animEffect>
                                  </p:childTnLst>
                                </p:cTn>
                              </p:par>
                              <p:par>
                                <p:cTn fill="hold" grpId="0" id="93" nodeType="withEffect" presetClass="entr" presetID="42" presetSubtype="0">
                                  <p:stCondLst>
                                    <p:cond delay="3000"/>
                                  </p:stCondLst>
                                  <p:childTnLst>
                                    <p:set>
                                      <p:cBhvr>
                                        <p:cTn dur="1" fill="hold" id="94">
                                          <p:stCondLst>
                                            <p:cond delay="0"/>
                                          </p:stCondLst>
                                        </p:cTn>
                                        <p:tgtEl>
                                          <p:spTgt spid="42"/>
                                        </p:tgtEl>
                                        <p:attrNameLst>
                                          <p:attrName>style.visibility</p:attrName>
                                        </p:attrNameLst>
                                      </p:cBhvr>
                                      <p:to>
                                        <p:strVal val="visible"/>
                                      </p:to>
                                    </p:set>
                                    <p:animEffect filter="fade" transition="in">
                                      <p:cBhvr>
                                        <p:cTn dur="500" id="95"/>
                                        <p:tgtEl>
                                          <p:spTgt spid="42"/>
                                        </p:tgtEl>
                                      </p:cBhvr>
                                    </p:animEffect>
                                    <p:anim calcmode="lin" valueType="num">
                                      <p:cBhvr>
                                        <p:cTn dur="500" fill="hold" id="96"/>
                                        <p:tgtEl>
                                          <p:spTgt spid="42"/>
                                        </p:tgtEl>
                                        <p:attrNameLst>
                                          <p:attrName>ppt_x</p:attrName>
                                        </p:attrNameLst>
                                      </p:cBhvr>
                                      <p:tavLst>
                                        <p:tav tm="0">
                                          <p:val>
                                            <p:strVal val="#ppt_x"/>
                                          </p:val>
                                        </p:tav>
                                        <p:tav tm="100000">
                                          <p:val>
                                            <p:strVal val="#ppt_x"/>
                                          </p:val>
                                        </p:tav>
                                      </p:tavLst>
                                    </p:anim>
                                    <p:anim calcmode="lin" valueType="num">
                                      <p:cBhvr>
                                        <p:cTn dur="500" fill="hold" id="97"/>
                                        <p:tgtEl>
                                          <p:spTgt spid="42"/>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3500"/>
                                  </p:stCondLst>
                                  <p:childTnLst>
                                    <p:set>
                                      <p:cBhvr>
                                        <p:cTn dur="1" fill="hold" id="99">
                                          <p:stCondLst>
                                            <p:cond delay="0"/>
                                          </p:stCondLst>
                                        </p:cTn>
                                        <p:tgtEl>
                                          <p:spTgt spid="43"/>
                                        </p:tgtEl>
                                        <p:attrNameLst>
                                          <p:attrName>style.visibility</p:attrName>
                                        </p:attrNameLst>
                                      </p:cBhvr>
                                      <p:to>
                                        <p:strVal val="visible"/>
                                      </p:to>
                                    </p:set>
                                    <p:animEffect filter="fade" transition="in">
                                      <p:cBhvr>
                                        <p:cTn dur="500" id="100"/>
                                        <p:tgtEl>
                                          <p:spTgt spid="43"/>
                                        </p:tgtEl>
                                      </p:cBhvr>
                                    </p:animEffect>
                                    <p:anim calcmode="lin" valueType="num">
                                      <p:cBhvr>
                                        <p:cTn dur="500" fill="hold" id="101"/>
                                        <p:tgtEl>
                                          <p:spTgt spid="43"/>
                                        </p:tgtEl>
                                        <p:attrNameLst>
                                          <p:attrName>ppt_x</p:attrName>
                                        </p:attrNameLst>
                                      </p:cBhvr>
                                      <p:tavLst>
                                        <p:tav tm="0">
                                          <p:val>
                                            <p:strVal val="#ppt_x"/>
                                          </p:val>
                                        </p:tav>
                                        <p:tav tm="100000">
                                          <p:val>
                                            <p:strVal val="#ppt_x"/>
                                          </p:val>
                                        </p:tav>
                                      </p:tavLst>
                                    </p:anim>
                                    <p:anim calcmode="lin" valueType="num">
                                      <p:cBhvr>
                                        <p:cTn dur="500" fill="hold" id="102"/>
                                        <p:tgtEl>
                                          <p:spTgt spid="43"/>
                                        </p:tgtEl>
                                        <p:attrNameLst>
                                          <p:attrName>ppt_y</p:attrName>
                                        </p:attrNameLst>
                                      </p:cBhvr>
                                      <p:tavLst>
                                        <p:tav tm="0">
                                          <p:val>
                                            <p:strVal val="#ppt_y+.1"/>
                                          </p:val>
                                        </p:tav>
                                        <p:tav tm="100000">
                                          <p:val>
                                            <p:strVal val="#ppt_y"/>
                                          </p:val>
                                        </p:tav>
                                      </p:tavLst>
                                    </p:anim>
                                  </p:childTnLst>
                                </p:cTn>
                              </p:par>
                              <p:par>
                                <p:cTn fill="hold" grpId="0" id="103" nodeType="withEffect" presetClass="entr" presetID="42" presetSubtype="0">
                                  <p:stCondLst>
                                    <p:cond delay="4000"/>
                                  </p:stCondLst>
                                  <p:childTnLst>
                                    <p:set>
                                      <p:cBhvr>
                                        <p:cTn dur="1" fill="hold" id="104">
                                          <p:stCondLst>
                                            <p:cond delay="0"/>
                                          </p:stCondLst>
                                        </p:cTn>
                                        <p:tgtEl>
                                          <p:spTgt spid="44"/>
                                        </p:tgtEl>
                                        <p:attrNameLst>
                                          <p:attrName>style.visibility</p:attrName>
                                        </p:attrNameLst>
                                      </p:cBhvr>
                                      <p:to>
                                        <p:strVal val="visible"/>
                                      </p:to>
                                    </p:set>
                                    <p:animEffect filter="fade" transition="in">
                                      <p:cBhvr>
                                        <p:cTn dur="500" id="105"/>
                                        <p:tgtEl>
                                          <p:spTgt spid="44"/>
                                        </p:tgtEl>
                                      </p:cBhvr>
                                    </p:animEffect>
                                    <p:anim calcmode="lin" valueType="num">
                                      <p:cBhvr>
                                        <p:cTn dur="500" fill="hold" id="106"/>
                                        <p:tgtEl>
                                          <p:spTgt spid="44"/>
                                        </p:tgtEl>
                                        <p:attrNameLst>
                                          <p:attrName>ppt_x</p:attrName>
                                        </p:attrNameLst>
                                      </p:cBhvr>
                                      <p:tavLst>
                                        <p:tav tm="0">
                                          <p:val>
                                            <p:strVal val="#ppt_x"/>
                                          </p:val>
                                        </p:tav>
                                        <p:tav tm="100000">
                                          <p:val>
                                            <p:strVal val="#ppt_x"/>
                                          </p:val>
                                        </p:tav>
                                      </p:tavLst>
                                    </p:anim>
                                    <p:anim calcmode="lin" valueType="num">
                                      <p:cBhvr>
                                        <p:cTn dur="500" fill="hold" id="107"/>
                                        <p:tgtEl>
                                          <p:spTgt spid="44"/>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4500"/>
                                  </p:stCondLst>
                                  <p:childTnLst>
                                    <p:set>
                                      <p:cBhvr>
                                        <p:cTn dur="1" fill="hold" id="109">
                                          <p:stCondLst>
                                            <p:cond delay="0"/>
                                          </p:stCondLst>
                                        </p:cTn>
                                        <p:tgtEl>
                                          <p:spTgt spid="45"/>
                                        </p:tgtEl>
                                        <p:attrNameLst>
                                          <p:attrName>style.visibility</p:attrName>
                                        </p:attrNameLst>
                                      </p:cBhvr>
                                      <p:to>
                                        <p:strVal val="visible"/>
                                      </p:to>
                                    </p:set>
                                    <p:animEffect filter="fade" transition="in">
                                      <p:cBhvr>
                                        <p:cTn dur="500" id="110"/>
                                        <p:tgtEl>
                                          <p:spTgt spid="45"/>
                                        </p:tgtEl>
                                      </p:cBhvr>
                                    </p:animEffect>
                                    <p:anim calcmode="lin" valueType="num">
                                      <p:cBhvr>
                                        <p:cTn dur="500" fill="hold" id="111"/>
                                        <p:tgtEl>
                                          <p:spTgt spid="45"/>
                                        </p:tgtEl>
                                        <p:attrNameLst>
                                          <p:attrName>ppt_x</p:attrName>
                                        </p:attrNameLst>
                                      </p:cBhvr>
                                      <p:tavLst>
                                        <p:tav tm="0">
                                          <p:val>
                                            <p:strVal val="#ppt_x"/>
                                          </p:val>
                                        </p:tav>
                                        <p:tav tm="100000">
                                          <p:val>
                                            <p:strVal val="#ppt_x"/>
                                          </p:val>
                                        </p:tav>
                                      </p:tavLst>
                                    </p:anim>
                                    <p:anim calcmode="lin" valueType="num">
                                      <p:cBhvr>
                                        <p:cTn dur="500" fill="hold" id="112"/>
                                        <p:tgtEl>
                                          <p:spTgt spid="45"/>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5000"/>
                            </p:stCondLst>
                            <p:childTnLst>
                              <p:par>
                                <p:cTn fill="hold" grpId="0" id="114" nodeType="afterEffect" presetClass="entr" presetID="42" presetSubtype="0">
                                  <p:stCondLst>
                                    <p:cond delay="0"/>
                                  </p:stCondLst>
                                  <p:childTnLst>
                                    <p:set>
                                      <p:cBhvr>
                                        <p:cTn dur="1" fill="hold" id="115">
                                          <p:stCondLst>
                                            <p:cond delay="0"/>
                                          </p:stCondLst>
                                        </p:cTn>
                                        <p:tgtEl>
                                          <p:spTgt spid="46"/>
                                        </p:tgtEl>
                                        <p:attrNameLst>
                                          <p:attrName>style.visibility</p:attrName>
                                        </p:attrNameLst>
                                      </p:cBhvr>
                                      <p:to>
                                        <p:strVal val="visible"/>
                                      </p:to>
                                    </p:set>
                                    <p:animEffect filter="fade" transition="in">
                                      <p:cBhvr>
                                        <p:cTn dur="1000" id="116"/>
                                        <p:tgtEl>
                                          <p:spTgt spid="46"/>
                                        </p:tgtEl>
                                      </p:cBhvr>
                                    </p:animEffect>
                                    <p:anim calcmode="lin" valueType="num">
                                      <p:cBhvr>
                                        <p:cTn dur="1000" fill="hold" id="117"/>
                                        <p:tgtEl>
                                          <p:spTgt spid="46"/>
                                        </p:tgtEl>
                                        <p:attrNameLst>
                                          <p:attrName>ppt_x</p:attrName>
                                        </p:attrNameLst>
                                      </p:cBhvr>
                                      <p:tavLst>
                                        <p:tav tm="0">
                                          <p:val>
                                            <p:strVal val="#ppt_x"/>
                                          </p:val>
                                        </p:tav>
                                        <p:tav tm="100000">
                                          <p:val>
                                            <p:strVal val="#ppt_x"/>
                                          </p:val>
                                        </p:tav>
                                      </p:tavLst>
                                    </p:anim>
                                    <p:anim calcmode="lin" valueType="num">
                                      <p:cBhvr>
                                        <p:cTn dur="1000" fill="hold" id="118"/>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7"/>
      <p:bldP grpId="0" spid="21"/>
      <p:bldP grpId="0" spid="36"/>
      <p:bldP grpId="0" spid="37"/>
      <p:bldP grpId="0" spid="38"/>
      <p:bldP grpId="0" spid="39"/>
      <p:bldP grpId="0" spid="40"/>
      <p:bldP grpId="0" spid="41"/>
      <p:bldP grpId="0" spid="42"/>
      <p:bldP grpId="0" spid="43"/>
      <p:bldP grpId="0" spid="44"/>
      <p:bldP grpId="0" spid="45"/>
      <p:bldP grpId="0" spid="4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4"/>
          <p:cNvSpPr>
            <a:spLocks noChangeArrowheads="1"/>
          </p:cNvSpPr>
          <p:nvPr/>
        </p:nvSpPr>
        <p:spPr bwMode="auto">
          <a:xfrm>
            <a:off x="5657674" y="1221331"/>
            <a:ext cx="1275374" cy="1294267"/>
          </a:xfrm>
          <a:prstGeom prst="ellipse">
            <a:avLst/>
          </a:prstGeom>
          <a:solidFill>
            <a:schemeClr val="accent4"/>
          </a:solidFill>
          <a:ln w="12700">
            <a:noFill/>
            <a:round/>
          </a:ln>
          <a:effectLst/>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3" name="Oval 4"/>
          <p:cNvSpPr>
            <a:spLocks noChangeArrowheads="1"/>
          </p:cNvSpPr>
          <p:nvPr/>
        </p:nvSpPr>
        <p:spPr bwMode="auto">
          <a:xfrm>
            <a:off x="5659439" y="1221331"/>
            <a:ext cx="1275374" cy="1294267"/>
          </a:xfrm>
          <a:prstGeom prst="ellipse">
            <a:avLst/>
          </a:prstGeom>
          <a:solidFill>
            <a:schemeClr val="accent4">
              <a:lumMod val="75000"/>
            </a:schemeClr>
          </a:solidFill>
          <a:ln w="12700">
            <a:noFill/>
            <a:round/>
          </a:ln>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4" name="Oval 4"/>
          <p:cNvSpPr>
            <a:spLocks noChangeArrowheads="1"/>
          </p:cNvSpPr>
          <p:nvPr/>
        </p:nvSpPr>
        <p:spPr bwMode="auto">
          <a:xfrm>
            <a:off x="4239335" y="1806452"/>
            <a:ext cx="1744867" cy="1770717"/>
          </a:xfrm>
          <a:prstGeom prst="ellipse">
            <a:avLst/>
          </a:prstGeom>
          <a:solidFill>
            <a:schemeClr val="accent3"/>
          </a:solidFill>
          <a:ln w="12700">
            <a:noFill/>
            <a:round/>
          </a:ln>
          <a:effectLst/>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5" name="Oval 4"/>
          <p:cNvSpPr>
            <a:spLocks noChangeArrowheads="1"/>
          </p:cNvSpPr>
          <p:nvPr/>
        </p:nvSpPr>
        <p:spPr bwMode="auto">
          <a:xfrm>
            <a:off x="4239335" y="2335192"/>
            <a:ext cx="1744867" cy="1241979"/>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ln>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6" name="Oval 4"/>
          <p:cNvSpPr>
            <a:spLocks noChangeArrowheads="1"/>
          </p:cNvSpPr>
          <p:nvPr/>
        </p:nvSpPr>
        <p:spPr bwMode="auto">
          <a:xfrm>
            <a:off x="2593416" y="2619728"/>
            <a:ext cx="2150518" cy="2182663"/>
          </a:xfrm>
          <a:prstGeom prst="ellipse">
            <a:avLst/>
          </a:prstGeom>
          <a:solidFill>
            <a:schemeClr val="accent2"/>
          </a:solidFill>
          <a:ln w="12700">
            <a:noFill/>
            <a:round/>
          </a:ln>
          <a:effectLst/>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7" name="Oval 4"/>
          <p:cNvSpPr>
            <a:spLocks noChangeArrowheads="1"/>
          </p:cNvSpPr>
          <p:nvPr/>
        </p:nvSpPr>
        <p:spPr bwMode="auto">
          <a:xfrm>
            <a:off x="2593416" y="3692739"/>
            <a:ext cx="2150518" cy="1109655"/>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ln>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8" name="Oval 4"/>
          <p:cNvSpPr>
            <a:spLocks noChangeArrowheads="1"/>
          </p:cNvSpPr>
          <p:nvPr/>
        </p:nvSpPr>
        <p:spPr bwMode="auto">
          <a:xfrm>
            <a:off x="649931" y="3664373"/>
            <a:ext cx="2639527" cy="2678983"/>
          </a:xfrm>
          <a:prstGeom prst="ellipse">
            <a:avLst/>
          </a:prstGeom>
          <a:solidFill>
            <a:schemeClr val="accent1"/>
          </a:solidFill>
          <a:ln w="12700">
            <a:noFill/>
            <a:round/>
          </a:ln>
          <a:effectLst/>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9" name="Oval 4"/>
          <p:cNvSpPr>
            <a:spLocks noChangeArrowheads="1"/>
          </p:cNvSpPr>
          <p:nvPr/>
        </p:nvSpPr>
        <p:spPr bwMode="auto">
          <a:xfrm>
            <a:off x="877342" y="5755520"/>
            <a:ext cx="2184707" cy="587834"/>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anchor="ctr" bIns="48106" lIns="96210" rIns="96210" tIns="48106" wrap="none"/>
          <a:lstStyle/>
          <a:p>
            <a:endParaRPr altLang="en-US" lang="ko-KR" sz="3200">
              <a:solidFill>
                <a:srgbClr val="000000"/>
              </a:solidFill>
              <a:latin charset="-127" panose="020b0600000101010101" pitchFamily="34" typeface="Gulim"/>
              <a:ea charset="-127" panose="020b0600000101010101" pitchFamily="34" typeface="Gulim"/>
            </a:endParaRPr>
          </a:p>
        </p:txBody>
      </p:sp>
      <p:sp>
        <p:nvSpPr>
          <p:cNvPr id="10" name="TextBox 9"/>
          <p:cNvSpPr txBox="1"/>
          <p:nvPr/>
        </p:nvSpPr>
        <p:spPr>
          <a:xfrm>
            <a:off x="1121629" y="4732110"/>
            <a:ext cx="1684670" cy="543506"/>
          </a:xfrm>
          <a:prstGeom prst="rect">
            <a:avLst/>
          </a:prstGeom>
          <a:noFill/>
        </p:spPr>
        <p:txBody>
          <a:bodyPr anchor="ctr" bIns="48106" lIns="96210" rIns="96210" rtlCol="0" tIns="48106" wrap="none">
            <a:spAutoFit/>
          </a:bodyPr>
          <a:lstStyle/>
          <a:p>
            <a:r>
              <a:rPr altLang="en-US" lang="zh-CN" sz="2935">
                <a:solidFill>
                  <a:schemeClr val="bg1"/>
                </a:solidFill>
                <a:latin charset="-122" panose="020b0503020204020204" pitchFamily="34" typeface="微软雅黑"/>
                <a:ea charset="-122" panose="020b0503020204020204" pitchFamily="34" typeface="微软雅黑"/>
              </a:rPr>
              <a:t>添加文字</a:t>
            </a:r>
          </a:p>
        </p:txBody>
      </p:sp>
      <p:sp>
        <p:nvSpPr>
          <p:cNvPr id="11" name="TextBox 10"/>
          <p:cNvSpPr txBox="1"/>
          <p:nvPr/>
        </p:nvSpPr>
        <p:spPr>
          <a:xfrm>
            <a:off x="2936613" y="3058062"/>
            <a:ext cx="1481470" cy="482546"/>
          </a:xfrm>
          <a:prstGeom prst="rect">
            <a:avLst/>
          </a:prstGeom>
          <a:noFill/>
        </p:spPr>
        <p:txBody>
          <a:bodyPr anchor="ctr" bIns="48106" lIns="96210" rIns="96210" rtlCol="0" tIns="48106" wrap="none">
            <a:spAutoFit/>
          </a:bodyPr>
          <a:lstStyle/>
          <a:p>
            <a:r>
              <a:rPr altLang="en-US" lang="zh-CN" sz="2535">
                <a:solidFill>
                  <a:schemeClr val="bg1"/>
                </a:solidFill>
                <a:latin charset="-122" panose="020b0503020204020204" pitchFamily="34" typeface="微软雅黑"/>
                <a:ea charset="-122" panose="020b0503020204020204" pitchFamily="34" typeface="微软雅黑"/>
              </a:rPr>
              <a:t>添加文字</a:t>
            </a:r>
          </a:p>
        </p:txBody>
      </p:sp>
      <p:sp>
        <p:nvSpPr>
          <p:cNvPr id="12" name="TextBox 11"/>
          <p:cNvSpPr txBox="1"/>
          <p:nvPr/>
        </p:nvSpPr>
        <p:spPr>
          <a:xfrm>
            <a:off x="4478401" y="2419084"/>
            <a:ext cx="1818020" cy="583892"/>
          </a:xfrm>
          <a:prstGeom prst="rect">
            <a:avLst/>
          </a:prstGeom>
          <a:noFill/>
        </p:spPr>
        <p:txBody>
          <a:bodyPr anchor="ctr" bIns="48106" lIns="96210" rIns="96210" rtlCol="0" tIns="48106" wrap="none">
            <a:spAutoFit/>
          </a:bodyPr>
          <a:lstStyle/>
          <a:p>
            <a:r>
              <a:rPr altLang="en-US" lang="zh-CN" sz="3200">
                <a:solidFill>
                  <a:schemeClr val="bg1"/>
                </a:solidFill>
                <a:latin charset="-122" panose="020b0503020204020204" pitchFamily="34" typeface="微软雅黑"/>
                <a:ea charset="-122" panose="020b0503020204020204" pitchFamily="34" typeface="微软雅黑"/>
              </a:rPr>
              <a:t>添加文字</a:t>
            </a:r>
          </a:p>
        </p:txBody>
      </p:sp>
      <p:cxnSp>
        <p:nvCxnSpPr>
          <p:cNvPr id="13" name="直接连接符 12"/>
          <p:cNvCxnSpPr/>
          <p:nvPr/>
        </p:nvCxnSpPr>
        <p:spPr>
          <a:xfrm>
            <a:off x="6297127" y="2048237"/>
            <a:ext cx="112148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100087" y="3023898"/>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619307" y="4135499"/>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69692" y="5293557"/>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506557" y="5003864"/>
            <a:ext cx="4038917" cy="730196"/>
          </a:xfrm>
          <a:prstGeom prst="rect">
            <a:avLst/>
          </a:prstGeom>
          <a:noFill/>
        </p:spPr>
        <p:txBody>
          <a:bodyPr bIns="48106" lIns="96210" rIns="96210" rtlCol="0" tIns="48106"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a:t>
            </a:r>
          </a:p>
        </p:txBody>
      </p:sp>
      <p:sp>
        <p:nvSpPr>
          <p:cNvPr id="18" name="TextBox 17"/>
          <p:cNvSpPr txBox="1"/>
          <p:nvPr/>
        </p:nvSpPr>
        <p:spPr>
          <a:xfrm>
            <a:off x="7506557" y="3863601"/>
            <a:ext cx="4038917" cy="730196"/>
          </a:xfrm>
          <a:prstGeom prst="rect">
            <a:avLst/>
          </a:prstGeom>
          <a:noFill/>
        </p:spPr>
        <p:txBody>
          <a:bodyPr bIns="48106" lIns="96210" rIns="96210" rtlCol="0" tIns="48106"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a:t>
            </a:r>
          </a:p>
        </p:txBody>
      </p:sp>
      <p:sp>
        <p:nvSpPr>
          <p:cNvPr id="19" name="TextBox 18"/>
          <p:cNvSpPr txBox="1"/>
          <p:nvPr/>
        </p:nvSpPr>
        <p:spPr>
          <a:xfrm>
            <a:off x="7506557" y="2723340"/>
            <a:ext cx="4038917" cy="730196"/>
          </a:xfrm>
          <a:prstGeom prst="rect">
            <a:avLst/>
          </a:prstGeom>
          <a:noFill/>
        </p:spPr>
        <p:txBody>
          <a:bodyPr bIns="48106" lIns="96210" rIns="96210" rtlCol="0" tIns="48106"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a:t>
            </a:r>
          </a:p>
        </p:txBody>
      </p:sp>
      <p:sp>
        <p:nvSpPr>
          <p:cNvPr id="20" name="TextBox 19"/>
          <p:cNvSpPr txBox="1"/>
          <p:nvPr/>
        </p:nvSpPr>
        <p:spPr>
          <a:xfrm>
            <a:off x="7506557" y="1802274"/>
            <a:ext cx="4038917" cy="730196"/>
          </a:xfrm>
          <a:prstGeom prst="rect">
            <a:avLst/>
          </a:prstGeom>
          <a:noFill/>
        </p:spPr>
        <p:txBody>
          <a:bodyPr bIns="48106" lIns="96210" rIns="96210" rtlCol="0" tIns="48106" wrap="square">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a:t>
            </a:r>
          </a:p>
        </p:txBody>
      </p:sp>
      <p:sp>
        <p:nvSpPr>
          <p:cNvPr id="21" name="TextBox 20"/>
          <p:cNvSpPr txBox="1"/>
          <p:nvPr/>
        </p:nvSpPr>
        <p:spPr>
          <a:xfrm>
            <a:off x="5771115" y="1698438"/>
            <a:ext cx="1005220" cy="340052"/>
          </a:xfrm>
          <a:prstGeom prst="rect">
            <a:avLst/>
          </a:prstGeom>
          <a:noFill/>
        </p:spPr>
        <p:txBody>
          <a:bodyPr anchor="ctr" bIns="48106" lIns="96210" rIns="96210" rtlCol="0" tIns="48106"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添加文字</a:t>
            </a:r>
          </a:p>
        </p:txBody>
      </p:sp>
      <p:sp>
        <p:nvSpPr>
          <p:cNvPr id="29" name="标题 28"/>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ppt_x"/>
                                          </p:val>
                                        </p:tav>
                                        <p:tav tm="100000">
                                          <p:val>
                                            <p:strVal val="#ppt_x"/>
                                          </p:val>
                                        </p:tav>
                                      </p:tavLst>
                                    </p:anim>
                                    <p:anim calcmode="lin" valueType="num">
                                      <p:cBhvr additive="base">
                                        <p:cTn dur="500" fill="hold" id="12"/>
                                        <p:tgtEl>
                                          <p:spTgt spid="4"/>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4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6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ppt_x"/>
                                          </p:val>
                                        </p:tav>
                                        <p:tav tm="100000">
                                          <p:val>
                                            <p:strVal val="#ppt_x"/>
                                          </p:val>
                                        </p:tav>
                                      </p:tavLst>
                                    </p:anim>
                                    <p:anim calcmode="lin" valueType="num">
                                      <p:cBhvr additive="base">
                                        <p:cTn dur="500" fill="hold" id="20"/>
                                        <p:tgtEl>
                                          <p:spTgt spid="8"/>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1100"/>
                            </p:stCondLst>
                            <p:childTnLst>
                              <p:par>
                                <p:cTn fill="hold" grpId="0" id="22" nodeType="afterEffect" presetClass="entr" presetID="22" presetSubtype="4">
                                  <p:stCondLst>
                                    <p:cond delay="0"/>
                                  </p:stCondLst>
                                  <p:childTnLst>
                                    <p:set>
                                      <p:cBhvr>
                                        <p:cTn dur="1" fill="hold" id="23">
                                          <p:stCondLst>
                                            <p:cond delay="0"/>
                                          </p:stCondLst>
                                        </p:cTn>
                                        <p:tgtEl>
                                          <p:spTgt spid="9"/>
                                        </p:tgtEl>
                                        <p:attrNameLst>
                                          <p:attrName>style.visibility</p:attrName>
                                        </p:attrNameLst>
                                      </p:cBhvr>
                                      <p:to>
                                        <p:strVal val="visible"/>
                                      </p:to>
                                    </p:set>
                                    <p:animEffect filter="wipe(down)" transition="in">
                                      <p:cBhvr>
                                        <p:cTn dur="500" id="24"/>
                                        <p:tgtEl>
                                          <p:spTgt spid="9"/>
                                        </p:tgtEl>
                                      </p:cBhvr>
                                    </p:animEffect>
                                  </p:childTnLst>
                                </p:cTn>
                              </p:par>
                            </p:childTnLst>
                          </p:cTn>
                        </p:par>
                        <p:par>
                          <p:cTn fill="hold" id="25" nodeType="afterGroup">
                            <p:stCondLst>
                              <p:cond delay="1600"/>
                            </p:stCondLst>
                            <p:childTnLst>
                              <p:par>
                                <p:cTn fill="hold" grpId="0" id="26" nodeType="afterEffect" presetClass="entr" presetID="42"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1000" id="28"/>
                                        <p:tgtEl>
                                          <p:spTgt spid="10"/>
                                        </p:tgtEl>
                                      </p:cBhvr>
                                    </p:animEffect>
                                    <p:anim calcmode="lin" valueType="num">
                                      <p:cBhvr>
                                        <p:cTn dur="1000" fill="hold" id="29"/>
                                        <p:tgtEl>
                                          <p:spTgt spid="10"/>
                                        </p:tgtEl>
                                        <p:attrNameLst>
                                          <p:attrName>ppt_x</p:attrName>
                                        </p:attrNameLst>
                                      </p:cBhvr>
                                      <p:tavLst>
                                        <p:tav tm="0">
                                          <p:val>
                                            <p:strVal val="#ppt_x"/>
                                          </p:val>
                                        </p:tav>
                                        <p:tav tm="100000">
                                          <p:val>
                                            <p:strVal val="#ppt_x"/>
                                          </p:val>
                                        </p:tav>
                                      </p:tavLst>
                                    </p:anim>
                                    <p:anim calcmode="lin" valueType="num">
                                      <p:cBhvr>
                                        <p:cTn dur="1000" fill="hold" id="30"/>
                                        <p:tgtEl>
                                          <p:spTgt spid="10"/>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600"/>
                            </p:stCondLst>
                            <p:childTnLst>
                              <p:par>
                                <p:cTn fill="hold" id="32" nodeType="afterEffect" presetClass="entr" presetID="22" presetSubtype="8">
                                  <p:stCondLst>
                                    <p:cond delay="0"/>
                                  </p:stCondLst>
                                  <p:childTnLst>
                                    <p:set>
                                      <p:cBhvr>
                                        <p:cTn dur="1" fill="hold" id="33">
                                          <p:stCondLst>
                                            <p:cond delay="0"/>
                                          </p:stCondLst>
                                        </p:cTn>
                                        <p:tgtEl>
                                          <p:spTgt spid="16"/>
                                        </p:tgtEl>
                                        <p:attrNameLst>
                                          <p:attrName>style.visibility</p:attrName>
                                        </p:attrNameLst>
                                      </p:cBhvr>
                                      <p:to>
                                        <p:strVal val="visible"/>
                                      </p:to>
                                    </p:set>
                                    <p:animEffect filter="wipe(left)" transition="in">
                                      <p:cBhvr>
                                        <p:cTn dur="500" id="34"/>
                                        <p:tgtEl>
                                          <p:spTgt spid="16"/>
                                        </p:tgtEl>
                                      </p:cBhvr>
                                    </p:animEffect>
                                  </p:childTnLst>
                                </p:cTn>
                              </p:par>
                            </p:childTnLst>
                          </p:cTn>
                        </p:par>
                        <p:par>
                          <p:cTn fill="hold" id="35" nodeType="afterGroup">
                            <p:stCondLst>
                              <p:cond delay="3100"/>
                            </p:stCondLst>
                            <p:childTnLst>
                              <p:par>
                                <p:cTn fill="hold" grpId="0" id="36" nodeType="afterEffect" presetClass="entr" presetID="22" presetSubtype="8">
                                  <p:stCondLst>
                                    <p:cond delay="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500" id="38"/>
                                        <p:tgtEl>
                                          <p:spTgt spid="17"/>
                                        </p:tgtEl>
                                      </p:cBhvr>
                                    </p:animEffect>
                                  </p:childTnLst>
                                </p:cTn>
                              </p:par>
                            </p:childTnLst>
                          </p:cTn>
                        </p:par>
                        <p:par>
                          <p:cTn fill="hold" id="39" nodeType="afterGroup">
                            <p:stCondLst>
                              <p:cond delay="3600"/>
                            </p:stCondLst>
                            <p:childTnLst>
                              <p:par>
                                <p:cTn fill="hold" grpId="0" id="40" nodeType="afterEffect" presetClass="entr" presetID="22" presetSubtype="4">
                                  <p:stCondLst>
                                    <p:cond delay="0"/>
                                  </p:stCondLst>
                                  <p:childTnLst>
                                    <p:set>
                                      <p:cBhvr>
                                        <p:cTn dur="1" fill="hold" id="41">
                                          <p:stCondLst>
                                            <p:cond delay="0"/>
                                          </p:stCondLst>
                                        </p:cTn>
                                        <p:tgtEl>
                                          <p:spTgt spid="7"/>
                                        </p:tgtEl>
                                        <p:attrNameLst>
                                          <p:attrName>style.visibility</p:attrName>
                                        </p:attrNameLst>
                                      </p:cBhvr>
                                      <p:to>
                                        <p:strVal val="visible"/>
                                      </p:to>
                                    </p:set>
                                    <p:animEffect filter="wipe(down)" transition="in">
                                      <p:cBhvr>
                                        <p:cTn dur="500" id="42"/>
                                        <p:tgtEl>
                                          <p:spTgt spid="7"/>
                                        </p:tgtEl>
                                      </p:cBhvr>
                                    </p:animEffect>
                                  </p:childTnLst>
                                </p:cTn>
                              </p:par>
                            </p:childTnLst>
                          </p:cTn>
                        </p:par>
                        <p:par>
                          <p:cTn fill="hold" id="43" nodeType="afterGroup">
                            <p:stCondLst>
                              <p:cond delay="4100"/>
                            </p:stCondLst>
                            <p:childTnLst>
                              <p:par>
                                <p:cTn fill="hold" grpId="0" id="44" nodeType="afterEffect" presetClass="entr" presetID="42" presetSubtype="0">
                                  <p:stCondLst>
                                    <p:cond delay="0"/>
                                  </p:stCondLst>
                                  <p:childTnLst>
                                    <p:set>
                                      <p:cBhvr>
                                        <p:cTn dur="1" fill="hold" id="45">
                                          <p:stCondLst>
                                            <p:cond delay="0"/>
                                          </p:stCondLst>
                                        </p:cTn>
                                        <p:tgtEl>
                                          <p:spTgt spid="11"/>
                                        </p:tgtEl>
                                        <p:attrNameLst>
                                          <p:attrName>style.visibility</p:attrName>
                                        </p:attrNameLst>
                                      </p:cBhvr>
                                      <p:to>
                                        <p:strVal val="visible"/>
                                      </p:to>
                                    </p:set>
                                    <p:animEffect filter="fade" transition="in">
                                      <p:cBhvr>
                                        <p:cTn dur="1000" id="46"/>
                                        <p:tgtEl>
                                          <p:spTgt spid="11"/>
                                        </p:tgtEl>
                                      </p:cBhvr>
                                    </p:animEffect>
                                    <p:anim calcmode="lin" valueType="num">
                                      <p:cBhvr>
                                        <p:cTn dur="1000" fill="hold" id="47"/>
                                        <p:tgtEl>
                                          <p:spTgt spid="11"/>
                                        </p:tgtEl>
                                        <p:attrNameLst>
                                          <p:attrName>ppt_x</p:attrName>
                                        </p:attrNameLst>
                                      </p:cBhvr>
                                      <p:tavLst>
                                        <p:tav tm="0">
                                          <p:val>
                                            <p:strVal val="#ppt_x"/>
                                          </p:val>
                                        </p:tav>
                                        <p:tav tm="100000">
                                          <p:val>
                                            <p:strVal val="#ppt_x"/>
                                          </p:val>
                                        </p:tav>
                                      </p:tavLst>
                                    </p:anim>
                                    <p:anim calcmode="lin" valueType="num">
                                      <p:cBhvr>
                                        <p:cTn dur="1000" fill="hold" id="48"/>
                                        <p:tgtEl>
                                          <p:spTgt spid="11"/>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5100"/>
                            </p:stCondLst>
                            <p:childTnLst>
                              <p:par>
                                <p:cTn fill="hold" id="50" nodeType="afterEffect" presetClass="entr" presetID="22" presetSubtype="8">
                                  <p:stCondLst>
                                    <p:cond delay="0"/>
                                  </p:stCondLst>
                                  <p:childTnLst>
                                    <p:set>
                                      <p:cBhvr>
                                        <p:cTn dur="1" fill="hold" id="51">
                                          <p:stCondLst>
                                            <p:cond delay="0"/>
                                          </p:stCondLst>
                                        </p:cTn>
                                        <p:tgtEl>
                                          <p:spTgt spid="15"/>
                                        </p:tgtEl>
                                        <p:attrNameLst>
                                          <p:attrName>style.visibility</p:attrName>
                                        </p:attrNameLst>
                                      </p:cBhvr>
                                      <p:to>
                                        <p:strVal val="visible"/>
                                      </p:to>
                                    </p:set>
                                    <p:animEffect filter="wipe(left)" transition="in">
                                      <p:cBhvr>
                                        <p:cTn dur="500" id="52"/>
                                        <p:tgtEl>
                                          <p:spTgt spid="15"/>
                                        </p:tgtEl>
                                      </p:cBhvr>
                                    </p:animEffect>
                                  </p:childTnLst>
                                </p:cTn>
                              </p:par>
                            </p:childTnLst>
                          </p:cTn>
                        </p:par>
                        <p:par>
                          <p:cTn fill="hold" id="53" nodeType="afterGroup">
                            <p:stCondLst>
                              <p:cond delay="5600"/>
                            </p:stCondLst>
                            <p:childTnLst>
                              <p:par>
                                <p:cTn fill="hold" grpId="0" id="54" nodeType="afterEffect" presetClass="entr" presetID="22" presetSubtype="8">
                                  <p:stCondLst>
                                    <p:cond delay="0"/>
                                  </p:stCondLst>
                                  <p:childTnLst>
                                    <p:set>
                                      <p:cBhvr>
                                        <p:cTn dur="1" fill="hold" id="55">
                                          <p:stCondLst>
                                            <p:cond delay="0"/>
                                          </p:stCondLst>
                                        </p:cTn>
                                        <p:tgtEl>
                                          <p:spTgt spid="18"/>
                                        </p:tgtEl>
                                        <p:attrNameLst>
                                          <p:attrName>style.visibility</p:attrName>
                                        </p:attrNameLst>
                                      </p:cBhvr>
                                      <p:to>
                                        <p:strVal val="visible"/>
                                      </p:to>
                                    </p:set>
                                    <p:animEffect filter="wipe(left)" transition="in">
                                      <p:cBhvr>
                                        <p:cTn dur="500" id="56"/>
                                        <p:tgtEl>
                                          <p:spTgt spid="18"/>
                                        </p:tgtEl>
                                      </p:cBhvr>
                                    </p:animEffect>
                                  </p:childTnLst>
                                </p:cTn>
                              </p:par>
                            </p:childTnLst>
                          </p:cTn>
                        </p:par>
                        <p:par>
                          <p:cTn fill="hold" id="57" nodeType="afterGroup">
                            <p:stCondLst>
                              <p:cond delay="6100"/>
                            </p:stCondLst>
                            <p:childTnLst>
                              <p:par>
                                <p:cTn fill="hold" grpId="0" id="58" nodeType="afterEffect" presetClass="entr" presetID="22" presetSubtype="4">
                                  <p:stCondLst>
                                    <p:cond delay="0"/>
                                  </p:stCondLst>
                                  <p:childTnLst>
                                    <p:set>
                                      <p:cBhvr>
                                        <p:cTn dur="1" fill="hold" id="59">
                                          <p:stCondLst>
                                            <p:cond delay="0"/>
                                          </p:stCondLst>
                                        </p:cTn>
                                        <p:tgtEl>
                                          <p:spTgt spid="5"/>
                                        </p:tgtEl>
                                        <p:attrNameLst>
                                          <p:attrName>style.visibility</p:attrName>
                                        </p:attrNameLst>
                                      </p:cBhvr>
                                      <p:to>
                                        <p:strVal val="visible"/>
                                      </p:to>
                                    </p:set>
                                    <p:animEffect filter="wipe(down)" transition="in">
                                      <p:cBhvr>
                                        <p:cTn dur="500" id="60"/>
                                        <p:tgtEl>
                                          <p:spTgt spid="5"/>
                                        </p:tgtEl>
                                      </p:cBhvr>
                                    </p:animEffect>
                                  </p:childTnLst>
                                </p:cTn>
                              </p:par>
                            </p:childTnLst>
                          </p:cTn>
                        </p:par>
                        <p:par>
                          <p:cTn fill="hold" id="61" nodeType="afterGroup">
                            <p:stCondLst>
                              <p:cond delay="6600"/>
                            </p:stCondLst>
                            <p:childTnLst>
                              <p:par>
                                <p:cTn fill="hold" grpId="0" id="62" nodeType="afterEffect" presetClass="entr" presetID="42" presetSubtype="0">
                                  <p:stCondLst>
                                    <p:cond delay="0"/>
                                  </p:stCondLst>
                                  <p:childTnLst>
                                    <p:set>
                                      <p:cBhvr>
                                        <p:cTn dur="1" fill="hold" id="63">
                                          <p:stCondLst>
                                            <p:cond delay="0"/>
                                          </p:stCondLst>
                                        </p:cTn>
                                        <p:tgtEl>
                                          <p:spTgt spid="12"/>
                                        </p:tgtEl>
                                        <p:attrNameLst>
                                          <p:attrName>style.visibility</p:attrName>
                                        </p:attrNameLst>
                                      </p:cBhvr>
                                      <p:to>
                                        <p:strVal val="visible"/>
                                      </p:to>
                                    </p:set>
                                    <p:animEffect filter="fade" transition="in">
                                      <p:cBhvr>
                                        <p:cTn dur="1000" id="64"/>
                                        <p:tgtEl>
                                          <p:spTgt spid="12"/>
                                        </p:tgtEl>
                                      </p:cBhvr>
                                    </p:animEffect>
                                    <p:anim calcmode="lin" valueType="num">
                                      <p:cBhvr>
                                        <p:cTn dur="1000" fill="hold" id="65"/>
                                        <p:tgtEl>
                                          <p:spTgt spid="12"/>
                                        </p:tgtEl>
                                        <p:attrNameLst>
                                          <p:attrName>ppt_x</p:attrName>
                                        </p:attrNameLst>
                                      </p:cBhvr>
                                      <p:tavLst>
                                        <p:tav tm="0">
                                          <p:val>
                                            <p:strVal val="#ppt_x"/>
                                          </p:val>
                                        </p:tav>
                                        <p:tav tm="100000">
                                          <p:val>
                                            <p:strVal val="#ppt_x"/>
                                          </p:val>
                                        </p:tav>
                                      </p:tavLst>
                                    </p:anim>
                                    <p:anim calcmode="lin" valueType="num">
                                      <p:cBhvr>
                                        <p:cTn dur="1000" fill="hold" id="66"/>
                                        <p:tgtEl>
                                          <p:spTgt spid="12"/>
                                        </p:tgtEl>
                                        <p:attrNameLst>
                                          <p:attrName>ppt_y</p:attrName>
                                        </p:attrNameLst>
                                      </p:cBhvr>
                                      <p:tavLst>
                                        <p:tav tm="0">
                                          <p:val>
                                            <p:strVal val="#ppt_y+.1"/>
                                          </p:val>
                                        </p:tav>
                                        <p:tav tm="100000">
                                          <p:val>
                                            <p:strVal val="#ppt_y"/>
                                          </p:val>
                                        </p:tav>
                                      </p:tavLst>
                                    </p:anim>
                                  </p:childTnLst>
                                </p:cTn>
                              </p:par>
                            </p:childTnLst>
                          </p:cTn>
                        </p:par>
                        <p:par>
                          <p:cTn fill="hold" id="67" nodeType="afterGroup">
                            <p:stCondLst>
                              <p:cond delay="7600"/>
                            </p:stCondLst>
                            <p:childTnLst>
                              <p:par>
                                <p:cTn fill="hold" id="68" nodeType="afterEffect" presetClass="entr" presetID="22" presetSubtype="8">
                                  <p:stCondLst>
                                    <p:cond delay="0"/>
                                  </p:stCondLst>
                                  <p:childTnLst>
                                    <p:set>
                                      <p:cBhvr>
                                        <p:cTn dur="1" fill="hold" id="69">
                                          <p:stCondLst>
                                            <p:cond delay="0"/>
                                          </p:stCondLst>
                                        </p:cTn>
                                        <p:tgtEl>
                                          <p:spTgt spid="14"/>
                                        </p:tgtEl>
                                        <p:attrNameLst>
                                          <p:attrName>style.visibility</p:attrName>
                                        </p:attrNameLst>
                                      </p:cBhvr>
                                      <p:to>
                                        <p:strVal val="visible"/>
                                      </p:to>
                                    </p:set>
                                    <p:animEffect filter="wipe(left)" transition="in">
                                      <p:cBhvr>
                                        <p:cTn dur="500" id="70"/>
                                        <p:tgtEl>
                                          <p:spTgt spid="14"/>
                                        </p:tgtEl>
                                      </p:cBhvr>
                                    </p:animEffect>
                                  </p:childTnLst>
                                </p:cTn>
                              </p:par>
                            </p:childTnLst>
                          </p:cTn>
                        </p:par>
                        <p:par>
                          <p:cTn fill="hold" id="71" nodeType="afterGroup">
                            <p:stCondLst>
                              <p:cond delay="8100"/>
                            </p:stCondLst>
                            <p:childTnLst>
                              <p:par>
                                <p:cTn fill="hold" grpId="0" id="72" nodeType="afterEffect" presetClass="entr" presetID="22" presetSubtype="8">
                                  <p:stCondLst>
                                    <p:cond delay="0"/>
                                  </p:stCondLst>
                                  <p:childTnLst>
                                    <p:set>
                                      <p:cBhvr>
                                        <p:cTn dur="1" fill="hold" id="73">
                                          <p:stCondLst>
                                            <p:cond delay="0"/>
                                          </p:stCondLst>
                                        </p:cTn>
                                        <p:tgtEl>
                                          <p:spTgt spid="19"/>
                                        </p:tgtEl>
                                        <p:attrNameLst>
                                          <p:attrName>style.visibility</p:attrName>
                                        </p:attrNameLst>
                                      </p:cBhvr>
                                      <p:to>
                                        <p:strVal val="visible"/>
                                      </p:to>
                                    </p:set>
                                    <p:animEffect filter="wipe(left)" transition="in">
                                      <p:cBhvr>
                                        <p:cTn dur="500" id="74"/>
                                        <p:tgtEl>
                                          <p:spTgt spid="19"/>
                                        </p:tgtEl>
                                      </p:cBhvr>
                                    </p:animEffect>
                                  </p:childTnLst>
                                </p:cTn>
                              </p:par>
                            </p:childTnLst>
                          </p:cTn>
                        </p:par>
                        <p:par>
                          <p:cTn fill="hold" id="75" nodeType="afterGroup">
                            <p:stCondLst>
                              <p:cond delay="8600"/>
                            </p:stCondLst>
                            <p:childTnLst>
                              <p:par>
                                <p:cTn fill="hold" grpId="0" id="76" nodeType="afterEffect" presetClass="entr" presetID="22" presetSubtype="4">
                                  <p:stCondLst>
                                    <p:cond delay="0"/>
                                  </p:stCondLst>
                                  <p:childTnLst>
                                    <p:set>
                                      <p:cBhvr>
                                        <p:cTn dur="1" fill="hold" id="77">
                                          <p:stCondLst>
                                            <p:cond delay="0"/>
                                          </p:stCondLst>
                                        </p:cTn>
                                        <p:tgtEl>
                                          <p:spTgt spid="3"/>
                                        </p:tgtEl>
                                        <p:attrNameLst>
                                          <p:attrName>style.visibility</p:attrName>
                                        </p:attrNameLst>
                                      </p:cBhvr>
                                      <p:to>
                                        <p:strVal val="visible"/>
                                      </p:to>
                                    </p:set>
                                    <p:animEffect filter="wipe(down)" transition="in">
                                      <p:cBhvr>
                                        <p:cTn dur="500" id="78"/>
                                        <p:tgtEl>
                                          <p:spTgt spid="3"/>
                                        </p:tgtEl>
                                      </p:cBhvr>
                                    </p:animEffect>
                                  </p:childTnLst>
                                </p:cTn>
                              </p:par>
                            </p:childTnLst>
                          </p:cTn>
                        </p:par>
                        <p:par>
                          <p:cTn fill="hold" id="79" nodeType="afterGroup">
                            <p:stCondLst>
                              <p:cond delay="9100"/>
                            </p:stCondLst>
                            <p:childTnLst>
                              <p:par>
                                <p:cTn fill="hold" grpId="0" id="80" nodeType="afterEffect" presetClass="entr" presetID="42" presetSubtype="0">
                                  <p:stCondLst>
                                    <p:cond delay="0"/>
                                  </p:stCondLst>
                                  <p:childTnLst>
                                    <p:set>
                                      <p:cBhvr>
                                        <p:cTn dur="1" fill="hold" id="81">
                                          <p:stCondLst>
                                            <p:cond delay="0"/>
                                          </p:stCondLst>
                                        </p:cTn>
                                        <p:tgtEl>
                                          <p:spTgt spid="21"/>
                                        </p:tgtEl>
                                        <p:attrNameLst>
                                          <p:attrName>style.visibility</p:attrName>
                                        </p:attrNameLst>
                                      </p:cBhvr>
                                      <p:to>
                                        <p:strVal val="visible"/>
                                      </p:to>
                                    </p:set>
                                    <p:animEffect filter="fade" transition="in">
                                      <p:cBhvr>
                                        <p:cTn dur="1000" id="82"/>
                                        <p:tgtEl>
                                          <p:spTgt spid="21"/>
                                        </p:tgtEl>
                                      </p:cBhvr>
                                    </p:animEffect>
                                    <p:anim calcmode="lin" valueType="num">
                                      <p:cBhvr>
                                        <p:cTn dur="1000" fill="hold" id="83"/>
                                        <p:tgtEl>
                                          <p:spTgt spid="21"/>
                                        </p:tgtEl>
                                        <p:attrNameLst>
                                          <p:attrName>ppt_x</p:attrName>
                                        </p:attrNameLst>
                                      </p:cBhvr>
                                      <p:tavLst>
                                        <p:tav tm="0">
                                          <p:val>
                                            <p:strVal val="#ppt_x"/>
                                          </p:val>
                                        </p:tav>
                                        <p:tav tm="100000">
                                          <p:val>
                                            <p:strVal val="#ppt_x"/>
                                          </p:val>
                                        </p:tav>
                                      </p:tavLst>
                                    </p:anim>
                                    <p:anim calcmode="lin" valueType="num">
                                      <p:cBhvr>
                                        <p:cTn dur="1000" fill="hold" id="84"/>
                                        <p:tgtEl>
                                          <p:spTgt spid="21"/>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10100"/>
                            </p:stCondLst>
                            <p:childTnLst>
                              <p:par>
                                <p:cTn fill="hold" id="86" nodeType="afterEffect" presetClass="entr" presetID="22" presetSubtype="8">
                                  <p:stCondLst>
                                    <p:cond delay="0"/>
                                  </p:stCondLst>
                                  <p:childTnLst>
                                    <p:set>
                                      <p:cBhvr>
                                        <p:cTn dur="1" fill="hold" id="87">
                                          <p:stCondLst>
                                            <p:cond delay="0"/>
                                          </p:stCondLst>
                                        </p:cTn>
                                        <p:tgtEl>
                                          <p:spTgt spid="13"/>
                                        </p:tgtEl>
                                        <p:attrNameLst>
                                          <p:attrName>style.visibility</p:attrName>
                                        </p:attrNameLst>
                                      </p:cBhvr>
                                      <p:to>
                                        <p:strVal val="visible"/>
                                      </p:to>
                                    </p:set>
                                    <p:animEffect filter="wipe(left)" transition="in">
                                      <p:cBhvr>
                                        <p:cTn dur="500" id="88"/>
                                        <p:tgtEl>
                                          <p:spTgt spid="13"/>
                                        </p:tgtEl>
                                      </p:cBhvr>
                                    </p:animEffect>
                                  </p:childTnLst>
                                </p:cTn>
                              </p:par>
                            </p:childTnLst>
                          </p:cTn>
                        </p:par>
                        <p:par>
                          <p:cTn fill="hold" id="89" nodeType="afterGroup">
                            <p:stCondLst>
                              <p:cond delay="10600"/>
                            </p:stCondLst>
                            <p:childTnLst>
                              <p:par>
                                <p:cTn fill="hold" grpId="0" id="90" nodeType="afterEffect" presetClass="entr" presetID="22" presetSubtype="8">
                                  <p:stCondLst>
                                    <p:cond delay="0"/>
                                  </p:stCondLst>
                                  <p:childTnLst>
                                    <p:set>
                                      <p:cBhvr>
                                        <p:cTn dur="1" fill="hold" id="91">
                                          <p:stCondLst>
                                            <p:cond delay="0"/>
                                          </p:stCondLst>
                                        </p:cTn>
                                        <p:tgtEl>
                                          <p:spTgt spid="20"/>
                                        </p:tgtEl>
                                        <p:attrNameLst>
                                          <p:attrName>style.visibility</p:attrName>
                                        </p:attrNameLst>
                                      </p:cBhvr>
                                      <p:to>
                                        <p:strVal val="visible"/>
                                      </p:to>
                                    </p:set>
                                    <p:animEffect filter="wipe(left)" transition="in">
                                      <p:cBhvr>
                                        <p:cTn dur="500" id="92"/>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7"/>
      <p:bldP grpId="0" spid="18"/>
      <p:bldP grpId="0" spid="19"/>
      <p:bldP grpId="0" spid="20"/>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28"/>
          <p:cNvSpPr txBox="1">
            <a:spLocks noChangeArrowheads="1"/>
          </p:cNvSpPr>
          <p:nvPr/>
        </p:nvSpPr>
        <p:spPr bwMode="auto">
          <a:xfrm>
            <a:off x="4476939" y="844884"/>
            <a:ext cx="3173955" cy="7376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23900">
                <a:solidFill>
                  <a:schemeClr val="accent1"/>
                </a:solidFill>
                <a:latin charset="0" panose="020b0503020202020204" pitchFamily="34" typeface="Agency FB"/>
              </a:rPr>
              <a:t>01</a:t>
            </a:r>
          </a:p>
        </p:txBody>
      </p:sp>
      <p:grpSp>
        <p:nvGrpSpPr>
          <p:cNvPr id="3" name="组合 30"/>
          <p:cNvGrpSpPr/>
          <p:nvPr/>
        </p:nvGrpSpPr>
        <p:grpSpPr>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79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3200">
                  <a:solidFill>
                    <a:schemeClr val="tx2"/>
                  </a:solidFill>
                  <a:latin charset="-122" panose="020b0503020204020204" pitchFamily="34" typeface="微软雅黑"/>
                  <a:ea charset="-122" panose="020b0503020204020204" pitchFamily="34" typeface="微软雅黑"/>
                </a:rPr>
                <a:t>ADD YOUR TITLE HERE</a:t>
              </a:r>
            </a:p>
          </p:txBody>
        </p:sp>
        <p:sp>
          <p:nvSpPr>
            <p:cNvPr id="5" name="矩形 33"/>
            <p:cNvSpPr>
              <a:spLocks noChangeArrowheads="1"/>
            </p:cNvSpPr>
            <p:nvPr/>
          </p:nvSpPr>
          <p:spPr bwMode="auto">
            <a:xfrm>
              <a:off x="3464698" y="5278680"/>
              <a:ext cx="5064447" cy="64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zh-CN" lang="en-US" sz="1400">
                  <a:solidFill>
                    <a:schemeClr val="tx2"/>
                  </a:solidFill>
                  <a:latin charset="-122" panose="020b0503020204020204" pitchFamily="34" typeface="微软雅黑"/>
                  <a:ea charset="-122" panose="020b0503020204020204" pitchFamily="34" typeface="微软雅黑"/>
                  <a:sym charset="0" panose="020b0604020202020204" pitchFamily="34" typeface="Arial"/>
                </a:rPr>
                <a:t>Please read the instructions and work at the end of themanualtemplate. according to your need to draw the text box size</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圆角矩形 1"/>
          <p:cNvSpPr/>
          <p:nvPr/>
        </p:nvSpPr>
        <p:spPr>
          <a:xfrm>
            <a:off x="3382479" y="1892701"/>
            <a:ext cx="7704776" cy="1627293"/>
          </a:xfrm>
          <a:prstGeom prst="roundRect">
            <a:avLst>
              <a:gd fmla="val 3818" name="adj"/>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200"/>
          </a:p>
        </p:txBody>
      </p:sp>
      <p:grpSp>
        <p:nvGrpSpPr>
          <p:cNvPr id="3" name="组合 2"/>
          <p:cNvGrpSpPr/>
          <p:nvPr/>
        </p:nvGrpSpPr>
        <p:grpSpPr>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fmla="val 24877"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5" name="矩形 35"/>
            <p:cNvSpPr>
              <a:spLocks noChangeArrowheads="1"/>
            </p:cNvSpPr>
            <p:nvPr/>
          </p:nvSpPr>
          <p:spPr bwMode="auto">
            <a:xfrm>
              <a:off x="2164746" y="1921128"/>
              <a:ext cx="890580" cy="296955"/>
            </a:xfrm>
            <a:prstGeom prst="rect">
              <a:avLst/>
            </a:prstGeom>
            <a:noFill/>
            <a:ln w="9525">
              <a:noFill/>
              <a:miter lim="800000"/>
            </a:ln>
          </p:spPr>
          <p:txBody>
            <a:bodyPr>
              <a:spAutoFit/>
            </a:bodyPr>
            <a:lstStyle/>
            <a:p>
              <a:r>
                <a:rPr altLang="zh-CN" b="1" lang="en-US" sz="2000">
                  <a:solidFill>
                    <a:schemeClr val="bg1"/>
                  </a:solidFill>
                  <a:latin charset="-122" panose="020b0503020204020204" pitchFamily="34" typeface="微软雅黑"/>
                  <a:ea charset="-122" panose="020b0503020204020204" pitchFamily="34" typeface="微软雅黑"/>
                </a:rPr>
                <a:t>32500</a:t>
              </a:r>
            </a:p>
          </p:txBody>
        </p:sp>
      </p:grpSp>
      <p:cxnSp>
        <p:nvCxnSpPr>
          <p:cNvPr id="15" name="直接连接符 14"/>
          <p:cNvCxnSpPr/>
          <p:nvPr/>
        </p:nvCxnSpPr>
        <p:spPr>
          <a:xfrm flipH="1">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7" y="2263021"/>
            <a:ext cx="2513945" cy="884911"/>
          </a:xfrm>
          <a:prstGeom prst="rect">
            <a:avLst/>
          </a:prstGeom>
        </p:spPr>
        <p:txBody>
          <a:bodyPr>
            <a:spAutoFit/>
          </a:bodyPr>
          <a:lstStyle/>
          <a:p>
            <a:pPr>
              <a:lnSpc>
                <a:spcPct val="130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sp>
        <p:nvSpPr>
          <p:cNvPr id="17" name="圆角矩形 16"/>
          <p:cNvSpPr/>
          <p:nvPr/>
        </p:nvSpPr>
        <p:spPr>
          <a:xfrm>
            <a:off x="3376131" y="4000352"/>
            <a:ext cx="7704777" cy="1625177"/>
          </a:xfrm>
          <a:prstGeom prst="roundRect">
            <a:avLst>
              <a:gd fmla="val 3818" name="adj"/>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200"/>
          </a:p>
        </p:txBody>
      </p:sp>
      <p:cxnSp>
        <p:nvCxnSpPr>
          <p:cNvPr id="19" name="直接连接符 18"/>
          <p:cNvCxnSpPr/>
          <p:nvPr/>
        </p:nvCxnSpPr>
        <p:spPr>
          <a:xfrm flipH="1">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49" y="4368555"/>
            <a:ext cx="2513945" cy="884911"/>
          </a:xfrm>
          <a:prstGeom prst="rect">
            <a:avLst/>
          </a:prstGeom>
        </p:spPr>
        <p:txBody>
          <a:bodyPr>
            <a:spAutoFit/>
          </a:bodyPr>
          <a:lstStyle/>
          <a:p>
            <a:pPr>
              <a:lnSpc>
                <a:spcPct val="130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grpSp>
        <p:nvGrpSpPr>
          <p:cNvPr id="21" name="组合 20"/>
          <p:cNvGrpSpPr/>
          <p:nvPr/>
        </p:nvGrpSpPr>
        <p:grpSpPr>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fmla="val 24877"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2000"/>
            </a:p>
          </p:txBody>
        </p:sp>
        <p:sp>
          <p:nvSpPr>
            <p:cNvPr id="23" name="矩形 78"/>
            <p:cNvSpPr>
              <a:spLocks noChangeArrowheads="1"/>
            </p:cNvSpPr>
            <p:nvPr/>
          </p:nvSpPr>
          <p:spPr bwMode="auto">
            <a:xfrm>
              <a:off x="2106095" y="3501111"/>
              <a:ext cx="890580" cy="296955"/>
            </a:xfrm>
            <a:prstGeom prst="rect">
              <a:avLst/>
            </a:prstGeom>
            <a:noFill/>
            <a:ln w="9525">
              <a:noFill/>
              <a:miter lim="800000"/>
            </a:ln>
          </p:spPr>
          <p:txBody>
            <a:bodyPr>
              <a:spAutoFit/>
            </a:bodyPr>
            <a:lstStyle/>
            <a:p>
              <a:r>
                <a:rPr altLang="zh-CN" b="1" lang="en-US" sz="2000">
                  <a:solidFill>
                    <a:schemeClr val="bg1"/>
                  </a:solidFill>
                  <a:latin charset="-122" panose="020b0503020204020204" pitchFamily="34" typeface="微软雅黑"/>
                  <a:ea charset="-122" panose="020b0503020204020204" pitchFamily="34" typeface="微软雅黑"/>
                </a:rPr>
                <a:t>12340</a:t>
              </a: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endParaRPr kern="0" lang="en-US" sz="3200">
                <a:solidFill>
                  <a:sysClr lastClr="FFFFFF" val="window"/>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gdLst>
                  <a:gd fmla="*/ 2093 w 2719" name="T0"/>
                  <a:gd fmla="*/ 0 h 5657" name="T1"/>
                  <a:gd fmla="*/ 2093 w 2719" name="T2"/>
                  <a:gd fmla="*/ 0 h 5657" name="T3"/>
                  <a:gd fmla="*/ 625 w 2719" name="T4"/>
                  <a:gd fmla="*/ 0 h 5657" name="T5"/>
                  <a:gd fmla="*/ 0 w 2719" name="T6"/>
                  <a:gd fmla="*/ 625 h 5657" name="T7"/>
                  <a:gd fmla="*/ 0 w 2719" name="T8"/>
                  <a:gd fmla="*/ 2499 h 5657" name="T9"/>
                  <a:gd fmla="*/ 250 w 2719" name="T10"/>
                  <a:gd fmla="*/ 2718 h 5657" name="T11"/>
                  <a:gd fmla="*/ 468 w 2719" name="T12"/>
                  <a:gd fmla="*/ 2499 h 5657" name="T13"/>
                  <a:gd fmla="*/ 468 w 2719" name="T14"/>
                  <a:gd fmla="*/ 1032 h 5657" name="T15"/>
                  <a:gd fmla="*/ 531 w 2719" name="T16"/>
                  <a:gd fmla="*/ 938 h 5657" name="T17"/>
                  <a:gd fmla="*/ 625 w 2719" name="T18"/>
                  <a:gd fmla="*/ 1032 h 5657" name="T19"/>
                  <a:gd fmla="*/ 625 w 2719" name="T20"/>
                  <a:gd fmla="*/ 2781 h 5657" name="T21"/>
                  <a:gd fmla="*/ 625 w 2719" name="T22"/>
                  <a:gd fmla="*/ 3093 h 5657" name="T23"/>
                  <a:gd fmla="*/ 625 w 2719" name="T24"/>
                  <a:gd fmla="*/ 5312 h 5657" name="T25"/>
                  <a:gd fmla="*/ 937 w 2719" name="T26"/>
                  <a:gd fmla="*/ 5656 h 5657" name="T27"/>
                  <a:gd fmla="*/ 937 w 2719" name="T28"/>
                  <a:gd fmla="*/ 5656 h 5657" name="T29"/>
                  <a:gd fmla="*/ 1218 w 2719" name="T30"/>
                  <a:gd fmla="*/ 5312 h 5657" name="T31"/>
                  <a:gd fmla="*/ 1218 w 2719" name="T32"/>
                  <a:gd fmla="*/ 3156 h 5657" name="T33"/>
                  <a:gd fmla="*/ 1375 w 2719" name="T34"/>
                  <a:gd fmla="*/ 3031 h 5657" name="T35"/>
                  <a:gd fmla="*/ 1531 w 2719" name="T36"/>
                  <a:gd fmla="*/ 3156 h 5657" name="T37"/>
                  <a:gd fmla="*/ 1531 w 2719" name="T38"/>
                  <a:gd fmla="*/ 5312 h 5657" name="T39"/>
                  <a:gd fmla="*/ 1781 w 2719" name="T40"/>
                  <a:gd fmla="*/ 5656 h 5657" name="T41"/>
                  <a:gd fmla="*/ 1781 w 2719" name="T42"/>
                  <a:gd fmla="*/ 5656 h 5657" name="T43"/>
                  <a:gd fmla="*/ 2093 w 2719" name="T44"/>
                  <a:gd fmla="*/ 5312 h 5657" name="T45"/>
                  <a:gd fmla="*/ 2093 w 2719" name="T46"/>
                  <a:gd fmla="*/ 3093 h 5657" name="T47"/>
                  <a:gd fmla="*/ 2093 w 2719" name="T48"/>
                  <a:gd fmla="*/ 2781 h 5657" name="T49"/>
                  <a:gd fmla="*/ 2093 w 2719" name="T50"/>
                  <a:gd fmla="*/ 1032 h 5657" name="T51"/>
                  <a:gd fmla="*/ 2218 w 2719" name="T52"/>
                  <a:gd fmla="*/ 938 h 5657" name="T53"/>
                  <a:gd fmla="*/ 2250 w 2719" name="T54"/>
                  <a:gd fmla="*/ 1032 h 5657" name="T55"/>
                  <a:gd fmla="*/ 2250 w 2719" name="T56"/>
                  <a:gd fmla="*/ 2499 h 5657" name="T57"/>
                  <a:gd fmla="*/ 2468 w 2719" name="T58"/>
                  <a:gd fmla="*/ 2718 h 5657" name="T59"/>
                  <a:gd fmla="*/ 2718 w 2719" name="T60"/>
                  <a:gd fmla="*/ 2499 h 5657" name="T61"/>
                  <a:gd fmla="*/ 2718 w 2719" name="T62"/>
                  <a:gd fmla="*/ 625 h 5657" name="T63"/>
                  <a:gd fmla="*/ 2093 w 2719" name="T64"/>
                  <a:gd fmla="*/ 0 h 565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657" w="2719">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gdLst>
                  <a:gd fmla="*/ 532 w 1064" name="T0"/>
                  <a:gd fmla="*/ 0 h 1001" name="T1"/>
                  <a:gd fmla="*/ 532 w 1064" name="T2"/>
                  <a:gd fmla="*/ 0 h 1001" name="T3"/>
                  <a:gd fmla="*/ 0 w 1064" name="T4"/>
                  <a:gd fmla="*/ 531 h 1001" name="T5"/>
                  <a:gd fmla="*/ 532 w 1064" name="T6"/>
                  <a:gd fmla="*/ 1000 h 1001" name="T7"/>
                  <a:gd fmla="*/ 1063 w 1064" name="T8"/>
                  <a:gd fmla="*/ 531 h 1001" name="T9"/>
                  <a:gd fmla="*/ 532 w 1064" name="T10"/>
                  <a:gd fmla="*/ 0 h 1001" name="T11"/>
                </a:gdLst>
                <a:cxnLst>
                  <a:cxn ang="0">
                    <a:pos x="T0" y="T1"/>
                  </a:cxn>
                  <a:cxn ang="0">
                    <a:pos x="T2" y="T3"/>
                  </a:cxn>
                  <a:cxn ang="0">
                    <a:pos x="T4" y="T5"/>
                  </a:cxn>
                  <a:cxn ang="0">
                    <a:pos x="T6" y="T7"/>
                  </a:cxn>
                  <a:cxn ang="0">
                    <a:pos x="T8" y="T9"/>
                  </a:cxn>
                  <a:cxn ang="0">
                    <a:pos x="T10" y="T11"/>
                  </a:cxn>
                </a:cxnLst>
                <a:rect b="b" l="0" r="r" t="0"/>
                <a:pathLst>
                  <a:path h="1001" w="1064">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algn="ctr" cap="flat" cmpd="sng" w="25400">
              <a:noFill/>
              <a:prstDash val="solid"/>
            </a:ln>
            <a:effectLst>
              <a:outerShdw algn="tl" blurRad="50800" dir="2700000" dist="38100" rotWithShape="0">
                <a:prstClr val="black">
                  <a:alpha val="40000"/>
                </a:prstClr>
              </a:outerShdw>
            </a:effectLst>
          </p:spPr>
          <p:txBody>
            <a:bodyPr anchor="ctr"/>
            <a:lstStyle/>
            <a:p>
              <a:pPr algn="ctr">
                <a:defRPr/>
              </a:pPr>
              <a:endParaRPr kern="0" lang="en-US" sz="3200">
                <a:solidFill>
                  <a:sysClr lastClr="FFFFFF" val="window"/>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gdLst>
                  <a:gd fmla="*/ 3593 w 3594" name="T0"/>
                  <a:gd fmla="*/ 2874 h 6719" name="T1"/>
                  <a:gd fmla="*/ 3593 w 3594" name="T2"/>
                  <a:gd fmla="*/ 2874 h 6719" name="T3"/>
                  <a:gd fmla="*/ 3000 w 3594" name="T4"/>
                  <a:gd fmla="*/ 625 h 6719" name="T5"/>
                  <a:gd fmla="*/ 2250 w 3594" name="T6"/>
                  <a:gd fmla="*/ 0 h 6719" name="T7"/>
                  <a:gd fmla="*/ 1375 w 3594" name="T8"/>
                  <a:gd fmla="*/ 0 h 6719" name="T9"/>
                  <a:gd fmla="*/ 625 w 3594" name="T10"/>
                  <a:gd fmla="*/ 625 h 6719" name="T11"/>
                  <a:gd fmla="*/ 0 w 3594" name="T12"/>
                  <a:gd fmla="*/ 2874 h 6719" name="T13"/>
                  <a:gd fmla="*/ 125 w 3594" name="T14"/>
                  <a:gd fmla="*/ 3249 h 6719" name="T15"/>
                  <a:gd fmla="*/ 500 w 3594" name="T16"/>
                  <a:gd fmla="*/ 2999 h 6719" name="T17"/>
                  <a:gd fmla="*/ 1000 w 3594" name="T18"/>
                  <a:gd fmla="*/ 1000 h 6719" name="T19"/>
                  <a:gd fmla="*/ 1250 w 3594" name="T20"/>
                  <a:gd fmla="*/ 1000 h 6719" name="T21"/>
                  <a:gd fmla="*/ 375 w 3594" name="T22"/>
                  <a:gd fmla="*/ 4093 h 6719" name="T23"/>
                  <a:gd fmla="*/ 1125 w 3594" name="T24"/>
                  <a:gd fmla="*/ 4093 h 6719" name="T25"/>
                  <a:gd fmla="*/ 1125 w 3594" name="T26"/>
                  <a:gd fmla="*/ 6343 h 6719" name="T27"/>
                  <a:gd fmla="*/ 1375 w 3594" name="T28"/>
                  <a:gd fmla="*/ 6718 h 6719" name="T29"/>
                  <a:gd fmla="*/ 1750 w 3594" name="T30"/>
                  <a:gd fmla="*/ 6343 h 6719" name="T31"/>
                  <a:gd fmla="*/ 1750 w 3594" name="T32"/>
                  <a:gd fmla="*/ 4093 h 6719" name="T33"/>
                  <a:gd fmla="*/ 2000 w 3594" name="T34"/>
                  <a:gd fmla="*/ 4093 h 6719" name="T35"/>
                  <a:gd fmla="*/ 2000 w 3594" name="T36"/>
                  <a:gd fmla="*/ 6343 h 6719" name="T37"/>
                  <a:gd fmla="*/ 2250 w 3594" name="T38"/>
                  <a:gd fmla="*/ 6718 h 6719" name="T39"/>
                  <a:gd fmla="*/ 2500 w 3594" name="T40"/>
                  <a:gd fmla="*/ 6343 h 6719" name="T41"/>
                  <a:gd fmla="*/ 2500 w 3594" name="T42"/>
                  <a:gd fmla="*/ 4093 h 6719" name="T43"/>
                  <a:gd fmla="*/ 3218 w 3594" name="T44"/>
                  <a:gd fmla="*/ 4093 h 6719" name="T45"/>
                  <a:gd fmla="*/ 2375 w 3594" name="T46"/>
                  <a:gd fmla="*/ 1000 h 6719" name="T47"/>
                  <a:gd fmla="*/ 2625 w 3594" name="T48"/>
                  <a:gd fmla="*/ 1000 h 6719" name="T49"/>
                  <a:gd fmla="*/ 3093 w 3594" name="T50"/>
                  <a:gd fmla="*/ 2999 h 6719" name="T51"/>
                  <a:gd fmla="*/ 3468 w 3594" name="T52"/>
                  <a:gd fmla="*/ 3249 h 6719" name="T53"/>
                  <a:gd fmla="*/ 3593 w 3594" name="T54"/>
                  <a:gd fmla="*/ 2874 h 67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719" w="3593">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anchor="ctr" wrap="none"/>
              <a:lstStyle/>
              <a:p>
                <a:pPr>
                  <a:defRPr/>
                </a:pPr>
                <a:endParaRPr b="1" lang="en-US" sz="3200">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gdLst>
                  <a:gd fmla="*/ 750 w 1376" name="T0"/>
                  <a:gd fmla="*/ 1375 h 1376" name="T1"/>
                  <a:gd fmla="*/ 750 w 1376" name="T2"/>
                  <a:gd fmla="*/ 1375 h 1376" name="T3"/>
                  <a:gd fmla="*/ 1375 w 1376" name="T4"/>
                  <a:gd fmla="*/ 625 h 1376" name="T5"/>
                  <a:gd fmla="*/ 750 w 1376" name="T6"/>
                  <a:gd fmla="*/ 0 h 1376" name="T7"/>
                  <a:gd fmla="*/ 0 w 1376" name="T8"/>
                  <a:gd fmla="*/ 625 h 1376" name="T9"/>
                  <a:gd fmla="*/ 750 w 1376" name="T10"/>
                  <a:gd fmla="*/ 1375 h 1376" name="T11"/>
                </a:gdLst>
                <a:cxnLst>
                  <a:cxn ang="0">
                    <a:pos x="T0" y="T1"/>
                  </a:cxn>
                  <a:cxn ang="0">
                    <a:pos x="T2" y="T3"/>
                  </a:cxn>
                  <a:cxn ang="0">
                    <a:pos x="T4" y="T5"/>
                  </a:cxn>
                  <a:cxn ang="0">
                    <a:pos x="T6" y="T7"/>
                  </a:cxn>
                  <a:cxn ang="0">
                    <a:pos x="T8" y="T9"/>
                  </a:cxn>
                  <a:cxn ang="0">
                    <a:pos x="T10" y="T11"/>
                  </a:cxn>
                </a:cxnLst>
                <a:rect b="b" l="0" r="r" t="0"/>
                <a:pathLst>
                  <a:path h="1376" w="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anchor="ctr" wrap="none"/>
              <a:lstStyle/>
              <a:p>
                <a:pPr>
                  <a:defRPr/>
                </a:pPr>
                <a:endParaRPr b="1" lang="en-US" sz="3200">
                  <a:solidFill>
                    <a:schemeClr val="bg1">
                      <a:lumMod val="65000"/>
                    </a:schemeClr>
                  </a:solidFill>
                </a:endParaRPr>
              </a:p>
            </p:txBody>
          </p:sp>
        </p:grpSp>
      </p:grpSp>
      <p:sp>
        <p:nvSpPr>
          <p:cNvPr id="133" name="TextBox 132"/>
          <p:cNvSpPr txBox="1"/>
          <p:nvPr/>
        </p:nvSpPr>
        <p:spPr>
          <a:xfrm>
            <a:off x="6839336" y="2407974"/>
            <a:ext cx="1159192" cy="659892"/>
          </a:xfrm>
          <a:prstGeom prst="rect">
            <a:avLst/>
          </a:prstGeom>
          <a:noFill/>
        </p:spPr>
        <p:txBody>
          <a:bodyPr rtlCol="0" wrap="none">
            <a:spAutoFit/>
          </a:bodyPr>
          <a:lstStyle/>
          <a:p>
            <a:r>
              <a:rPr altLang="zh-CN" lang="en-US" sz="3730">
                <a:solidFill>
                  <a:schemeClr val="tx1">
                    <a:lumMod val="50000"/>
                    <a:lumOff val="50000"/>
                  </a:schemeClr>
                </a:solidFill>
                <a:latin charset="-122" panose="020b0503020204020204" pitchFamily="34" typeface="微软雅黑"/>
                <a:ea charset="-122" panose="020b0503020204020204" pitchFamily="34" typeface="微软雅黑"/>
              </a:rPr>
              <a:t>80%</a:t>
            </a:r>
          </a:p>
        </p:txBody>
      </p:sp>
      <p:sp>
        <p:nvSpPr>
          <p:cNvPr id="134" name="TextBox 133"/>
          <p:cNvSpPr txBox="1"/>
          <p:nvPr/>
        </p:nvSpPr>
        <p:spPr>
          <a:xfrm>
            <a:off x="6839336" y="4555284"/>
            <a:ext cx="1159192" cy="659892"/>
          </a:xfrm>
          <a:prstGeom prst="rect">
            <a:avLst/>
          </a:prstGeom>
          <a:noFill/>
        </p:spPr>
        <p:txBody>
          <a:bodyPr rtlCol="0" wrap="none">
            <a:spAutoFit/>
          </a:bodyPr>
          <a:lstStyle/>
          <a:p>
            <a:r>
              <a:rPr altLang="zh-CN" lang="en-US" sz="3730">
                <a:solidFill>
                  <a:schemeClr val="tx1">
                    <a:lumMod val="50000"/>
                    <a:lumOff val="50000"/>
                  </a:schemeClr>
                </a:solidFill>
                <a:latin charset="-122" panose="020b0503020204020204" pitchFamily="34" typeface="微软雅黑"/>
                <a:ea charset="-122" panose="020b0503020204020204" pitchFamily="34" typeface="微软雅黑"/>
              </a:rPr>
              <a:t>70%</a:t>
            </a:r>
          </a:p>
        </p:txBody>
      </p:sp>
      <p:sp>
        <p:nvSpPr>
          <p:cNvPr id="6" name="标题 5"/>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70"/>
                                        </p:tgtEl>
                                        <p:attrNameLst>
                                          <p:attrName>style.visibility</p:attrName>
                                        </p:attrNameLst>
                                      </p:cBhvr>
                                      <p:to>
                                        <p:strVal val="visible"/>
                                      </p:to>
                                    </p:set>
                                    <p:animEffect filter="fade" transition="in">
                                      <p:cBhvr>
                                        <p:cTn dur="100" id="7"/>
                                        <p:tgtEl>
                                          <p:spTgt spid="70"/>
                                        </p:tgtEl>
                                      </p:cBhvr>
                                    </p:animEffect>
                                  </p:childTnLst>
                                </p:cTn>
                              </p:par>
                            </p:childTnLst>
                          </p:cTn>
                        </p:par>
                        <p:par>
                          <p:cTn fill="hold" id="8" nodeType="afterGroup">
                            <p:stCondLst>
                              <p:cond delay="100"/>
                            </p:stCondLst>
                            <p:childTnLst>
                              <p:par>
                                <p:cTn fill="hold" id="9" nodeType="afterEffect" presetClass="emph" presetID="6" presetSubtype="0">
                                  <p:stCondLst>
                                    <p:cond delay="0"/>
                                  </p:stCondLst>
                                  <p:childTnLst>
                                    <p:animScale>
                                      <p:cBhvr>
                                        <p:cTn dur="100" fill="hold" id="10"/>
                                        <p:tgtEl>
                                          <p:spTgt spid="70"/>
                                        </p:tgtEl>
                                      </p:cBhvr>
                                      <p:by x="105000" y="105000"/>
                                    </p:animScale>
                                  </p:childTnLst>
                                </p:cTn>
                              </p:par>
                            </p:childTnLst>
                          </p:cTn>
                        </p:par>
                        <p:par>
                          <p:cTn fill="hold" id="11" nodeType="afterGroup">
                            <p:stCondLst>
                              <p:cond delay="200"/>
                            </p:stCondLst>
                            <p:childTnLst>
                              <p:par>
                                <p:cTn fill="hold" id="12" nodeType="afterEffect" presetClass="emph" presetID="6" presetSubtype="0">
                                  <p:stCondLst>
                                    <p:cond delay="0"/>
                                  </p:stCondLst>
                                  <p:childTnLst>
                                    <p:animScale>
                                      <p:cBhvr>
                                        <p:cTn dur="100" fill="hold" id="13"/>
                                        <p:tgtEl>
                                          <p:spTgt spid="70"/>
                                        </p:tgtEl>
                                      </p:cBhvr>
                                      <p:by x="95000" y="95000"/>
                                    </p:animScale>
                                  </p:childTnLst>
                                </p:cTn>
                              </p:par>
                            </p:childTnLst>
                          </p:cTn>
                        </p:par>
                        <p:par>
                          <p:cTn fill="hold" id="14" nodeType="afterGroup">
                            <p:stCondLst>
                              <p:cond delay="300"/>
                            </p:stCondLst>
                            <p:childTnLst>
                              <p:par>
                                <p:cTn fill="hold" id="15" nodeType="afterEffect" presetClass="emph" presetID="6" presetSubtype="0">
                                  <p:stCondLst>
                                    <p:cond delay="0"/>
                                  </p:stCondLst>
                                  <p:childTnLst>
                                    <p:animScale>
                                      <p:cBhvr>
                                        <p:cTn dur="100" fill="hold" id="16"/>
                                        <p:tgtEl>
                                          <p:spTgt spid="70"/>
                                        </p:tgtEl>
                                      </p:cBhvr>
                                      <p:by x="105000" y="105000"/>
                                    </p:animScale>
                                  </p:childTnLst>
                                </p:cTn>
                              </p:par>
                            </p:childTnLst>
                          </p:cTn>
                        </p:par>
                        <p:par>
                          <p:cTn fill="hold" id="17" nodeType="afterGroup">
                            <p:stCondLst>
                              <p:cond delay="400"/>
                            </p:stCondLst>
                            <p:childTnLst>
                              <p:par>
                                <p:cTn fill="hold" id="18" nodeType="afterEffect" presetClass="emph" presetID="6" presetSubtype="0">
                                  <p:stCondLst>
                                    <p:cond delay="0"/>
                                  </p:stCondLst>
                                  <p:childTnLst>
                                    <p:animScale>
                                      <p:cBhvr>
                                        <p:cTn dur="100" fill="hold" id="19"/>
                                        <p:tgtEl>
                                          <p:spTgt spid="70"/>
                                        </p:tgtEl>
                                      </p:cBhvr>
                                      <p:by x="95000" y="95000"/>
                                    </p:animScale>
                                  </p:childTnLst>
                                </p:cTn>
                              </p:par>
                            </p:childTnLst>
                          </p:cTn>
                        </p:par>
                        <p:par>
                          <p:cTn fill="hold" id="20" nodeType="afterGroup">
                            <p:stCondLst>
                              <p:cond delay="500"/>
                            </p:stCondLst>
                            <p:childTnLst>
                              <p:par>
                                <p:cTn fill="hold" id="21" nodeType="afterEffect" presetClass="entr" presetID="22" presetSubtype="8">
                                  <p:stCondLst>
                                    <p:cond delay="0"/>
                                  </p:stCondLst>
                                  <p:childTnLst>
                                    <p:set>
                                      <p:cBhvr>
                                        <p:cTn dur="1" fill="hold" id="22">
                                          <p:stCondLst>
                                            <p:cond delay="0"/>
                                          </p:stCondLst>
                                        </p:cTn>
                                        <p:tgtEl>
                                          <p:spTgt spid="3"/>
                                        </p:tgtEl>
                                        <p:attrNameLst>
                                          <p:attrName>style.visibility</p:attrName>
                                        </p:attrNameLst>
                                      </p:cBhvr>
                                      <p:to>
                                        <p:strVal val="visible"/>
                                      </p:to>
                                    </p:set>
                                    <p:animEffect filter="wipe(left)" transition="in">
                                      <p:cBhvr>
                                        <p:cTn dur="200" id="23"/>
                                        <p:tgtEl>
                                          <p:spTgt spid="3"/>
                                        </p:tgtEl>
                                      </p:cBhvr>
                                    </p:animEffect>
                                  </p:childTnLst>
                                </p:cTn>
                              </p:par>
                            </p:childTnLst>
                          </p:cTn>
                        </p:par>
                        <p:par>
                          <p:cTn fill="hold" id="24" nodeType="afterGroup">
                            <p:stCondLst>
                              <p:cond delay="700"/>
                            </p:stCondLst>
                            <p:childTnLst>
                              <p:par>
                                <p:cTn fill="hold" grpId="0" id="25" nodeType="afterEffect" presetClass="entr" presetID="2" presetSubtype="8">
                                  <p:stCondLst>
                                    <p:cond delay="0"/>
                                  </p:stCondLst>
                                  <p:childTnLst>
                                    <p:set>
                                      <p:cBhvr>
                                        <p:cTn dur="1" fill="hold" id="26">
                                          <p:stCondLst>
                                            <p:cond delay="0"/>
                                          </p:stCondLst>
                                        </p:cTn>
                                        <p:tgtEl>
                                          <p:spTgt spid="2"/>
                                        </p:tgtEl>
                                        <p:attrNameLst>
                                          <p:attrName>style.visibility</p:attrName>
                                        </p:attrNameLst>
                                      </p:cBhvr>
                                      <p:to>
                                        <p:strVal val="visible"/>
                                      </p:to>
                                    </p:set>
                                    <p:anim calcmode="lin" valueType="num">
                                      <p:cBhvr additive="base">
                                        <p:cTn dur="300" fill="hold" id="27"/>
                                        <p:tgtEl>
                                          <p:spTgt spid="2"/>
                                        </p:tgtEl>
                                        <p:attrNameLst>
                                          <p:attrName>ppt_x</p:attrName>
                                        </p:attrNameLst>
                                      </p:cBhvr>
                                      <p:tavLst>
                                        <p:tav tm="0">
                                          <p:val>
                                            <p:strVal val="0-#ppt_w/2"/>
                                          </p:val>
                                        </p:tav>
                                        <p:tav tm="100000">
                                          <p:val>
                                            <p:strVal val="#ppt_x"/>
                                          </p:val>
                                        </p:tav>
                                      </p:tavLst>
                                    </p:anim>
                                    <p:anim calcmode="lin" valueType="num">
                                      <p:cBhvr additive="base">
                                        <p:cTn dur="300" fill="hold" id="28"/>
                                        <p:tgtEl>
                                          <p:spTgt spid="2"/>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1000"/>
                            </p:stCondLst>
                            <p:childTnLst>
                              <p:par>
                                <p:cTn fill="hold" id="30" nodeType="afterEffect" presetClass="entr" presetID="10" presetSubtype="0">
                                  <p:stCondLst>
                                    <p:cond delay="0"/>
                                  </p:stCondLst>
                                  <p:childTnLst>
                                    <p:set>
                                      <p:cBhvr>
                                        <p:cTn dur="1" fill="hold" id="31">
                                          <p:stCondLst>
                                            <p:cond delay="0"/>
                                          </p:stCondLst>
                                        </p:cTn>
                                        <p:tgtEl>
                                          <p:spTgt spid="33"/>
                                        </p:tgtEl>
                                        <p:attrNameLst>
                                          <p:attrName>style.visibility</p:attrName>
                                        </p:attrNameLst>
                                      </p:cBhvr>
                                      <p:to>
                                        <p:strVal val="visible"/>
                                      </p:to>
                                    </p:set>
                                    <p:animEffect filter="fade" transition="in">
                                      <p:cBhvr>
                                        <p:cTn dur="300" id="32"/>
                                        <p:tgtEl>
                                          <p:spTgt spid="33"/>
                                        </p:tgtEl>
                                      </p:cBhvr>
                                    </p:animEffect>
                                  </p:childTnLst>
                                </p:cTn>
                              </p:par>
                            </p:childTnLst>
                          </p:cTn>
                        </p:par>
                        <p:par>
                          <p:cTn fill="hold" id="33" nodeType="afterGroup">
                            <p:stCondLst>
                              <p:cond delay="1300"/>
                            </p:stCondLst>
                            <p:childTnLst>
                              <p:par>
                                <p:cTn fill="hold" id="34" nodeType="afterEffect" presetClass="entr" presetID="10" presetSubtype="0">
                                  <p:stCondLst>
                                    <p:cond delay="0"/>
                                  </p:stCondLst>
                                  <p:childTnLst>
                                    <p:set>
                                      <p:cBhvr>
                                        <p:cTn dur="1" fill="hold" id="35">
                                          <p:stCondLst>
                                            <p:cond delay="0"/>
                                          </p:stCondLst>
                                        </p:cTn>
                                        <p:tgtEl>
                                          <p:spTgt spid="34"/>
                                        </p:tgtEl>
                                        <p:attrNameLst>
                                          <p:attrName>style.visibility</p:attrName>
                                        </p:attrNameLst>
                                      </p:cBhvr>
                                      <p:to>
                                        <p:strVal val="visible"/>
                                      </p:to>
                                    </p:set>
                                    <p:animEffect filter="fade" transition="in">
                                      <p:cBhvr>
                                        <p:cTn dur="300" id="36"/>
                                        <p:tgtEl>
                                          <p:spTgt spid="34"/>
                                        </p:tgtEl>
                                      </p:cBhvr>
                                    </p:animEffect>
                                  </p:childTnLst>
                                </p:cTn>
                              </p:par>
                            </p:childTnLst>
                          </p:cTn>
                        </p:par>
                        <p:par>
                          <p:cTn fill="hold" id="37" nodeType="afterGroup">
                            <p:stCondLst>
                              <p:cond delay="1600"/>
                            </p:stCondLst>
                            <p:childTnLst>
                              <p:par>
                                <p:cTn fill="hold" id="38" nodeType="afterEffect" presetClass="entr" presetID="10" presetSubtype="0">
                                  <p:stCondLst>
                                    <p:cond delay="0"/>
                                  </p:stCondLst>
                                  <p:childTnLst>
                                    <p:set>
                                      <p:cBhvr>
                                        <p:cTn dur="1" fill="hold" id="39">
                                          <p:stCondLst>
                                            <p:cond delay="0"/>
                                          </p:stCondLst>
                                        </p:cTn>
                                        <p:tgtEl>
                                          <p:spTgt spid="35"/>
                                        </p:tgtEl>
                                        <p:attrNameLst>
                                          <p:attrName>style.visibility</p:attrName>
                                        </p:attrNameLst>
                                      </p:cBhvr>
                                      <p:to>
                                        <p:strVal val="visible"/>
                                      </p:to>
                                    </p:set>
                                    <p:animEffect filter="fade" transition="in">
                                      <p:cBhvr>
                                        <p:cTn dur="300" id="40"/>
                                        <p:tgtEl>
                                          <p:spTgt spid="35"/>
                                        </p:tgtEl>
                                      </p:cBhvr>
                                    </p:animEffect>
                                  </p:childTnLst>
                                </p:cTn>
                              </p:par>
                            </p:childTnLst>
                          </p:cTn>
                        </p:par>
                        <p:par>
                          <p:cTn fill="hold" id="41" nodeType="afterGroup">
                            <p:stCondLst>
                              <p:cond delay="1900"/>
                            </p:stCondLst>
                            <p:childTnLst>
                              <p:par>
                                <p:cTn fill="hold" id="42" nodeType="afterEffect" presetClass="entr" presetID="10" presetSubtype="0">
                                  <p:stCondLst>
                                    <p:cond delay="0"/>
                                  </p:stCondLst>
                                  <p:childTnLst>
                                    <p:set>
                                      <p:cBhvr>
                                        <p:cTn dur="1" fill="hold" id="43">
                                          <p:stCondLst>
                                            <p:cond delay="0"/>
                                          </p:stCondLst>
                                        </p:cTn>
                                        <p:tgtEl>
                                          <p:spTgt spid="61"/>
                                        </p:tgtEl>
                                        <p:attrNameLst>
                                          <p:attrName>style.visibility</p:attrName>
                                        </p:attrNameLst>
                                      </p:cBhvr>
                                      <p:to>
                                        <p:strVal val="visible"/>
                                      </p:to>
                                    </p:set>
                                    <p:animEffect filter="fade" transition="in">
                                      <p:cBhvr>
                                        <p:cTn dur="300" id="44"/>
                                        <p:tgtEl>
                                          <p:spTgt spid="61"/>
                                        </p:tgtEl>
                                      </p:cBhvr>
                                    </p:animEffect>
                                  </p:childTnLst>
                                </p:cTn>
                              </p:par>
                            </p:childTnLst>
                          </p:cTn>
                        </p:par>
                        <p:par>
                          <p:cTn fill="hold" id="45" nodeType="afterGroup">
                            <p:stCondLst>
                              <p:cond delay="2200"/>
                            </p:stCondLst>
                            <p:childTnLst>
                              <p:par>
                                <p:cTn fill="hold" id="46" nodeType="afterEffect" presetClass="entr" presetID="10" presetSubtype="0">
                                  <p:stCondLst>
                                    <p:cond delay="0"/>
                                  </p:stCondLst>
                                  <p:childTnLst>
                                    <p:set>
                                      <p:cBhvr>
                                        <p:cTn dur="1" fill="hold" id="47">
                                          <p:stCondLst>
                                            <p:cond delay="0"/>
                                          </p:stCondLst>
                                        </p:cTn>
                                        <p:tgtEl>
                                          <p:spTgt spid="36"/>
                                        </p:tgtEl>
                                        <p:attrNameLst>
                                          <p:attrName>style.visibility</p:attrName>
                                        </p:attrNameLst>
                                      </p:cBhvr>
                                      <p:to>
                                        <p:strVal val="visible"/>
                                      </p:to>
                                    </p:set>
                                    <p:animEffect filter="fade" transition="in">
                                      <p:cBhvr>
                                        <p:cTn dur="300" id="48"/>
                                        <p:tgtEl>
                                          <p:spTgt spid="36"/>
                                        </p:tgtEl>
                                      </p:cBhvr>
                                    </p:animEffect>
                                  </p:childTnLst>
                                </p:cTn>
                              </p:par>
                            </p:childTnLst>
                          </p:cTn>
                        </p:par>
                        <p:par>
                          <p:cTn fill="hold" id="49" nodeType="afterGroup">
                            <p:stCondLst>
                              <p:cond delay="2500"/>
                            </p:stCondLst>
                            <p:childTnLst>
                              <p:par>
                                <p:cTn fill="hold" grpId="0" id="50" nodeType="afterEffect" presetClass="entr" presetID="10" presetSubtype="0">
                                  <p:stCondLst>
                                    <p:cond delay="0"/>
                                  </p:stCondLst>
                                  <p:childTnLst>
                                    <p:set>
                                      <p:cBhvr>
                                        <p:cTn dur="1" fill="hold" id="51">
                                          <p:stCondLst>
                                            <p:cond delay="0"/>
                                          </p:stCondLst>
                                        </p:cTn>
                                        <p:tgtEl>
                                          <p:spTgt spid="133"/>
                                        </p:tgtEl>
                                        <p:attrNameLst>
                                          <p:attrName>style.visibility</p:attrName>
                                        </p:attrNameLst>
                                      </p:cBhvr>
                                      <p:to>
                                        <p:strVal val="visible"/>
                                      </p:to>
                                    </p:set>
                                    <p:animEffect filter="fade" transition="in">
                                      <p:cBhvr>
                                        <p:cTn dur="300" id="52"/>
                                        <p:tgtEl>
                                          <p:spTgt spid="133"/>
                                        </p:tgtEl>
                                      </p:cBhvr>
                                    </p:animEffect>
                                  </p:childTnLst>
                                </p:cTn>
                              </p:par>
                            </p:childTnLst>
                          </p:cTn>
                        </p:par>
                        <p:par>
                          <p:cTn fill="hold" id="53" nodeType="afterGroup">
                            <p:stCondLst>
                              <p:cond delay="2800"/>
                            </p:stCondLst>
                            <p:childTnLst>
                              <p:par>
                                <p:cTn fill="hold" id="54" nodeType="afterEffect" presetClass="entr" presetID="22" presetSubtype="1">
                                  <p:stCondLst>
                                    <p:cond delay="0"/>
                                  </p:stCondLst>
                                  <p:childTnLst>
                                    <p:set>
                                      <p:cBhvr>
                                        <p:cTn dur="1" fill="hold" id="55">
                                          <p:stCondLst>
                                            <p:cond delay="0"/>
                                          </p:stCondLst>
                                        </p:cTn>
                                        <p:tgtEl>
                                          <p:spTgt spid="15"/>
                                        </p:tgtEl>
                                        <p:attrNameLst>
                                          <p:attrName>style.visibility</p:attrName>
                                        </p:attrNameLst>
                                      </p:cBhvr>
                                      <p:to>
                                        <p:strVal val="visible"/>
                                      </p:to>
                                    </p:set>
                                    <p:animEffect filter="wipe(up)" transition="in">
                                      <p:cBhvr>
                                        <p:cTn dur="300" id="56"/>
                                        <p:tgtEl>
                                          <p:spTgt spid="15"/>
                                        </p:tgtEl>
                                      </p:cBhvr>
                                    </p:animEffect>
                                  </p:childTnLst>
                                </p:cTn>
                              </p:par>
                            </p:childTnLst>
                          </p:cTn>
                        </p:par>
                        <p:par>
                          <p:cTn fill="hold" id="57" nodeType="afterGroup">
                            <p:stCondLst>
                              <p:cond delay="3100"/>
                            </p:stCondLst>
                            <p:childTnLst>
                              <p:par>
                                <p:cTn fill="hold" grpId="0" id="58" nodeType="afterEffect" presetClass="entr" presetID="42" presetSubtype="0">
                                  <p:stCondLst>
                                    <p:cond delay="0"/>
                                  </p:stCondLst>
                                  <p:childTnLst>
                                    <p:set>
                                      <p:cBhvr>
                                        <p:cTn dur="1" fill="hold" id="59">
                                          <p:stCondLst>
                                            <p:cond delay="0"/>
                                          </p:stCondLst>
                                        </p:cTn>
                                        <p:tgtEl>
                                          <p:spTgt spid="16"/>
                                        </p:tgtEl>
                                        <p:attrNameLst>
                                          <p:attrName>style.visibility</p:attrName>
                                        </p:attrNameLst>
                                      </p:cBhvr>
                                      <p:to>
                                        <p:strVal val="visible"/>
                                      </p:to>
                                    </p:set>
                                    <p:animEffect filter="fade" transition="in">
                                      <p:cBhvr>
                                        <p:cTn dur="300" id="60"/>
                                        <p:tgtEl>
                                          <p:spTgt spid="16"/>
                                        </p:tgtEl>
                                      </p:cBhvr>
                                    </p:animEffect>
                                    <p:anim calcmode="lin" valueType="num">
                                      <p:cBhvr>
                                        <p:cTn dur="300" fill="hold" id="61"/>
                                        <p:tgtEl>
                                          <p:spTgt spid="16"/>
                                        </p:tgtEl>
                                        <p:attrNameLst>
                                          <p:attrName>ppt_x</p:attrName>
                                        </p:attrNameLst>
                                      </p:cBhvr>
                                      <p:tavLst>
                                        <p:tav tm="0">
                                          <p:val>
                                            <p:strVal val="#ppt_x"/>
                                          </p:val>
                                        </p:tav>
                                        <p:tav tm="100000">
                                          <p:val>
                                            <p:strVal val="#ppt_x"/>
                                          </p:val>
                                        </p:tav>
                                      </p:tavLst>
                                    </p:anim>
                                    <p:anim calcmode="lin" valueType="num">
                                      <p:cBhvr>
                                        <p:cTn dur="300" fill="hold" id="62"/>
                                        <p:tgtEl>
                                          <p:spTgt spid="16"/>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3400"/>
                            </p:stCondLst>
                            <p:childTnLst>
                              <p:par>
                                <p:cTn fill="hold" id="64" nodeType="afterEffect" presetClass="entr" presetID="10" presetSubtype="0">
                                  <p:stCondLst>
                                    <p:cond delay="0"/>
                                  </p:stCondLst>
                                  <p:childTnLst>
                                    <p:set>
                                      <p:cBhvr>
                                        <p:cTn dur="1" fill="hold" id="65">
                                          <p:stCondLst>
                                            <p:cond delay="0"/>
                                          </p:stCondLst>
                                        </p:cTn>
                                        <p:tgtEl>
                                          <p:spTgt spid="77"/>
                                        </p:tgtEl>
                                        <p:attrNameLst>
                                          <p:attrName>style.visibility</p:attrName>
                                        </p:attrNameLst>
                                      </p:cBhvr>
                                      <p:to>
                                        <p:strVal val="visible"/>
                                      </p:to>
                                    </p:set>
                                    <p:animEffect filter="fade" transition="in">
                                      <p:cBhvr>
                                        <p:cTn dur="100" id="66"/>
                                        <p:tgtEl>
                                          <p:spTgt spid="77"/>
                                        </p:tgtEl>
                                      </p:cBhvr>
                                    </p:animEffect>
                                  </p:childTnLst>
                                </p:cTn>
                              </p:par>
                            </p:childTnLst>
                          </p:cTn>
                        </p:par>
                        <p:par>
                          <p:cTn fill="hold" id="67" nodeType="afterGroup">
                            <p:stCondLst>
                              <p:cond delay="3500"/>
                            </p:stCondLst>
                            <p:childTnLst>
                              <p:par>
                                <p:cTn fill="hold" id="68" nodeType="afterEffect" presetClass="emph" presetID="6" presetSubtype="0">
                                  <p:stCondLst>
                                    <p:cond delay="0"/>
                                  </p:stCondLst>
                                  <p:childTnLst>
                                    <p:animScale>
                                      <p:cBhvr>
                                        <p:cTn dur="100" fill="hold" id="69"/>
                                        <p:tgtEl>
                                          <p:spTgt spid="77"/>
                                        </p:tgtEl>
                                      </p:cBhvr>
                                      <p:by x="105000" y="105000"/>
                                    </p:animScale>
                                  </p:childTnLst>
                                </p:cTn>
                              </p:par>
                            </p:childTnLst>
                          </p:cTn>
                        </p:par>
                        <p:par>
                          <p:cTn fill="hold" id="70" nodeType="afterGroup">
                            <p:stCondLst>
                              <p:cond delay="3600"/>
                            </p:stCondLst>
                            <p:childTnLst>
                              <p:par>
                                <p:cTn fill="hold" id="71" nodeType="afterEffect" presetClass="emph" presetID="6" presetSubtype="0">
                                  <p:stCondLst>
                                    <p:cond delay="0"/>
                                  </p:stCondLst>
                                  <p:childTnLst>
                                    <p:animScale>
                                      <p:cBhvr>
                                        <p:cTn dur="100" fill="hold" id="72"/>
                                        <p:tgtEl>
                                          <p:spTgt spid="77"/>
                                        </p:tgtEl>
                                      </p:cBhvr>
                                      <p:by x="95000" y="95000"/>
                                    </p:animScale>
                                  </p:childTnLst>
                                </p:cTn>
                              </p:par>
                            </p:childTnLst>
                          </p:cTn>
                        </p:par>
                        <p:par>
                          <p:cTn fill="hold" id="73" nodeType="afterGroup">
                            <p:stCondLst>
                              <p:cond delay="3700"/>
                            </p:stCondLst>
                            <p:childTnLst>
                              <p:par>
                                <p:cTn fill="hold" id="74" nodeType="afterEffect" presetClass="emph" presetID="6" presetSubtype="0">
                                  <p:stCondLst>
                                    <p:cond delay="0"/>
                                  </p:stCondLst>
                                  <p:childTnLst>
                                    <p:animScale>
                                      <p:cBhvr>
                                        <p:cTn dur="100" fill="hold" id="75"/>
                                        <p:tgtEl>
                                          <p:spTgt spid="77"/>
                                        </p:tgtEl>
                                      </p:cBhvr>
                                      <p:by x="105000" y="105000"/>
                                    </p:animScale>
                                  </p:childTnLst>
                                </p:cTn>
                              </p:par>
                            </p:childTnLst>
                          </p:cTn>
                        </p:par>
                        <p:par>
                          <p:cTn fill="hold" id="76" nodeType="afterGroup">
                            <p:stCondLst>
                              <p:cond delay="3800"/>
                            </p:stCondLst>
                            <p:childTnLst>
                              <p:par>
                                <p:cTn fill="hold" id="77" nodeType="afterEffect" presetClass="emph" presetID="6" presetSubtype="0">
                                  <p:stCondLst>
                                    <p:cond delay="0"/>
                                  </p:stCondLst>
                                  <p:childTnLst>
                                    <p:animScale>
                                      <p:cBhvr>
                                        <p:cTn dur="100" fill="hold" id="78"/>
                                        <p:tgtEl>
                                          <p:spTgt spid="77"/>
                                        </p:tgtEl>
                                      </p:cBhvr>
                                      <p:by x="95000" y="95000"/>
                                    </p:animScale>
                                  </p:childTnLst>
                                </p:cTn>
                              </p:par>
                            </p:childTnLst>
                          </p:cTn>
                        </p:par>
                        <p:par>
                          <p:cTn fill="hold" id="79" nodeType="afterGroup">
                            <p:stCondLst>
                              <p:cond delay="3900"/>
                            </p:stCondLst>
                            <p:childTnLst>
                              <p:par>
                                <p:cTn fill="hold" id="80" nodeType="afterEffect" presetClass="entr" presetID="22" presetSubtype="8">
                                  <p:stCondLst>
                                    <p:cond delay="0"/>
                                  </p:stCondLst>
                                  <p:childTnLst>
                                    <p:set>
                                      <p:cBhvr>
                                        <p:cTn dur="1" fill="hold" id="81">
                                          <p:stCondLst>
                                            <p:cond delay="0"/>
                                          </p:stCondLst>
                                        </p:cTn>
                                        <p:tgtEl>
                                          <p:spTgt spid="21"/>
                                        </p:tgtEl>
                                        <p:attrNameLst>
                                          <p:attrName>style.visibility</p:attrName>
                                        </p:attrNameLst>
                                      </p:cBhvr>
                                      <p:to>
                                        <p:strVal val="visible"/>
                                      </p:to>
                                    </p:set>
                                    <p:animEffect filter="wipe(left)" transition="in">
                                      <p:cBhvr>
                                        <p:cTn dur="200" id="82"/>
                                        <p:tgtEl>
                                          <p:spTgt spid="21"/>
                                        </p:tgtEl>
                                      </p:cBhvr>
                                    </p:animEffect>
                                  </p:childTnLst>
                                </p:cTn>
                              </p:par>
                            </p:childTnLst>
                          </p:cTn>
                        </p:par>
                        <p:par>
                          <p:cTn fill="hold" id="83" nodeType="afterGroup">
                            <p:stCondLst>
                              <p:cond delay="4100"/>
                            </p:stCondLst>
                            <p:childTnLst>
                              <p:par>
                                <p:cTn fill="hold" grpId="0" id="84" nodeType="afterEffect" presetClass="entr" presetID="2" presetSubtype="8">
                                  <p:stCondLst>
                                    <p:cond delay="0"/>
                                  </p:stCondLst>
                                  <p:childTnLst>
                                    <p:set>
                                      <p:cBhvr>
                                        <p:cTn dur="1" fill="hold" id="85">
                                          <p:stCondLst>
                                            <p:cond delay="0"/>
                                          </p:stCondLst>
                                        </p:cTn>
                                        <p:tgtEl>
                                          <p:spTgt spid="17"/>
                                        </p:tgtEl>
                                        <p:attrNameLst>
                                          <p:attrName>style.visibility</p:attrName>
                                        </p:attrNameLst>
                                      </p:cBhvr>
                                      <p:to>
                                        <p:strVal val="visible"/>
                                      </p:to>
                                    </p:set>
                                    <p:anim calcmode="lin" valueType="num">
                                      <p:cBhvr additive="base">
                                        <p:cTn dur="300" fill="hold" id="86"/>
                                        <p:tgtEl>
                                          <p:spTgt spid="17"/>
                                        </p:tgtEl>
                                        <p:attrNameLst>
                                          <p:attrName>ppt_x</p:attrName>
                                        </p:attrNameLst>
                                      </p:cBhvr>
                                      <p:tavLst>
                                        <p:tav tm="0">
                                          <p:val>
                                            <p:strVal val="0-#ppt_w/2"/>
                                          </p:val>
                                        </p:tav>
                                        <p:tav tm="100000">
                                          <p:val>
                                            <p:strVal val="#ppt_x"/>
                                          </p:val>
                                        </p:tav>
                                      </p:tavLst>
                                    </p:anim>
                                    <p:anim calcmode="lin" valueType="num">
                                      <p:cBhvr additive="base">
                                        <p:cTn dur="300" fill="hold" id="87"/>
                                        <p:tgtEl>
                                          <p:spTgt spid="17"/>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4400"/>
                            </p:stCondLst>
                            <p:childTnLst>
                              <p:par>
                                <p:cTn fill="hold" id="89" nodeType="afterEffect" presetClass="entr" presetID="10" presetSubtype="0">
                                  <p:stCondLst>
                                    <p:cond delay="0"/>
                                  </p:stCondLst>
                                  <p:childTnLst>
                                    <p:set>
                                      <p:cBhvr>
                                        <p:cTn dur="1" fill="hold" id="90">
                                          <p:stCondLst>
                                            <p:cond delay="0"/>
                                          </p:stCondLst>
                                        </p:cTn>
                                        <p:tgtEl>
                                          <p:spTgt spid="46"/>
                                        </p:tgtEl>
                                        <p:attrNameLst>
                                          <p:attrName>style.visibility</p:attrName>
                                        </p:attrNameLst>
                                      </p:cBhvr>
                                      <p:to>
                                        <p:strVal val="visible"/>
                                      </p:to>
                                    </p:set>
                                    <p:animEffect filter="fade" transition="in">
                                      <p:cBhvr>
                                        <p:cTn dur="300" id="91"/>
                                        <p:tgtEl>
                                          <p:spTgt spid="46"/>
                                        </p:tgtEl>
                                      </p:cBhvr>
                                    </p:animEffect>
                                  </p:childTnLst>
                                </p:cTn>
                              </p:par>
                            </p:childTnLst>
                          </p:cTn>
                        </p:par>
                        <p:par>
                          <p:cTn fill="hold" id="92" nodeType="afterGroup">
                            <p:stCondLst>
                              <p:cond delay="4700"/>
                            </p:stCondLst>
                            <p:childTnLst>
                              <p:par>
                                <p:cTn fill="hold" id="93" nodeType="afterEffect" presetClass="entr" presetID="10" presetSubtype="0">
                                  <p:stCondLst>
                                    <p:cond delay="0"/>
                                  </p:stCondLst>
                                  <p:childTnLst>
                                    <p:set>
                                      <p:cBhvr>
                                        <p:cTn dur="1" fill="hold" id="94">
                                          <p:stCondLst>
                                            <p:cond delay="0"/>
                                          </p:stCondLst>
                                        </p:cTn>
                                        <p:tgtEl>
                                          <p:spTgt spid="47"/>
                                        </p:tgtEl>
                                        <p:attrNameLst>
                                          <p:attrName>style.visibility</p:attrName>
                                        </p:attrNameLst>
                                      </p:cBhvr>
                                      <p:to>
                                        <p:strVal val="visible"/>
                                      </p:to>
                                    </p:set>
                                    <p:animEffect filter="fade" transition="in">
                                      <p:cBhvr>
                                        <p:cTn dur="300" id="95"/>
                                        <p:tgtEl>
                                          <p:spTgt spid="47"/>
                                        </p:tgtEl>
                                      </p:cBhvr>
                                    </p:animEffect>
                                  </p:childTnLst>
                                </p:cTn>
                              </p:par>
                            </p:childTnLst>
                          </p:cTn>
                        </p:par>
                        <p:par>
                          <p:cTn fill="hold" id="96" nodeType="afterGroup">
                            <p:stCondLst>
                              <p:cond delay="5000"/>
                            </p:stCondLst>
                            <p:childTnLst>
                              <p:par>
                                <p:cTn fill="hold" id="97" nodeType="afterEffect" presetClass="entr" presetID="10" presetSubtype="0">
                                  <p:stCondLst>
                                    <p:cond delay="0"/>
                                  </p:stCondLst>
                                  <p:childTnLst>
                                    <p:set>
                                      <p:cBhvr>
                                        <p:cTn dur="1" fill="hold" id="98">
                                          <p:stCondLst>
                                            <p:cond delay="0"/>
                                          </p:stCondLst>
                                        </p:cTn>
                                        <p:tgtEl>
                                          <p:spTgt spid="48"/>
                                        </p:tgtEl>
                                        <p:attrNameLst>
                                          <p:attrName>style.visibility</p:attrName>
                                        </p:attrNameLst>
                                      </p:cBhvr>
                                      <p:to>
                                        <p:strVal val="visible"/>
                                      </p:to>
                                    </p:set>
                                    <p:animEffect filter="fade" transition="in">
                                      <p:cBhvr>
                                        <p:cTn dur="300" id="99"/>
                                        <p:tgtEl>
                                          <p:spTgt spid="48"/>
                                        </p:tgtEl>
                                      </p:cBhvr>
                                    </p:animEffect>
                                  </p:childTnLst>
                                </p:cTn>
                              </p:par>
                            </p:childTnLst>
                          </p:cTn>
                        </p:par>
                        <p:par>
                          <p:cTn fill="hold" id="100" nodeType="afterGroup">
                            <p:stCondLst>
                              <p:cond delay="5300"/>
                            </p:stCondLst>
                            <p:childTnLst>
                              <p:par>
                                <p:cTn fill="hold" id="101" nodeType="afterEffect" presetClass="entr" presetID="10" presetSubtype="0">
                                  <p:stCondLst>
                                    <p:cond delay="0"/>
                                  </p:stCondLst>
                                  <p:childTnLst>
                                    <p:set>
                                      <p:cBhvr>
                                        <p:cTn dur="1" fill="hold" id="102">
                                          <p:stCondLst>
                                            <p:cond delay="0"/>
                                          </p:stCondLst>
                                        </p:cTn>
                                        <p:tgtEl>
                                          <p:spTgt spid="49"/>
                                        </p:tgtEl>
                                        <p:attrNameLst>
                                          <p:attrName>style.visibility</p:attrName>
                                        </p:attrNameLst>
                                      </p:cBhvr>
                                      <p:to>
                                        <p:strVal val="visible"/>
                                      </p:to>
                                    </p:set>
                                    <p:animEffect filter="fade" transition="in">
                                      <p:cBhvr>
                                        <p:cTn dur="300" id="103"/>
                                        <p:tgtEl>
                                          <p:spTgt spid="49"/>
                                        </p:tgtEl>
                                      </p:cBhvr>
                                    </p:animEffect>
                                  </p:childTnLst>
                                </p:cTn>
                              </p:par>
                            </p:childTnLst>
                          </p:cTn>
                        </p:par>
                        <p:par>
                          <p:cTn fill="hold" id="104" nodeType="afterGroup">
                            <p:stCondLst>
                              <p:cond delay="5600"/>
                            </p:stCondLst>
                            <p:childTnLst>
                              <p:par>
                                <p:cTn fill="hold" id="105" nodeType="afterEffect" presetClass="entr" presetID="10" presetSubtype="0">
                                  <p:stCondLst>
                                    <p:cond delay="0"/>
                                  </p:stCondLst>
                                  <p:childTnLst>
                                    <p:set>
                                      <p:cBhvr>
                                        <p:cTn dur="1" fill="hold" id="106">
                                          <p:stCondLst>
                                            <p:cond delay="0"/>
                                          </p:stCondLst>
                                        </p:cTn>
                                        <p:tgtEl>
                                          <p:spTgt spid="50"/>
                                        </p:tgtEl>
                                        <p:attrNameLst>
                                          <p:attrName>style.visibility</p:attrName>
                                        </p:attrNameLst>
                                      </p:cBhvr>
                                      <p:to>
                                        <p:strVal val="visible"/>
                                      </p:to>
                                    </p:set>
                                    <p:animEffect filter="fade" transition="in">
                                      <p:cBhvr>
                                        <p:cTn dur="300" id="107"/>
                                        <p:tgtEl>
                                          <p:spTgt spid="50"/>
                                        </p:tgtEl>
                                      </p:cBhvr>
                                    </p:animEffect>
                                  </p:childTnLst>
                                </p:cTn>
                              </p:par>
                            </p:childTnLst>
                          </p:cTn>
                        </p:par>
                        <p:par>
                          <p:cTn fill="hold" id="108" nodeType="afterGroup">
                            <p:stCondLst>
                              <p:cond delay="5900"/>
                            </p:stCondLst>
                            <p:childTnLst>
                              <p:par>
                                <p:cTn fill="hold" grpId="0" id="109" nodeType="afterEffect" presetClass="entr" presetID="10" presetSubtype="0">
                                  <p:stCondLst>
                                    <p:cond delay="0"/>
                                  </p:stCondLst>
                                  <p:childTnLst>
                                    <p:set>
                                      <p:cBhvr>
                                        <p:cTn dur="1" fill="hold" id="110">
                                          <p:stCondLst>
                                            <p:cond delay="0"/>
                                          </p:stCondLst>
                                        </p:cTn>
                                        <p:tgtEl>
                                          <p:spTgt spid="134"/>
                                        </p:tgtEl>
                                        <p:attrNameLst>
                                          <p:attrName>style.visibility</p:attrName>
                                        </p:attrNameLst>
                                      </p:cBhvr>
                                      <p:to>
                                        <p:strVal val="visible"/>
                                      </p:to>
                                    </p:set>
                                    <p:animEffect filter="fade" transition="in">
                                      <p:cBhvr>
                                        <p:cTn dur="300" id="111"/>
                                        <p:tgtEl>
                                          <p:spTgt spid="134"/>
                                        </p:tgtEl>
                                      </p:cBhvr>
                                    </p:animEffect>
                                  </p:childTnLst>
                                </p:cTn>
                              </p:par>
                            </p:childTnLst>
                          </p:cTn>
                        </p:par>
                        <p:par>
                          <p:cTn fill="hold" id="112" nodeType="afterGroup">
                            <p:stCondLst>
                              <p:cond delay="6200"/>
                            </p:stCondLst>
                            <p:childTnLst>
                              <p:par>
                                <p:cTn fill="hold" id="113" nodeType="afterEffect" presetClass="entr" presetID="22" presetSubtype="1">
                                  <p:stCondLst>
                                    <p:cond delay="0"/>
                                  </p:stCondLst>
                                  <p:childTnLst>
                                    <p:set>
                                      <p:cBhvr>
                                        <p:cTn dur="1" fill="hold" id="114">
                                          <p:stCondLst>
                                            <p:cond delay="0"/>
                                          </p:stCondLst>
                                        </p:cTn>
                                        <p:tgtEl>
                                          <p:spTgt spid="19"/>
                                        </p:tgtEl>
                                        <p:attrNameLst>
                                          <p:attrName>style.visibility</p:attrName>
                                        </p:attrNameLst>
                                      </p:cBhvr>
                                      <p:to>
                                        <p:strVal val="visible"/>
                                      </p:to>
                                    </p:set>
                                    <p:animEffect filter="wipe(up)" transition="in">
                                      <p:cBhvr>
                                        <p:cTn dur="300" id="115"/>
                                        <p:tgtEl>
                                          <p:spTgt spid="19"/>
                                        </p:tgtEl>
                                      </p:cBhvr>
                                    </p:animEffect>
                                  </p:childTnLst>
                                </p:cTn>
                              </p:par>
                            </p:childTnLst>
                          </p:cTn>
                        </p:par>
                        <p:par>
                          <p:cTn fill="hold" id="116" nodeType="afterGroup">
                            <p:stCondLst>
                              <p:cond delay="6500"/>
                            </p:stCondLst>
                            <p:childTnLst>
                              <p:par>
                                <p:cTn fill="hold" grpId="0" id="117" nodeType="afterEffect" presetClass="entr" presetID="42" presetSubtype="0">
                                  <p:stCondLst>
                                    <p:cond delay="0"/>
                                  </p:stCondLst>
                                  <p:childTnLst>
                                    <p:set>
                                      <p:cBhvr>
                                        <p:cTn dur="1" fill="hold" id="118">
                                          <p:stCondLst>
                                            <p:cond delay="0"/>
                                          </p:stCondLst>
                                        </p:cTn>
                                        <p:tgtEl>
                                          <p:spTgt spid="20"/>
                                        </p:tgtEl>
                                        <p:attrNameLst>
                                          <p:attrName>style.visibility</p:attrName>
                                        </p:attrNameLst>
                                      </p:cBhvr>
                                      <p:to>
                                        <p:strVal val="visible"/>
                                      </p:to>
                                    </p:set>
                                    <p:animEffect filter="fade" transition="in">
                                      <p:cBhvr>
                                        <p:cTn dur="300" id="119"/>
                                        <p:tgtEl>
                                          <p:spTgt spid="20"/>
                                        </p:tgtEl>
                                      </p:cBhvr>
                                    </p:animEffect>
                                    <p:anim calcmode="lin" valueType="num">
                                      <p:cBhvr>
                                        <p:cTn dur="300" fill="hold" id="120"/>
                                        <p:tgtEl>
                                          <p:spTgt spid="20"/>
                                        </p:tgtEl>
                                        <p:attrNameLst>
                                          <p:attrName>ppt_x</p:attrName>
                                        </p:attrNameLst>
                                      </p:cBhvr>
                                      <p:tavLst>
                                        <p:tav tm="0">
                                          <p:val>
                                            <p:strVal val="#ppt_x"/>
                                          </p:val>
                                        </p:tav>
                                        <p:tav tm="100000">
                                          <p:val>
                                            <p:strVal val="#ppt_x"/>
                                          </p:val>
                                        </p:tav>
                                      </p:tavLst>
                                    </p:anim>
                                    <p:anim calcmode="lin" valueType="num">
                                      <p:cBhvr>
                                        <p:cTn dur="300" fill="hold" id="121"/>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6"/>
      <p:bldP grpId="0" spid="17"/>
      <p:bldP grpId="0" spid="20"/>
      <p:bldP grpId="0" spid="133"/>
      <p:bldP grpId="0" spid="13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526806" y="2190098"/>
            <a:ext cx="4317106" cy="143945"/>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98841" y="2190098"/>
            <a:ext cx="4317106" cy="143945"/>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54337"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10</a:t>
            </a:r>
          </a:p>
        </p:txBody>
      </p:sp>
      <p:sp>
        <p:nvSpPr>
          <p:cNvPr id="27" name="TextBox 26"/>
          <p:cNvSpPr txBox="1"/>
          <p:nvPr/>
        </p:nvSpPr>
        <p:spPr>
          <a:xfrm>
            <a:off x="5182271"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20</a:t>
            </a:r>
          </a:p>
        </p:txBody>
      </p:sp>
      <p:sp>
        <p:nvSpPr>
          <p:cNvPr id="28" name="TextBox 27"/>
          <p:cNvSpPr txBox="1"/>
          <p:nvPr/>
        </p:nvSpPr>
        <p:spPr>
          <a:xfrm>
            <a:off x="4702594"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30</a:t>
            </a:r>
          </a:p>
        </p:txBody>
      </p:sp>
      <p:sp>
        <p:nvSpPr>
          <p:cNvPr id="29" name="TextBox 28"/>
          <p:cNvSpPr txBox="1"/>
          <p:nvPr/>
        </p:nvSpPr>
        <p:spPr>
          <a:xfrm>
            <a:off x="4222915"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40</a:t>
            </a:r>
          </a:p>
        </p:txBody>
      </p:sp>
      <p:sp>
        <p:nvSpPr>
          <p:cNvPr id="30" name="TextBox 29"/>
          <p:cNvSpPr txBox="1"/>
          <p:nvPr/>
        </p:nvSpPr>
        <p:spPr>
          <a:xfrm>
            <a:off x="3743235"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50</a:t>
            </a:r>
          </a:p>
        </p:txBody>
      </p:sp>
      <p:sp>
        <p:nvSpPr>
          <p:cNvPr id="31" name="TextBox 30"/>
          <p:cNvSpPr txBox="1"/>
          <p:nvPr/>
        </p:nvSpPr>
        <p:spPr>
          <a:xfrm>
            <a:off x="3263559"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60</a:t>
            </a:r>
          </a:p>
        </p:txBody>
      </p:sp>
      <p:sp>
        <p:nvSpPr>
          <p:cNvPr id="32" name="TextBox 31"/>
          <p:cNvSpPr txBox="1"/>
          <p:nvPr/>
        </p:nvSpPr>
        <p:spPr>
          <a:xfrm>
            <a:off x="2783880"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70</a:t>
            </a:r>
          </a:p>
        </p:txBody>
      </p:sp>
      <p:sp>
        <p:nvSpPr>
          <p:cNvPr id="33" name="TextBox 32"/>
          <p:cNvSpPr txBox="1"/>
          <p:nvPr/>
        </p:nvSpPr>
        <p:spPr>
          <a:xfrm>
            <a:off x="2304202"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80</a:t>
            </a:r>
          </a:p>
        </p:txBody>
      </p:sp>
      <p:sp>
        <p:nvSpPr>
          <p:cNvPr id="34" name="TextBox 33"/>
          <p:cNvSpPr txBox="1"/>
          <p:nvPr/>
        </p:nvSpPr>
        <p:spPr>
          <a:xfrm>
            <a:off x="1824525"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90</a:t>
            </a:r>
          </a:p>
        </p:txBody>
      </p:sp>
      <p:sp>
        <p:nvSpPr>
          <p:cNvPr id="35" name="TextBox 34"/>
          <p:cNvSpPr txBox="1"/>
          <p:nvPr/>
        </p:nvSpPr>
        <p:spPr>
          <a:xfrm>
            <a:off x="1299999" y="1891760"/>
            <a:ext cx="539996"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100</a:t>
            </a:r>
          </a:p>
        </p:txBody>
      </p:sp>
      <p:sp>
        <p:nvSpPr>
          <p:cNvPr id="36" name="TextBox 35"/>
          <p:cNvSpPr txBox="1"/>
          <p:nvPr/>
        </p:nvSpPr>
        <p:spPr>
          <a:xfrm>
            <a:off x="6219007"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10</a:t>
            </a:r>
          </a:p>
        </p:txBody>
      </p:sp>
      <p:sp>
        <p:nvSpPr>
          <p:cNvPr id="37" name="TextBox 36"/>
          <p:cNvSpPr txBox="1"/>
          <p:nvPr/>
        </p:nvSpPr>
        <p:spPr>
          <a:xfrm>
            <a:off x="6696558"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20</a:t>
            </a:r>
          </a:p>
        </p:txBody>
      </p:sp>
      <p:sp>
        <p:nvSpPr>
          <p:cNvPr id="38" name="TextBox 37"/>
          <p:cNvSpPr txBox="1"/>
          <p:nvPr/>
        </p:nvSpPr>
        <p:spPr>
          <a:xfrm>
            <a:off x="7176237"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30</a:t>
            </a:r>
          </a:p>
        </p:txBody>
      </p:sp>
      <p:sp>
        <p:nvSpPr>
          <p:cNvPr id="39" name="TextBox 38"/>
          <p:cNvSpPr txBox="1"/>
          <p:nvPr/>
        </p:nvSpPr>
        <p:spPr>
          <a:xfrm>
            <a:off x="7655915"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40</a:t>
            </a:r>
          </a:p>
        </p:txBody>
      </p:sp>
      <p:sp>
        <p:nvSpPr>
          <p:cNvPr id="40" name="TextBox 39"/>
          <p:cNvSpPr txBox="1"/>
          <p:nvPr/>
        </p:nvSpPr>
        <p:spPr>
          <a:xfrm>
            <a:off x="8135593"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50</a:t>
            </a:r>
          </a:p>
        </p:txBody>
      </p:sp>
      <p:sp>
        <p:nvSpPr>
          <p:cNvPr id="41" name="TextBox 40"/>
          <p:cNvSpPr txBox="1"/>
          <p:nvPr/>
        </p:nvSpPr>
        <p:spPr>
          <a:xfrm>
            <a:off x="8615272"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60</a:t>
            </a:r>
          </a:p>
        </p:txBody>
      </p:sp>
      <p:sp>
        <p:nvSpPr>
          <p:cNvPr id="42" name="TextBox 41"/>
          <p:cNvSpPr txBox="1"/>
          <p:nvPr/>
        </p:nvSpPr>
        <p:spPr>
          <a:xfrm>
            <a:off x="9094950"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70</a:t>
            </a:r>
          </a:p>
        </p:txBody>
      </p:sp>
      <p:sp>
        <p:nvSpPr>
          <p:cNvPr id="43" name="TextBox 42"/>
          <p:cNvSpPr txBox="1"/>
          <p:nvPr/>
        </p:nvSpPr>
        <p:spPr>
          <a:xfrm>
            <a:off x="9574627"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80</a:t>
            </a:r>
          </a:p>
        </p:txBody>
      </p:sp>
      <p:sp>
        <p:nvSpPr>
          <p:cNvPr id="44" name="TextBox 43"/>
          <p:cNvSpPr txBox="1"/>
          <p:nvPr/>
        </p:nvSpPr>
        <p:spPr>
          <a:xfrm>
            <a:off x="10054306" y="1891760"/>
            <a:ext cx="420933"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90</a:t>
            </a:r>
          </a:p>
        </p:txBody>
      </p:sp>
      <p:sp>
        <p:nvSpPr>
          <p:cNvPr id="45" name="TextBox 44"/>
          <p:cNvSpPr txBox="1"/>
          <p:nvPr/>
        </p:nvSpPr>
        <p:spPr>
          <a:xfrm>
            <a:off x="10489140" y="1891760"/>
            <a:ext cx="539996" cy="335242"/>
          </a:xfrm>
          <a:prstGeom prst="rect">
            <a:avLst/>
          </a:prstGeom>
          <a:noFill/>
        </p:spPr>
        <p:txBody>
          <a:bodyPr bIns="45701" lIns="91404" rIns="91404" rtlCol="0" tIns="45701" wrap="none">
            <a:spAutoFit/>
          </a:bodyPr>
          <a:lstStyle/>
          <a:p>
            <a:r>
              <a:rPr altLang="zh-CN" lang="en-US" sz="1600">
                <a:solidFill>
                  <a:schemeClr val="tx1">
                    <a:lumMod val="65000"/>
                    <a:lumOff val="35000"/>
                  </a:schemeClr>
                </a:solidFill>
                <a:latin charset="-122" panose="020b0503020204020204" pitchFamily="34" typeface="微软雅黑"/>
                <a:ea charset="-122" panose="020b0503020204020204" pitchFamily="34" typeface="微软雅黑"/>
              </a:rPr>
              <a:t>100</a:t>
            </a:r>
          </a:p>
        </p:txBody>
      </p:sp>
      <p:sp>
        <p:nvSpPr>
          <p:cNvPr id="46" name="五边形 45"/>
          <p:cNvSpPr/>
          <p:nvPr/>
        </p:nvSpPr>
        <p:spPr>
          <a:xfrm flipH="1">
            <a:off x="2668121" y="2731941"/>
            <a:ext cx="3175791"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47" name="五边形 46"/>
          <p:cNvSpPr/>
          <p:nvPr/>
        </p:nvSpPr>
        <p:spPr>
          <a:xfrm flipH="1">
            <a:off x="3890804" y="3283731"/>
            <a:ext cx="1953106"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48" name="五边形 47"/>
          <p:cNvSpPr/>
          <p:nvPr/>
        </p:nvSpPr>
        <p:spPr>
          <a:xfrm flipH="1">
            <a:off x="3147798" y="3835520"/>
            <a:ext cx="2696112"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49" name="五边形 48"/>
          <p:cNvSpPr/>
          <p:nvPr/>
        </p:nvSpPr>
        <p:spPr>
          <a:xfrm flipH="1">
            <a:off x="1557833" y="4387310"/>
            <a:ext cx="4286078"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50" name="五边形 49"/>
          <p:cNvSpPr/>
          <p:nvPr/>
        </p:nvSpPr>
        <p:spPr>
          <a:xfrm flipH="1">
            <a:off x="2304204" y="4939100"/>
            <a:ext cx="3539709"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51" name="五边形 50"/>
          <p:cNvSpPr/>
          <p:nvPr/>
        </p:nvSpPr>
        <p:spPr>
          <a:xfrm flipH="1">
            <a:off x="3445517" y="5490888"/>
            <a:ext cx="2398394"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52" name="五边形 51"/>
          <p:cNvSpPr/>
          <p:nvPr/>
        </p:nvSpPr>
        <p:spPr>
          <a:xfrm flipH="1">
            <a:off x="4404876" y="6043151"/>
            <a:ext cx="1439037"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53" name="TextBox 52"/>
          <p:cNvSpPr txBox="1"/>
          <p:nvPr/>
        </p:nvSpPr>
        <p:spPr>
          <a:xfrm>
            <a:off x="1682860" y="2728764"/>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4" name="TextBox 53"/>
          <p:cNvSpPr txBox="1"/>
          <p:nvPr/>
        </p:nvSpPr>
        <p:spPr>
          <a:xfrm>
            <a:off x="2881665" y="3281179"/>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5" name="TextBox 54"/>
          <p:cNvSpPr txBox="1"/>
          <p:nvPr/>
        </p:nvSpPr>
        <p:spPr>
          <a:xfrm>
            <a:off x="2166572" y="3832580"/>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6" name="TextBox 55"/>
          <p:cNvSpPr txBox="1"/>
          <p:nvPr/>
        </p:nvSpPr>
        <p:spPr>
          <a:xfrm>
            <a:off x="633806" y="4376026"/>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7" name="TextBox 56"/>
          <p:cNvSpPr txBox="1"/>
          <p:nvPr/>
        </p:nvSpPr>
        <p:spPr>
          <a:xfrm>
            <a:off x="1384913" y="4935923"/>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8" name="TextBox 57"/>
          <p:cNvSpPr txBox="1"/>
          <p:nvPr/>
        </p:nvSpPr>
        <p:spPr>
          <a:xfrm>
            <a:off x="2434197" y="5488336"/>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59" name="TextBox 58"/>
          <p:cNvSpPr txBox="1"/>
          <p:nvPr/>
        </p:nvSpPr>
        <p:spPr>
          <a:xfrm>
            <a:off x="3385497" y="6039737"/>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60" name="五边形 59"/>
          <p:cNvSpPr/>
          <p:nvPr/>
        </p:nvSpPr>
        <p:spPr>
          <a:xfrm>
            <a:off x="6398839" y="2731941"/>
            <a:ext cx="1620992"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1" name="五边形 60"/>
          <p:cNvSpPr/>
          <p:nvPr/>
        </p:nvSpPr>
        <p:spPr>
          <a:xfrm>
            <a:off x="6398841" y="3283731"/>
            <a:ext cx="3060027"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2" name="五边形 61"/>
          <p:cNvSpPr/>
          <p:nvPr/>
        </p:nvSpPr>
        <p:spPr>
          <a:xfrm>
            <a:off x="6398838" y="3835520"/>
            <a:ext cx="1918714"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3" name="五边形 62"/>
          <p:cNvSpPr/>
          <p:nvPr/>
        </p:nvSpPr>
        <p:spPr>
          <a:xfrm>
            <a:off x="6398840" y="4387310"/>
            <a:ext cx="409029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4" name="五边形 63"/>
          <p:cNvSpPr/>
          <p:nvPr/>
        </p:nvSpPr>
        <p:spPr>
          <a:xfrm>
            <a:off x="6398839" y="4939100"/>
            <a:ext cx="3357748"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5" name="五边形 64"/>
          <p:cNvSpPr/>
          <p:nvPr/>
        </p:nvSpPr>
        <p:spPr>
          <a:xfrm>
            <a:off x="6398840" y="5490888"/>
            <a:ext cx="3655466"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6" name="五边形 65"/>
          <p:cNvSpPr/>
          <p:nvPr/>
        </p:nvSpPr>
        <p:spPr>
          <a:xfrm>
            <a:off x="6398839" y="6043151"/>
            <a:ext cx="287806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1" lIns="91404" rIns="91404" rtlCol="0" tIns="45701"/>
          <a:lstStyle/>
          <a:p>
            <a:pPr algn="ctr"/>
            <a:endParaRPr altLang="en-US" lang="zh-CN" sz="3200">
              <a:latin charset="-122" panose="020b0503020204020204" pitchFamily="34" typeface="微软雅黑"/>
              <a:ea charset="-122" panose="020b0503020204020204" pitchFamily="34" typeface="微软雅黑"/>
            </a:endParaRPr>
          </a:p>
        </p:txBody>
      </p:sp>
      <p:sp>
        <p:nvSpPr>
          <p:cNvPr id="67" name="TextBox 66"/>
          <p:cNvSpPr txBox="1"/>
          <p:nvPr/>
        </p:nvSpPr>
        <p:spPr>
          <a:xfrm>
            <a:off x="8081607" y="2728764"/>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68" name="TextBox 67"/>
          <p:cNvSpPr txBox="1"/>
          <p:nvPr/>
        </p:nvSpPr>
        <p:spPr>
          <a:xfrm>
            <a:off x="9535408" y="3292465"/>
            <a:ext cx="554283" cy="314668"/>
          </a:xfrm>
          <a:prstGeom prst="rect">
            <a:avLst/>
          </a:prstGeom>
          <a:noFill/>
        </p:spPr>
        <p:txBody>
          <a:bodyPr bIns="45701" lIns="91404" rIns="91404" rtlCol="0" tIns="45701" wrap="none">
            <a:spAutoFit/>
          </a:bodyPr>
          <a:lstStyle/>
          <a:p>
            <a:r>
              <a:rPr altLang="en-US" lang="zh-CN" sz="1465">
                <a:solidFill>
                  <a:schemeClr val="tx1">
                    <a:lumMod val="65000"/>
                    <a:lumOff val="35000"/>
                  </a:schemeClr>
                </a:solidFill>
                <a:latin charset="-122" panose="020b0503020204020204" pitchFamily="34" typeface="微软雅黑"/>
                <a:ea charset="-122" panose="020b0503020204020204" pitchFamily="34" typeface="微软雅黑"/>
              </a:rPr>
              <a:t>文字</a:t>
            </a:r>
          </a:p>
        </p:txBody>
      </p:sp>
      <p:sp>
        <p:nvSpPr>
          <p:cNvPr id="69" name="TextBox 68"/>
          <p:cNvSpPr txBox="1"/>
          <p:nvPr/>
        </p:nvSpPr>
        <p:spPr>
          <a:xfrm>
            <a:off x="8361621" y="3832580"/>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70" name="TextBox 69"/>
          <p:cNvSpPr txBox="1"/>
          <p:nvPr/>
        </p:nvSpPr>
        <p:spPr>
          <a:xfrm>
            <a:off x="10466580" y="4376026"/>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71" name="TextBox 70"/>
          <p:cNvSpPr txBox="1"/>
          <p:nvPr/>
        </p:nvSpPr>
        <p:spPr>
          <a:xfrm>
            <a:off x="9807472" y="4935923"/>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72" name="TextBox 71"/>
          <p:cNvSpPr txBox="1"/>
          <p:nvPr/>
        </p:nvSpPr>
        <p:spPr>
          <a:xfrm>
            <a:off x="10072436" y="5488336"/>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73" name="TextBox 72"/>
          <p:cNvSpPr txBox="1"/>
          <p:nvPr/>
        </p:nvSpPr>
        <p:spPr>
          <a:xfrm>
            <a:off x="9372672" y="6039737"/>
            <a:ext cx="995608" cy="335242"/>
          </a:xfrm>
          <a:prstGeom prst="rect">
            <a:avLst/>
          </a:prstGeom>
          <a:noFill/>
        </p:spPr>
        <p:txBody>
          <a:bodyPr bIns="45701" lIns="91404" rIns="91404" rtlCol="0" tIns="45701" wrap="none">
            <a:spAutoFit/>
          </a:bodyPr>
          <a:lstStyle/>
          <a:p>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输入文字</a:t>
            </a:r>
          </a:p>
        </p:txBody>
      </p:sp>
      <p:sp>
        <p:nvSpPr>
          <p:cNvPr id="74" name="TextBox 73"/>
          <p:cNvSpPr txBox="1"/>
          <p:nvPr/>
        </p:nvSpPr>
        <p:spPr>
          <a:xfrm>
            <a:off x="5938615" y="2693905"/>
            <a:ext cx="362196"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A</a:t>
            </a:r>
          </a:p>
        </p:txBody>
      </p:sp>
      <p:sp>
        <p:nvSpPr>
          <p:cNvPr id="75" name="TextBox 74"/>
          <p:cNvSpPr txBox="1"/>
          <p:nvPr/>
        </p:nvSpPr>
        <p:spPr>
          <a:xfrm>
            <a:off x="5938614" y="3245694"/>
            <a:ext cx="341558"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B</a:t>
            </a:r>
          </a:p>
        </p:txBody>
      </p:sp>
      <p:sp>
        <p:nvSpPr>
          <p:cNvPr id="76" name="TextBox 75"/>
          <p:cNvSpPr txBox="1"/>
          <p:nvPr/>
        </p:nvSpPr>
        <p:spPr>
          <a:xfrm>
            <a:off x="5938615" y="3797484"/>
            <a:ext cx="352671"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C</a:t>
            </a:r>
          </a:p>
        </p:txBody>
      </p:sp>
      <p:sp>
        <p:nvSpPr>
          <p:cNvPr id="77" name="TextBox 76"/>
          <p:cNvSpPr txBox="1"/>
          <p:nvPr/>
        </p:nvSpPr>
        <p:spPr>
          <a:xfrm>
            <a:off x="5938615" y="4349273"/>
            <a:ext cx="376483"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D</a:t>
            </a:r>
          </a:p>
        </p:txBody>
      </p:sp>
      <p:sp>
        <p:nvSpPr>
          <p:cNvPr id="78" name="TextBox 77"/>
          <p:cNvSpPr txBox="1"/>
          <p:nvPr/>
        </p:nvSpPr>
        <p:spPr>
          <a:xfrm>
            <a:off x="5938615" y="4901063"/>
            <a:ext cx="322508"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E</a:t>
            </a:r>
          </a:p>
        </p:txBody>
      </p:sp>
      <p:sp>
        <p:nvSpPr>
          <p:cNvPr id="79" name="TextBox 78"/>
          <p:cNvSpPr txBox="1"/>
          <p:nvPr/>
        </p:nvSpPr>
        <p:spPr>
          <a:xfrm>
            <a:off x="5938617" y="5452853"/>
            <a:ext cx="317746"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F</a:t>
            </a:r>
          </a:p>
        </p:txBody>
      </p:sp>
      <p:sp>
        <p:nvSpPr>
          <p:cNvPr id="80" name="TextBox 79"/>
          <p:cNvSpPr txBox="1"/>
          <p:nvPr/>
        </p:nvSpPr>
        <p:spPr>
          <a:xfrm>
            <a:off x="5938615" y="6004643"/>
            <a:ext cx="371721" cy="396202"/>
          </a:xfrm>
          <a:prstGeom prst="rect">
            <a:avLst/>
          </a:prstGeom>
          <a:noFill/>
        </p:spPr>
        <p:txBody>
          <a:bodyPr bIns="45701" lIns="91404" rIns="91404" rtlCol="0" tIns="45701" wrap="none">
            <a:spAutoFit/>
          </a:bodyPr>
          <a:lstStyle/>
          <a:p>
            <a:r>
              <a:rPr altLang="zh-CN" lang="en-US" sz="2000">
                <a:solidFill>
                  <a:schemeClr val="tx1">
                    <a:lumMod val="65000"/>
                    <a:lumOff val="35000"/>
                  </a:schemeClr>
                </a:solidFill>
                <a:latin charset="-122" panose="020b0503020204020204" pitchFamily="34" typeface="微软雅黑"/>
                <a:ea charset="-122" panose="020b0503020204020204" pitchFamily="34" typeface="微软雅黑"/>
              </a:rPr>
              <a:t>G</a:t>
            </a:r>
          </a:p>
        </p:txBody>
      </p:sp>
      <p:sp>
        <p:nvSpPr>
          <p:cNvPr id="81" name="矩形 80"/>
          <p:cNvSpPr/>
          <p:nvPr/>
        </p:nvSpPr>
        <p:spPr>
          <a:xfrm>
            <a:off x="4176302" y="1078586"/>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sz="3200">
                <a:latin charset="-122" panose="020b0503020204020204" pitchFamily="34" typeface="微软雅黑"/>
                <a:ea charset="-122" panose="020b0503020204020204" pitchFamily="34" typeface="微软雅黑"/>
              </a:rPr>
              <a:t>点击添加小标题</a:t>
            </a:r>
          </a:p>
        </p:txBody>
      </p:sp>
      <p:sp>
        <p:nvSpPr>
          <p:cNvPr id="89" name="标题 88"/>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81"/>
                                        </p:tgtEl>
                                        <p:attrNameLst>
                                          <p:attrName>style.visibility</p:attrName>
                                        </p:attrNameLst>
                                      </p:cBhvr>
                                      <p:to>
                                        <p:strVal val="visible"/>
                                      </p:to>
                                    </p:set>
                                    <p:animEffect filter="barn(outVertical)" transition="in">
                                      <p:cBhvr>
                                        <p:cTn dur="500" id="7"/>
                                        <p:tgtEl>
                                          <p:spTgt spid="8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14"/>
                                        </p:tgtEl>
                                        <p:attrNameLst>
                                          <p:attrName>style.visibility</p:attrName>
                                        </p:attrNameLst>
                                      </p:cBhvr>
                                      <p:to>
                                        <p:strVal val="visible"/>
                                      </p:to>
                                    </p:set>
                                    <p:animEffect filter="fade" transition="in">
                                      <p:cBhvr>
                                        <p:cTn dur="1000" id="16"/>
                                        <p:tgtEl>
                                          <p:spTgt spid="14"/>
                                        </p:tgtEl>
                                      </p:cBhvr>
                                    </p:animEffect>
                                    <p:anim calcmode="lin" valueType="num">
                                      <p:cBhvr>
                                        <p:cTn dur="1000" fill="hold" id="17"/>
                                        <p:tgtEl>
                                          <p:spTgt spid="14"/>
                                        </p:tgtEl>
                                        <p:attrNameLst>
                                          <p:attrName>ppt_x</p:attrName>
                                        </p:attrNameLst>
                                      </p:cBhvr>
                                      <p:tavLst>
                                        <p:tav tm="0">
                                          <p:val>
                                            <p:strVal val="#ppt_x"/>
                                          </p:val>
                                        </p:tav>
                                        <p:tav tm="100000">
                                          <p:val>
                                            <p:strVal val="#ppt_x"/>
                                          </p:val>
                                        </p:tav>
                                      </p:tavLst>
                                    </p:anim>
                                    <p:anim calcmode="lin" valueType="num">
                                      <p:cBhvr>
                                        <p:cTn dur="1000" fill="hold" id="18"/>
                                        <p:tgtEl>
                                          <p:spTgt spid="14"/>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7" presetSubtype="0">
                                  <p:stCondLst>
                                    <p:cond delay="0"/>
                                  </p:stCondLst>
                                  <p:childTnLst>
                                    <p:set>
                                      <p:cBhvr>
                                        <p:cTn dur="1" fill="hold" id="21">
                                          <p:stCondLst>
                                            <p:cond delay="0"/>
                                          </p:stCondLst>
                                        </p:cTn>
                                        <p:tgtEl>
                                          <p:spTgt spid="26"/>
                                        </p:tgtEl>
                                        <p:attrNameLst>
                                          <p:attrName>style.visibility</p:attrName>
                                        </p:attrNameLst>
                                      </p:cBhvr>
                                      <p:to>
                                        <p:strVal val="visible"/>
                                      </p:to>
                                    </p:set>
                                    <p:animEffect filter="fade" transition="in">
                                      <p:cBhvr>
                                        <p:cTn dur="1000" id="22"/>
                                        <p:tgtEl>
                                          <p:spTgt spid="26"/>
                                        </p:tgtEl>
                                      </p:cBhvr>
                                    </p:animEffect>
                                    <p:anim calcmode="lin" valueType="num">
                                      <p:cBhvr>
                                        <p:cTn dur="1000" fill="hold" id="23"/>
                                        <p:tgtEl>
                                          <p:spTgt spid="26"/>
                                        </p:tgtEl>
                                        <p:attrNameLst>
                                          <p:attrName>ppt_x</p:attrName>
                                        </p:attrNameLst>
                                      </p:cBhvr>
                                      <p:tavLst>
                                        <p:tav tm="0">
                                          <p:val>
                                            <p:strVal val="#ppt_x"/>
                                          </p:val>
                                        </p:tav>
                                        <p:tav tm="100000">
                                          <p:val>
                                            <p:strVal val="#ppt_x"/>
                                          </p:val>
                                        </p:tav>
                                      </p:tavLst>
                                    </p:anim>
                                    <p:anim calcmode="lin" valueType="num">
                                      <p:cBhvr>
                                        <p:cTn dur="1000" fill="hold" id="24"/>
                                        <p:tgtEl>
                                          <p:spTgt spid="26"/>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100"/>
                                  </p:stCondLst>
                                  <p:childTnLst>
                                    <p:set>
                                      <p:cBhvr>
                                        <p:cTn dur="1" fill="hold" id="26">
                                          <p:stCondLst>
                                            <p:cond delay="0"/>
                                          </p:stCondLst>
                                        </p:cTn>
                                        <p:tgtEl>
                                          <p:spTgt spid="27"/>
                                        </p:tgtEl>
                                        <p:attrNameLst>
                                          <p:attrName>style.visibility</p:attrName>
                                        </p:attrNameLst>
                                      </p:cBhvr>
                                      <p:to>
                                        <p:strVal val="visible"/>
                                      </p:to>
                                    </p:set>
                                    <p:animEffect filter="fade" transition="in">
                                      <p:cBhvr>
                                        <p:cTn dur="1000" id="27"/>
                                        <p:tgtEl>
                                          <p:spTgt spid="27"/>
                                        </p:tgtEl>
                                      </p:cBhvr>
                                    </p:animEffect>
                                    <p:anim calcmode="lin" valueType="num">
                                      <p:cBhvr>
                                        <p:cTn dur="1000" fill="hold" id="28"/>
                                        <p:tgtEl>
                                          <p:spTgt spid="27"/>
                                        </p:tgtEl>
                                        <p:attrNameLst>
                                          <p:attrName>ppt_x</p:attrName>
                                        </p:attrNameLst>
                                      </p:cBhvr>
                                      <p:tavLst>
                                        <p:tav tm="0">
                                          <p:val>
                                            <p:strVal val="#ppt_x"/>
                                          </p:val>
                                        </p:tav>
                                        <p:tav tm="100000">
                                          <p:val>
                                            <p:strVal val="#ppt_x"/>
                                          </p:val>
                                        </p:tav>
                                      </p:tavLst>
                                    </p:anim>
                                    <p:anim calcmode="lin" valueType="num">
                                      <p:cBhvr>
                                        <p:cTn dur="1000" fill="hold" id="29"/>
                                        <p:tgtEl>
                                          <p:spTgt spid="27"/>
                                        </p:tgtEl>
                                        <p:attrNameLst>
                                          <p:attrName>ppt_y</p:attrName>
                                        </p:attrNameLst>
                                      </p:cBhvr>
                                      <p:tavLst>
                                        <p:tav tm="0">
                                          <p:val>
                                            <p:strVal val="#ppt_y-.1"/>
                                          </p:val>
                                        </p:tav>
                                        <p:tav tm="100000">
                                          <p:val>
                                            <p:strVal val="#ppt_y"/>
                                          </p:val>
                                        </p:tav>
                                      </p:tavLst>
                                    </p:anim>
                                  </p:childTnLst>
                                </p:cTn>
                              </p:par>
                              <p:par>
                                <p:cTn fill="hold" grpId="0" id="30" nodeType="withEffect" presetClass="entr" presetID="47" presetSubtype="0">
                                  <p:stCondLst>
                                    <p:cond delay="200"/>
                                  </p:stCondLst>
                                  <p:childTnLst>
                                    <p:set>
                                      <p:cBhvr>
                                        <p:cTn dur="1" fill="hold" id="31">
                                          <p:stCondLst>
                                            <p:cond delay="0"/>
                                          </p:stCondLst>
                                        </p:cTn>
                                        <p:tgtEl>
                                          <p:spTgt spid="28"/>
                                        </p:tgtEl>
                                        <p:attrNameLst>
                                          <p:attrName>style.visibility</p:attrName>
                                        </p:attrNameLst>
                                      </p:cBhvr>
                                      <p:to>
                                        <p:strVal val="visible"/>
                                      </p:to>
                                    </p:set>
                                    <p:animEffect filter="fade" transition="in">
                                      <p:cBhvr>
                                        <p:cTn dur="1000" id="32"/>
                                        <p:tgtEl>
                                          <p:spTgt spid="28"/>
                                        </p:tgtEl>
                                      </p:cBhvr>
                                    </p:animEffect>
                                    <p:anim calcmode="lin" valueType="num">
                                      <p:cBhvr>
                                        <p:cTn dur="1000" fill="hold" id="33"/>
                                        <p:tgtEl>
                                          <p:spTgt spid="28"/>
                                        </p:tgtEl>
                                        <p:attrNameLst>
                                          <p:attrName>ppt_x</p:attrName>
                                        </p:attrNameLst>
                                      </p:cBhvr>
                                      <p:tavLst>
                                        <p:tav tm="0">
                                          <p:val>
                                            <p:strVal val="#ppt_x"/>
                                          </p:val>
                                        </p:tav>
                                        <p:tav tm="100000">
                                          <p:val>
                                            <p:strVal val="#ppt_x"/>
                                          </p:val>
                                        </p:tav>
                                      </p:tavLst>
                                    </p:anim>
                                    <p:anim calcmode="lin" valueType="num">
                                      <p:cBhvr>
                                        <p:cTn dur="1000" fill="hold" id="34"/>
                                        <p:tgtEl>
                                          <p:spTgt spid="28"/>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300"/>
                                  </p:stCondLst>
                                  <p:childTnLst>
                                    <p:set>
                                      <p:cBhvr>
                                        <p:cTn dur="1" fill="hold" id="36">
                                          <p:stCondLst>
                                            <p:cond delay="0"/>
                                          </p:stCondLst>
                                        </p:cTn>
                                        <p:tgtEl>
                                          <p:spTgt spid="29"/>
                                        </p:tgtEl>
                                        <p:attrNameLst>
                                          <p:attrName>style.visibility</p:attrName>
                                        </p:attrNameLst>
                                      </p:cBhvr>
                                      <p:to>
                                        <p:strVal val="visible"/>
                                      </p:to>
                                    </p:set>
                                    <p:animEffect filter="fade" transition="in">
                                      <p:cBhvr>
                                        <p:cTn dur="1000" id="37"/>
                                        <p:tgtEl>
                                          <p:spTgt spid="29"/>
                                        </p:tgtEl>
                                      </p:cBhvr>
                                    </p:animEffect>
                                    <p:anim calcmode="lin" valueType="num">
                                      <p:cBhvr>
                                        <p:cTn dur="1000" fill="hold" id="38"/>
                                        <p:tgtEl>
                                          <p:spTgt spid="29"/>
                                        </p:tgtEl>
                                        <p:attrNameLst>
                                          <p:attrName>ppt_x</p:attrName>
                                        </p:attrNameLst>
                                      </p:cBhvr>
                                      <p:tavLst>
                                        <p:tav tm="0">
                                          <p:val>
                                            <p:strVal val="#ppt_x"/>
                                          </p:val>
                                        </p:tav>
                                        <p:tav tm="100000">
                                          <p:val>
                                            <p:strVal val="#ppt_x"/>
                                          </p:val>
                                        </p:tav>
                                      </p:tavLst>
                                    </p:anim>
                                    <p:anim calcmode="lin" valueType="num">
                                      <p:cBhvr>
                                        <p:cTn dur="1000" fill="hold" id="39"/>
                                        <p:tgtEl>
                                          <p:spTgt spid="29"/>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400"/>
                                  </p:stCondLst>
                                  <p:childTnLst>
                                    <p:set>
                                      <p:cBhvr>
                                        <p:cTn dur="1" fill="hold" id="41">
                                          <p:stCondLst>
                                            <p:cond delay="0"/>
                                          </p:stCondLst>
                                        </p:cTn>
                                        <p:tgtEl>
                                          <p:spTgt spid="30"/>
                                        </p:tgtEl>
                                        <p:attrNameLst>
                                          <p:attrName>style.visibility</p:attrName>
                                        </p:attrNameLst>
                                      </p:cBhvr>
                                      <p:to>
                                        <p:strVal val="visible"/>
                                      </p:to>
                                    </p:set>
                                    <p:animEffect filter="fade" transition="in">
                                      <p:cBhvr>
                                        <p:cTn dur="1000" id="42"/>
                                        <p:tgtEl>
                                          <p:spTgt spid="30"/>
                                        </p:tgtEl>
                                      </p:cBhvr>
                                    </p:animEffect>
                                    <p:anim calcmode="lin" valueType="num">
                                      <p:cBhvr>
                                        <p:cTn dur="1000" fill="hold" id="43"/>
                                        <p:tgtEl>
                                          <p:spTgt spid="30"/>
                                        </p:tgtEl>
                                        <p:attrNameLst>
                                          <p:attrName>ppt_x</p:attrName>
                                        </p:attrNameLst>
                                      </p:cBhvr>
                                      <p:tavLst>
                                        <p:tav tm="0">
                                          <p:val>
                                            <p:strVal val="#ppt_x"/>
                                          </p:val>
                                        </p:tav>
                                        <p:tav tm="100000">
                                          <p:val>
                                            <p:strVal val="#ppt_x"/>
                                          </p:val>
                                        </p:tav>
                                      </p:tavLst>
                                    </p:anim>
                                    <p:anim calcmode="lin" valueType="num">
                                      <p:cBhvr>
                                        <p:cTn dur="1000" fill="hold" id="44"/>
                                        <p:tgtEl>
                                          <p:spTgt spid="30"/>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500"/>
                                  </p:stCondLst>
                                  <p:childTnLst>
                                    <p:set>
                                      <p:cBhvr>
                                        <p:cTn dur="1" fill="hold" id="46">
                                          <p:stCondLst>
                                            <p:cond delay="0"/>
                                          </p:stCondLst>
                                        </p:cTn>
                                        <p:tgtEl>
                                          <p:spTgt spid="31"/>
                                        </p:tgtEl>
                                        <p:attrNameLst>
                                          <p:attrName>style.visibility</p:attrName>
                                        </p:attrNameLst>
                                      </p:cBhvr>
                                      <p:to>
                                        <p:strVal val="visible"/>
                                      </p:to>
                                    </p:set>
                                    <p:animEffect filter="fade" transition="in">
                                      <p:cBhvr>
                                        <p:cTn dur="1000" id="47"/>
                                        <p:tgtEl>
                                          <p:spTgt spid="31"/>
                                        </p:tgtEl>
                                      </p:cBhvr>
                                    </p:animEffect>
                                    <p:anim calcmode="lin" valueType="num">
                                      <p:cBhvr>
                                        <p:cTn dur="1000" fill="hold" id="48"/>
                                        <p:tgtEl>
                                          <p:spTgt spid="31"/>
                                        </p:tgtEl>
                                        <p:attrNameLst>
                                          <p:attrName>ppt_x</p:attrName>
                                        </p:attrNameLst>
                                      </p:cBhvr>
                                      <p:tavLst>
                                        <p:tav tm="0">
                                          <p:val>
                                            <p:strVal val="#ppt_x"/>
                                          </p:val>
                                        </p:tav>
                                        <p:tav tm="100000">
                                          <p:val>
                                            <p:strVal val="#ppt_x"/>
                                          </p:val>
                                        </p:tav>
                                      </p:tavLst>
                                    </p:anim>
                                    <p:anim calcmode="lin" valueType="num">
                                      <p:cBhvr>
                                        <p:cTn dur="1000" fill="hold" id="49"/>
                                        <p:tgtEl>
                                          <p:spTgt spid="31"/>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600"/>
                                  </p:stCondLst>
                                  <p:childTnLst>
                                    <p:set>
                                      <p:cBhvr>
                                        <p:cTn dur="1" fill="hold" id="51">
                                          <p:stCondLst>
                                            <p:cond delay="0"/>
                                          </p:stCondLst>
                                        </p:cTn>
                                        <p:tgtEl>
                                          <p:spTgt spid="32"/>
                                        </p:tgtEl>
                                        <p:attrNameLst>
                                          <p:attrName>style.visibility</p:attrName>
                                        </p:attrNameLst>
                                      </p:cBhvr>
                                      <p:to>
                                        <p:strVal val="visible"/>
                                      </p:to>
                                    </p:set>
                                    <p:animEffect filter="fade" transition="in">
                                      <p:cBhvr>
                                        <p:cTn dur="1000" id="52"/>
                                        <p:tgtEl>
                                          <p:spTgt spid="32"/>
                                        </p:tgtEl>
                                      </p:cBhvr>
                                    </p:animEffect>
                                    <p:anim calcmode="lin" valueType="num">
                                      <p:cBhvr>
                                        <p:cTn dur="1000" fill="hold" id="53"/>
                                        <p:tgtEl>
                                          <p:spTgt spid="32"/>
                                        </p:tgtEl>
                                        <p:attrNameLst>
                                          <p:attrName>ppt_x</p:attrName>
                                        </p:attrNameLst>
                                      </p:cBhvr>
                                      <p:tavLst>
                                        <p:tav tm="0">
                                          <p:val>
                                            <p:strVal val="#ppt_x"/>
                                          </p:val>
                                        </p:tav>
                                        <p:tav tm="100000">
                                          <p:val>
                                            <p:strVal val="#ppt_x"/>
                                          </p:val>
                                        </p:tav>
                                      </p:tavLst>
                                    </p:anim>
                                    <p:anim calcmode="lin" valueType="num">
                                      <p:cBhvr>
                                        <p:cTn dur="1000" fill="hold" id="54"/>
                                        <p:tgtEl>
                                          <p:spTgt spid="32"/>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70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anim calcmode="lin" valueType="num">
                                      <p:cBhvr>
                                        <p:cTn dur="1000" fill="hold" id="58"/>
                                        <p:tgtEl>
                                          <p:spTgt spid="33"/>
                                        </p:tgtEl>
                                        <p:attrNameLst>
                                          <p:attrName>ppt_x</p:attrName>
                                        </p:attrNameLst>
                                      </p:cBhvr>
                                      <p:tavLst>
                                        <p:tav tm="0">
                                          <p:val>
                                            <p:strVal val="#ppt_x"/>
                                          </p:val>
                                        </p:tav>
                                        <p:tav tm="100000">
                                          <p:val>
                                            <p:strVal val="#ppt_x"/>
                                          </p:val>
                                        </p:tav>
                                      </p:tavLst>
                                    </p:anim>
                                    <p:anim calcmode="lin" valueType="num">
                                      <p:cBhvr>
                                        <p:cTn dur="1000" fill="hold" id="59"/>
                                        <p:tgtEl>
                                          <p:spTgt spid="33"/>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800"/>
                                  </p:stCondLst>
                                  <p:childTnLst>
                                    <p:set>
                                      <p:cBhvr>
                                        <p:cTn dur="1" fill="hold" id="61">
                                          <p:stCondLst>
                                            <p:cond delay="0"/>
                                          </p:stCondLst>
                                        </p:cTn>
                                        <p:tgtEl>
                                          <p:spTgt spid="34"/>
                                        </p:tgtEl>
                                        <p:attrNameLst>
                                          <p:attrName>style.visibility</p:attrName>
                                        </p:attrNameLst>
                                      </p:cBhvr>
                                      <p:to>
                                        <p:strVal val="visible"/>
                                      </p:to>
                                    </p:set>
                                    <p:animEffect filter="fade" transition="in">
                                      <p:cBhvr>
                                        <p:cTn dur="1000" id="62"/>
                                        <p:tgtEl>
                                          <p:spTgt spid="34"/>
                                        </p:tgtEl>
                                      </p:cBhvr>
                                    </p:animEffect>
                                    <p:anim calcmode="lin" valueType="num">
                                      <p:cBhvr>
                                        <p:cTn dur="1000" fill="hold" id="63"/>
                                        <p:tgtEl>
                                          <p:spTgt spid="34"/>
                                        </p:tgtEl>
                                        <p:attrNameLst>
                                          <p:attrName>ppt_x</p:attrName>
                                        </p:attrNameLst>
                                      </p:cBhvr>
                                      <p:tavLst>
                                        <p:tav tm="0">
                                          <p:val>
                                            <p:strVal val="#ppt_x"/>
                                          </p:val>
                                        </p:tav>
                                        <p:tav tm="100000">
                                          <p:val>
                                            <p:strVal val="#ppt_x"/>
                                          </p:val>
                                        </p:tav>
                                      </p:tavLst>
                                    </p:anim>
                                    <p:anim calcmode="lin" valueType="num">
                                      <p:cBhvr>
                                        <p:cTn dur="1000" fill="hold" id="64"/>
                                        <p:tgtEl>
                                          <p:spTgt spid="34"/>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900"/>
                                  </p:stCondLst>
                                  <p:childTnLst>
                                    <p:set>
                                      <p:cBhvr>
                                        <p:cTn dur="1" fill="hold" id="66">
                                          <p:stCondLst>
                                            <p:cond delay="0"/>
                                          </p:stCondLst>
                                        </p:cTn>
                                        <p:tgtEl>
                                          <p:spTgt spid="35"/>
                                        </p:tgtEl>
                                        <p:attrNameLst>
                                          <p:attrName>style.visibility</p:attrName>
                                        </p:attrNameLst>
                                      </p:cBhvr>
                                      <p:to>
                                        <p:strVal val="visible"/>
                                      </p:to>
                                    </p:set>
                                    <p:animEffect filter="fade" transition="in">
                                      <p:cBhvr>
                                        <p:cTn dur="1000" id="67"/>
                                        <p:tgtEl>
                                          <p:spTgt spid="35"/>
                                        </p:tgtEl>
                                      </p:cBhvr>
                                    </p:animEffect>
                                    <p:anim calcmode="lin" valueType="num">
                                      <p:cBhvr>
                                        <p:cTn dur="1000" fill="hold" id="68"/>
                                        <p:tgtEl>
                                          <p:spTgt spid="35"/>
                                        </p:tgtEl>
                                        <p:attrNameLst>
                                          <p:attrName>ppt_x</p:attrName>
                                        </p:attrNameLst>
                                      </p:cBhvr>
                                      <p:tavLst>
                                        <p:tav tm="0">
                                          <p:val>
                                            <p:strVal val="#ppt_x"/>
                                          </p:val>
                                        </p:tav>
                                        <p:tav tm="100000">
                                          <p:val>
                                            <p:strVal val="#ppt_x"/>
                                          </p:val>
                                        </p:tav>
                                      </p:tavLst>
                                    </p:anim>
                                    <p:anim calcmode="lin" valueType="num">
                                      <p:cBhvr>
                                        <p:cTn dur="1000" fill="hold" id="69"/>
                                        <p:tgtEl>
                                          <p:spTgt spid="35"/>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0"/>
                                  </p:stCondLst>
                                  <p:childTnLst>
                                    <p:set>
                                      <p:cBhvr>
                                        <p:cTn dur="1" fill="hold" id="71">
                                          <p:stCondLst>
                                            <p:cond delay="0"/>
                                          </p:stCondLst>
                                        </p:cTn>
                                        <p:tgtEl>
                                          <p:spTgt spid="36"/>
                                        </p:tgtEl>
                                        <p:attrNameLst>
                                          <p:attrName>style.visibility</p:attrName>
                                        </p:attrNameLst>
                                      </p:cBhvr>
                                      <p:to>
                                        <p:strVal val="visible"/>
                                      </p:to>
                                    </p:set>
                                    <p:animEffect filter="fade" transition="in">
                                      <p:cBhvr>
                                        <p:cTn dur="1000" id="72"/>
                                        <p:tgtEl>
                                          <p:spTgt spid="36"/>
                                        </p:tgtEl>
                                      </p:cBhvr>
                                    </p:animEffect>
                                    <p:anim calcmode="lin" valueType="num">
                                      <p:cBhvr>
                                        <p:cTn dur="1000" fill="hold" id="73"/>
                                        <p:tgtEl>
                                          <p:spTgt spid="36"/>
                                        </p:tgtEl>
                                        <p:attrNameLst>
                                          <p:attrName>ppt_x</p:attrName>
                                        </p:attrNameLst>
                                      </p:cBhvr>
                                      <p:tavLst>
                                        <p:tav tm="0">
                                          <p:val>
                                            <p:strVal val="#ppt_x"/>
                                          </p:val>
                                        </p:tav>
                                        <p:tav tm="100000">
                                          <p:val>
                                            <p:strVal val="#ppt_x"/>
                                          </p:val>
                                        </p:tav>
                                      </p:tavLst>
                                    </p:anim>
                                    <p:anim calcmode="lin" valueType="num">
                                      <p:cBhvr>
                                        <p:cTn dur="1000" fill="hold" id="74"/>
                                        <p:tgtEl>
                                          <p:spTgt spid="36"/>
                                        </p:tgtEl>
                                        <p:attrNameLst>
                                          <p:attrName>ppt_y</p:attrName>
                                        </p:attrNameLst>
                                      </p:cBhvr>
                                      <p:tavLst>
                                        <p:tav tm="0">
                                          <p:val>
                                            <p:strVal val="#ppt_y-.1"/>
                                          </p:val>
                                        </p:tav>
                                        <p:tav tm="100000">
                                          <p:val>
                                            <p:strVal val="#ppt_y"/>
                                          </p:val>
                                        </p:tav>
                                      </p:tavLst>
                                    </p:anim>
                                  </p:childTnLst>
                                </p:cTn>
                              </p:par>
                              <p:par>
                                <p:cTn fill="hold" grpId="0" id="75" nodeType="withEffect" presetClass="entr" presetID="47" presetSubtype="0">
                                  <p:stCondLst>
                                    <p:cond delay="100"/>
                                  </p:stCondLst>
                                  <p:childTnLst>
                                    <p:set>
                                      <p:cBhvr>
                                        <p:cTn dur="1" fill="hold" id="76">
                                          <p:stCondLst>
                                            <p:cond delay="0"/>
                                          </p:stCondLst>
                                        </p:cTn>
                                        <p:tgtEl>
                                          <p:spTgt spid="37"/>
                                        </p:tgtEl>
                                        <p:attrNameLst>
                                          <p:attrName>style.visibility</p:attrName>
                                        </p:attrNameLst>
                                      </p:cBhvr>
                                      <p:to>
                                        <p:strVal val="visible"/>
                                      </p:to>
                                    </p:set>
                                    <p:animEffect filter="fade" transition="in">
                                      <p:cBhvr>
                                        <p:cTn dur="1000" id="77"/>
                                        <p:tgtEl>
                                          <p:spTgt spid="37"/>
                                        </p:tgtEl>
                                      </p:cBhvr>
                                    </p:animEffect>
                                    <p:anim calcmode="lin" valueType="num">
                                      <p:cBhvr>
                                        <p:cTn dur="1000" fill="hold" id="78"/>
                                        <p:tgtEl>
                                          <p:spTgt spid="37"/>
                                        </p:tgtEl>
                                        <p:attrNameLst>
                                          <p:attrName>ppt_x</p:attrName>
                                        </p:attrNameLst>
                                      </p:cBhvr>
                                      <p:tavLst>
                                        <p:tav tm="0">
                                          <p:val>
                                            <p:strVal val="#ppt_x"/>
                                          </p:val>
                                        </p:tav>
                                        <p:tav tm="100000">
                                          <p:val>
                                            <p:strVal val="#ppt_x"/>
                                          </p:val>
                                        </p:tav>
                                      </p:tavLst>
                                    </p:anim>
                                    <p:anim calcmode="lin" valueType="num">
                                      <p:cBhvr>
                                        <p:cTn dur="1000" fill="hold" id="79"/>
                                        <p:tgtEl>
                                          <p:spTgt spid="37"/>
                                        </p:tgtEl>
                                        <p:attrNameLst>
                                          <p:attrName>ppt_y</p:attrName>
                                        </p:attrNameLst>
                                      </p:cBhvr>
                                      <p:tavLst>
                                        <p:tav tm="0">
                                          <p:val>
                                            <p:strVal val="#ppt_y-.1"/>
                                          </p:val>
                                        </p:tav>
                                        <p:tav tm="100000">
                                          <p:val>
                                            <p:strVal val="#ppt_y"/>
                                          </p:val>
                                        </p:tav>
                                      </p:tavLst>
                                    </p:anim>
                                  </p:childTnLst>
                                </p:cTn>
                              </p:par>
                              <p:par>
                                <p:cTn fill="hold" grpId="0" id="80" nodeType="withEffect" presetClass="entr" presetID="47" presetSubtype="0">
                                  <p:stCondLst>
                                    <p:cond delay="200"/>
                                  </p:stCondLst>
                                  <p:childTnLst>
                                    <p:set>
                                      <p:cBhvr>
                                        <p:cTn dur="1" fill="hold" id="81">
                                          <p:stCondLst>
                                            <p:cond delay="0"/>
                                          </p:stCondLst>
                                        </p:cTn>
                                        <p:tgtEl>
                                          <p:spTgt spid="38"/>
                                        </p:tgtEl>
                                        <p:attrNameLst>
                                          <p:attrName>style.visibility</p:attrName>
                                        </p:attrNameLst>
                                      </p:cBhvr>
                                      <p:to>
                                        <p:strVal val="visible"/>
                                      </p:to>
                                    </p:set>
                                    <p:animEffect filter="fade" transition="in">
                                      <p:cBhvr>
                                        <p:cTn dur="1000" id="82"/>
                                        <p:tgtEl>
                                          <p:spTgt spid="38"/>
                                        </p:tgtEl>
                                      </p:cBhvr>
                                    </p:animEffect>
                                    <p:anim calcmode="lin" valueType="num">
                                      <p:cBhvr>
                                        <p:cTn dur="1000" fill="hold" id="83"/>
                                        <p:tgtEl>
                                          <p:spTgt spid="38"/>
                                        </p:tgtEl>
                                        <p:attrNameLst>
                                          <p:attrName>ppt_x</p:attrName>
                                        </p:attrNameLst>
                                      </p:cBhvr>
                                      <p:tavLst>
                                        <p:tav tm="0">
                                          <p:val>
                                            <p:strVal val="#ppt_x"/>
                                          </p:val>
                                        </p:tav>
                                        <p:tav tm="100000">
                                          <p:val>
                                            <p:strVal val="#ppt_x"/>
                                          </p:val>
                                        </p:tav>
                                      </p:tavLst>
                                    </p:anim>
                                    <p:anim calcmode="lin" valueType="num">
                                      <p:cBhvr>
                                        <p:cTn dur="1000" fill="hold" id="84"/>
                                        <p:tgtEl>
                                          <p:spTgt spid="38"/>
                                        </p:tgtEl>
                                        <p:attrNameLst>
                                          <p:attrName>ppt_y</p:attrName>
                                        </p:attrNameLst>
                                      </p:cBhvr>
                                      <p:tavLst>
                                        <p:tav tm="0">
                                          <p:val>
                                            <p:strVal val="#ppt_y-.1"/>
                                          </p:val>
                                        </p:tav>
                                        <p:tav tm="100000">
                                          <p:val>
                                            <p:strVal val="#ppt_y"/>
                                          </p:val>
                                        </p:tav>
                                      </p:tavLst>
                                    </p:anim>
                                  </p:childTnLst>
                                </p:cTn>
                              </p:par>
                              <p:par>
                                <p:cTn fill="hold" grpId="0" id="85" nodeType="withEffect" presetClass="entr" presetID="47" presetSubtype="0">
                                  <p:stCondLst>
                                    <p:cond delay="300"/>
                                  </p:stCondLst>
                                  <p:childTnLst>
                                    <p:set>
                                      <p:cBhvr>
                                        <p:cTn dur="1" fill="hold" id="86">
                                          <p:stCondLst>
                                            <p:cond delay="0"/>
                                          </p:stCondLst>
                                        </p:cTn>
                                        <p:tgtEl>
                                          <p:spTgt spid="39"/>
                                        </p:tgtEl>
                                        <p:attrNameLst>
                                          <p:attrName>style.visibility</p:attrName>
                                        </p:attrNameLst>
                                      </p:cBhvr>
                                      <p:to>
                                        <p:strVal val="visible"/>
                                      </p:to>
                                    </p:set>
                                    <p:animEffect filter="fade" transition="in">
                                      <p:cBhvr>
                                        <p:cTn dur="1000" id="87"/>
                                        <p:tgtEl>
                                          <p:spTgt spid="39"/>
                                        </p:tgtEl>
                                      </p:cBhvr>
                                    </p:animEffect>
                                    <p:anim calcmode="lin" valueType="num">
                                      <p:cBhvr>
                                        <p:cTn dur="1000" fill="hold" id="88"/>
                                        <p:tgtEl>
                                          <p:spTgt spid="39"/>
                                        </p:tgtEl>
                                        <p:attrNameLst>
                                          <p:attrName>ppt_x</p:attrName>
                                        </p:attrNameLst>
                                      </p:cBhvr>
                                      <p:tavLst>
                                        <p:tav tm="0">
                                          <p:val>
                                            <p:strVal val="#ppt_x"/>
                                          </p:val>
                                        </p:tav>
                                        <p:tav tm="100000">
                                          <p:val>
                                            <p:strVal val="#ppt_x"/>
                                          </p:val>
                                        </p:tav>
                                      </p:tavLst>
                                    </p:anim>
                                    <p:anim calcmode="lin" valueType="num">
                                      <p:cBhvr>
                                        <p:cTn dur="1000" fill="hold" id="89"/>
                                        <p:tgtEl>
                                          <p:spTgt spid="39"/>
                                        </p:tgtEl>
                                        <p:attrNameLst>
                                          <p:attrName>ppt_y</p:attrName>
                                        </p:attrNameLst>
                                      </p:cBhvr>
                                      <p:tavLst>
                                        <p:tav tm="0">
                                          <p:val>
                                            <p:strVal val="#ppt_y-.1"/>
                                          </p:val>
                                        </p:tav>
                                        <p:tav tm="100000">
                                          <p:val>
                                            <p:strVal val="#ppt_y"/>
                                          </p:val>
                                        </p:tav>
                                      </p:tavLst>
                                    </p:anim>
                                  </p:childTnLst>
                                </p:cTn>
                              </p:par>
                              <p:par>
                                <p:cTn fill="hold" grpId="0" id="90" nodeType="withEffect" presetClass="entr" presetID="47" presetSubtype="0">
                                  <p:stCondLst>
                                    <p:cond delay="400"/>
                                  </p:stCondLst>
                                  <p:childTnLst>
                                    <p:set>
                                      <p:cBhvr>
                                        <p:cTn dur="1" fill="hold" id="91">
                                          <p:stCondLst>
                                            <p:cond delay="0"/>
                                          </p:stCondLst>
                                        </p:cTn>
                                        <p:tgtEl>
                                          <p:spTgt spid="40"/>
                                        </p:tgtEl>
                                        <p:attrNameLst>
                                          <p:attrName>style.visibility</p:attrName>
                                        </p:attrNameLst>
                                      </p:cBhvr>
                                      <p:to>
                                        <p:strVal val="visible"/>
                                      </p:to>
                                    </p:set>
                                    <p:animEffect filter="fade" transition="in">
                                      <p:cBhvr>
                                        <p:cTn dur="1000" id="92"/>
                                        <p:tgtEl>
                                          <p:spTgt spid="40"/>
                                        </p:tgtEl>
                                      </p:cBhvr>
                                    </p:animEffect>
                                    <p:anim calcmode="lin" valueType="num">
                                      <p:cBhvr>
                                        <p:cTn dur="1000" fill="hold" id="93"/>
                                        <p:tgtEl>
                                          <p:spTgt spid="40"/>
                                        </p:tgtEl>
                                        <p:attrNameLst>
                                          <p:attrName>ppt_x</p:attrName>
                                        </p:attrNameLst>
                                      </p:cBhvr>
                                      <p:tavLst>
                                        <p:tav tm="0">
                                          <p:val>
                                            <p:strVal val="#ppt_x"/>
                                          </p:val>
                                        </p:tav>
                                        <p:tav tm="100000">
                                          <p:val>
                                            <p:strVal val="#ppt_x"/>
                                          </p:val>
                                        </p:tav>
                                      </p:tavLst>
                                    </p:anim>
                                    <p:anim calcmode="lin" valueType="num">
                                      <p:cBhvr>
                                        <p:cTn dur="1000" fill="hold" id="94"/>
                                        <p:tgtEl>
                                          <p:spTgt spid="40"/>
                                        </p:tgtEl>
                                        <p:attrNameLst>
                                          <p:attrName>ppt_y</p:attrName>
                                        </p:attrNameLst>
                                      </p:cBhvr>
                                      <p:tavLst>
                                        <p:tav tm="0">
                                          <p:val>
                                            <p:strVal val="#ppt_y-.1"/>
                                          </p:val>
                                        </p:tav>
                                        <p:tav tm="100000">
                                          <p:val>
                                            <p:strVal val="#ppt_y"/>
                                          </p:val>
                                        </p:tav>
                                      </p:tavLst>
                                    </p:anim>
                                  </p:childTnLst>
                                </p:cTn>
                              </p:par>
                              <p:par>
                                <p:cTn fill="hold" grpId="0" id="95" nodeType="withEffect" presetClass="entr" presetID="47" presetSubtype="0">
                                  <p:stCondLst>
                                    <p:cond delay="500"/>
                                  </p:stCondLst>
                                  <p:childTnLst>
                                    <p:set>
                                      <p:cBhvr>
                                        <p:cTn dur="1" fill="hold" id="96">
                                          <p:stCondLst>
                                            <p:cond delay="0"/>
                                          </p:stCondLst>
                                        </p:cTn>
                                        <p:tgtEl>
                                          <p:spTgt spid="41"/>
                                        </p:tgtEl>
                                        <p:attrNameLst>
                                          <p:attrName>style.visibility</p:attrName>
                                        </p:attrNameLst>
                                      </p:cBhvr>
                                      <p:to>
                                        <p:strVal val="visible"/>
                                      </p:to>
                                    </p:set>
                                    <p:animEffect filter="fade" transition="in">
                                      <p:cBhvr>
                                        <p:cTn dur="1000" id="97"/>
                                        <p:tgtEl>
                                          <p:spTgt spid="41"/>
                                        </p:tgtEl>
                                      </p:cBhvr>
                                    </p:animEffect>
                                    <p:anim calcmode="lin" valueType="num">
                                      <p:cBhvr>
                                        <p:cTn dur="1000" fill="hold" id="98"/>
                                        <p:tgtEl>
                                          <p:spTgt spid="41"/>
                                        </p:tgtEl>
                                        <p:attrNameLst>
                                          <p:attrName>ppt_x</p:attrName>
                                        </p:attrNameLst>
                                      </p:cBhvr>
                                      <p:tavLst>
                                        <p:tav tm="0">
                                          <p:val>
                                            <p:strVal val="#ppt_x"/>
                                          </p:val>
                                        </p:tav>
                                        <p:tav tm="100000">
                                          <p:val>
                                            <p:strVal val="#ppt_x"/>
                                          </p:val>
                                        </p:tav>
                                      </p:tavLst>
                                    </p:anim>
                                    <p:anim calcmode="lin" valueType="num">
                                      <p:cBhvr>
                                        <p:cTn dur="1000" fill="hold" id="99"/>
                                        <p:tgtEl>
                                          <p:spTgt spid="41"/>
                                        </p:tgtEl>
                                        <p:attrNameLst>
                                          <p:attrName>ppt_y</p:attrName>
                                        </p:attrNameLst>
                                      </p:cBhvr>
                                      <p:tavLst>
                                        <p:tav tm="0">
                                          <p:val>
                                            <p:strVal val="#ppt_y-.1"/>
                                          </p:val>
                                        </p:tav>
                                        <p:tav tm="100000">
                                          <p:val>
                                            <p:strVal val="#ppt_y"/>
                                          </p:val>
                                        </p:tav>
                                      </p:tavLst>
                                    </p:anim>
                                  </p:childTnLst>
                                </p:cTn>
                              </p:par>
                              <p:par>
                                <p:cTn fill="hold" grpId="0" id="100" nodeType="withEffect" presetClass="entr" presetID="47" presetSubtype="0">
                                  <p:stCondLst>
                                    <p:cond delay="600"/>
                                  </p:stCondLst>
                                  <p:childTnLst>
                                    <p:set>
                                      <p:cBhvr>
                                        <p:cTn dur="1" fill="hold" id="101">
                                          <p:stCondLst>
                                            <p:cond delay="0"/>
                                          </p:stCondLst>
                                        </p:cTn>
                                        <p:tgtEl>
                                          <p:spTgt spid="42"/>
                                        </p:tgtEl>
                                        <p:attrNameLst>
                                          <p:attrName>style.visibility</p:attrName>
                                        </p:attrNameLst>
                                      </p:cBhvr>
                                      <p:to>
                                        <p:strVal val="visible"/>
                                      </p:to>
                                    </p:set>
                                    <p:animEffect filter="fade" transition="in">
                                      <p:cBhvr>
                                        <p:cTn dur="1000" id="102"/>
                                        <p:tgtEl>
                                          <p:spTgt spid="42"/>
                                        </p:tgtEl>
                                      </p:cBhvr>
                                    </p:animEffect>
                                    <p:anim calcmode="lin" valueType="num">
                                      <p:cBhvr>
                                        <p:cTn dur="1000" fill="hold" id="103"/>
                                        <p:tgtEl>
                                          <p:spTgt spid="42"/>
                                        </p:tgtEl>
                                        <p:attrNameLst>
                                          <p:attrName>ppt_x</p:attrName>
                                        </p:attrNameLst>
                                      </p:cBhvr>
                                      <p:tavLst>
                                        <p:tav tm="0">
                                          <p:val>
                                            <p:strVal val="#ppt_x"/>
                                          </p:val>
                                        </p:tav>
                                        <p:tav tm="100000">
                                          <p:val>
                                            <p:strVal val="#ppt_x"/>
                                          </p:val>
                                        </p:tav>
                                      </p:tavLst>
                                    </p:anim>
                                    <p:anim calcmode="lin" valueType="num">
                                      <p:cBhvr>
                                        <p:cTn dur="1000" fill="hold" id="104"/>
                                        <p:tgtEl>
                                          <p:spTgt spid="42"/>
                                        </p:tgtEl>
                                        <p:attrNameLst>
                                          <p:attrName>ppt_y</p:attrName>
                                        </p:attrNameLst>
                                      </p:cBhvr>
                                      <p:tavLst>
                                        <p:tav tm="0">
                                          <p:val>
                                            <p:strVal val="#ppt_y-.1"/>
                                          </p:val>
                                        </p:tav>
                                        <p:tav tm="100000">
                                          <p:val>
                                            <p:strVal val="#ppt_y"/>
                                          </p:val>
                                        </p:tav>
                                      </p:tavLst>
                                    </p:anim>
                                  </p:childTnLst>
                                </p:cTn>
                              </p:par>
                              <p:par>
                                <p:cTn fill="hold" grpId="0" id="105" nodeType="withEffect" presetClass="entr" presetID="47" presetSubtype="0">
                                  <p:stCondLst>
                                    <p:cond delay="700"/>
                                  </p:stCondLst>
                                  <p:childTnLst>
                                    <p:set>
                                      <p:cBhvr>
                                        <p:cTn dur="1" fill="hold" id="106">
                                          <p:stCondLst>
                                            <p:cond delay="0"/>
                                          </p:stCondLst>
                                        </p:cTn>
                                        <p:tgtEl>
                                          <p:spTgt spid="43"/>
                                        </p:tgtEl>
                                        <p:attrNameLst>
                                          <p:attrName>style.visibility</p:attrName>
                                        </p:attrNameLst>
                                      </p:cBhvr>
                                      <p:to>
                                        <p:strVal val="visible"/>
                                      </p:to>
                                    </p:set>
                                    <p:animEffect filter="fade" transition="in">
                                      <p:cBhvr>
                                        <p:cTn dur="1000" id="107"/>
                                        <p:tgtEl>
                                          <p:spTgt spid="43"/>
                                        </p:tgtEl>
                                      </p:cBhvr>
                                    </p:animEffect>
                                    <p:anim calcmode="lin" valueType="num">
                                      <p:cBhvr>
                                        <p:cTn dur="1000" fill="hold" id="108"/>
                                        <p:tgtEl>
                                          <p:spTgt spid="43"/>
                                        </p:tgtEl>
                                        <p:attrNameLst>
                                          <p:attrName>ppt_x</p:attrName>
                                        </p:attrNameLst>
                                      </p:cBhvr>
                                      <p:tavLst>
                                        <p:tav tm="0">
                                          <p:val>
                                            <p:strVal val="#ppt_x"/>
                                          </p:val>
                                        </p:tav>
                                        <p:tav tm="100000">
                                          <p:val>
                                            <p:strVal val="#ppt_x"/>
                                          </p:val>
                                        </p:tav>
                                      </p:tavLst>
                                    </p:anim>
                                    <p:anim calcmode="lin" valueType="num">
                                      <p:cBhvr>
                                        <p:cTn dur="1000" fill="hold" id="109"/>
                                        <p:tgtEl>
                                          <p:spTgt spid="43"/>
                                        </p:tgtEl>
                                        <p:attrNameLst>
                                          <p:attrName>ppt_y</p:attrName>
                                        </p:attrNameLst>
                                      </p:cBhvr>
                                      <p:tavLst>
                                        <p:tav tm="0">
                                          <p:val>
                                            <p:strVal val="#ppt_y-.1"/>
                                          </p:val>
                                        </p:tav>
                                        <p:tav tm="100000">
                                          <p:val>
                                            <p:strVal val="#ppt_y"/>
                                          </p:val>
                                        </p:tav>
                                      </p:tavLst>
                                    </p:anim>
                                  </p:childTnLst>
                                </p:cTn>
                              </p:par>
                              <p:par>
                                <p:cTn fill="hold" grpId="0" id="110" nodeType="withEffect" presetClass="entr" presetID="47" presetSubtype="0">
                                  <p:stCondLst>
                                    <p:cond delay="800"/>
                                  </p:stCondLst>
                                  <p:childTnLst>
                                    <p:set>
                                      <p:cBhvr>
                                        <p:cTn dur="1" fill="hold" id="111">
                                          <p:stCondLst>
                                            <p:cond delay="0"/>
                                          </p:stCondLst>
                                        </p:cTn>
                                        <p:tgtEl>
                                          <p:spTgt spid="44"/>
                                        </p:tgtEl>
                                        <p:attrNameLst>
                                          <p:attrName>style.visibility</p:attrName>
                                        </p:attrNameLst>
                                      </p:cBhvr>
                                      <p:to>
                                        <p:strVal val="visible"/>
                                      </p:to>
                                    </p:set>
                                    <p:animEffect filter="fade" transition="in">
                                      <p:cBhvr>
                                        <p:cTn dur="1000" id="112"/>
                                        <p:tgtEl>
                                          <p:spTgt spid="44"/>
                                        </p:tgtEl>
                                      </p:cBhvr>
                                    </p:animEffect>
                                    <p:anim calcmode="lin" valueType="num">
                                      <p:cBhvr>
                                        <p:cTn dur="1000" fill="hold" id="113"/>
                                        <p:tgtEl>
                                          <p:spTgt spid="44"/>
                                        </p:tgtEl>
                                        <p:attrNameLst>
                                          <p:attrName>ppt_x</p:attrName>
                                        </p:attrNameLst>
                                      </p:cBhvr>
                                      <p:tavLst>
                                        <p:tav tm="0">
                                          <p:val>
                                            <p:strVal val="#ppt_x"/>
                                          </p:val>
                                        </p:tav>
                                        <p:tav tm="100000">
                                          <p:val>
                                            <p:strVal val="#ppt_x"/>
                                          </p:val>
                                        </p:tav>
                                      </p:tavLst>
                                    </p:anim>
                                    <p:anim calcmode="lin" valueType="num">
                                      <p:cBhvr>
                                        <p:cTn dur="1000" fill="hold" id="114"/>
                                        <p:tgtEl>
                                          <p:spTgt spid="44"/>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900"/>
                                  </p:stCondLst>
                                  <p:childTnLst>
                                    <p:set>
                                      <p:cBhvr>
                                        <p:cTn dur="1" fill="hold" id="116">
                                          <p:stCondLst>
                                            <p:cond delay="0"/>
                                          </p:stCondLst>
                                        </p:cTn>
                                        <p:tgtEl>
                                          <p:spTgt spid="45"/>
                                        </p:tgtEl>
                                        <p:attrNameLst>
                                          <p:attrName>style.visibility</p:attrName>
                                        </p:attrNameLst>
                                      </p:cBhvr>
                                      <p:to>
                                        <p:strVal val="visible"/>
                                      </p:to>
                                    </p:set>
                                    <p:animEffect filter="fade" transition="in">
                                      <p:cBhvr>
                                        <p:cTn dur="1000" id="117"/>
                                        <p:tgtEl>
                                          <p:spTgt spid="45"/>
                                        </p:tgtEl>
                                      </p:cBhvr>
                                    </p:animEffect>
                                    <p:anim calcmode="lin" valueType="num">
                                      <p:cBhvr>
                                        <p:cTn dur="1000" fill="hold" id="118"/>
                                        <p:tgtEl>
                                          <p:spTgt spid="45"/>
                                        </p:tgtEl>
                                        <p:attrNameLst>
                                          <p:attrName>ppt_x</p:attrName>
                                        </p:attrNameLst>
                                      </p:cBhvr>
                                      <p:tavLst>
                                        <p:tav tm="0">
                                          <p:val>
                                            <p:strVal val="#ppt_x"/>
                                          </p:val>
                                        </p:tav>
                                        <p:tav tm="100000">
                                          <p:val>
                                            <p:strVal val="#ppt_x"/>
                                          </p:val>
                                        </p:tav>
                                      </p:tavLst>
                                    </p:anim>
                                    <p:anim calcmode="lin" valueType="num">
                                      <p:cBhvr>
                                        <p:cTn dur="1000" fill="hold" id="119"/>
                                        <p:tgtEl>
                                          <p:spTgt spid="45"/>
                                        </p:tgtEl>
                                        <p:attrNameLst>
                                          <p:attrName>ppt_y</p:attrName>
                                        </p:attrNameLst>
                                      </p:cBhvr>
                                      <p:tavLst>
                                        <p:tav tm="0">
                                          <p:val>
                                            <p:strVal val="#ppt_y-.1"/>
                                          </p:val>
                                        </p:tav>
                                        <p:tav tm="100000">
                                          <p:val>
                                            <p:strVal val="#ppt_y"/>
                                          </p:val>
                                        </p:tav>
                                      </p:tavLst>
                                    </p:anim>
                                  </p:childTnLst>
                                </p:cTn>
                              </p:par>
                            </p:childTnLst>
                          </p:cTn>
                        </p:par>
                        <p:par>
                          <p:cTn fill="hold" id="120" nodeType="afterGroup">
                            <p:stCondLst>
                              <p:cond delay="3400"/>
                            </p:stCondLst>
                            <p:childTnLst>
                              <p:par>
                                <p:cTn decel="100000" fill="hold" grpId="0" id="121" nodeType="afterEffect" presetClass="entr" presetID="2" presetSubtype="4">
                                  <p:stCondLst>
                                    <p:cond delay="0"/>
                                  </p:stCondLst>
                                  <p:childTnLst>
                                    <p:set>
                                      <p:cBhvr>
                                        <p:cTn dur="1" fill="hold" id="122">
                                          <p:stCondLst>
                                            <p:cond delay="0"/>
                                          </p:stCondLst>
                                        </p:cTn>
                                        <p:tgtEl>
                                          <p:spTgt spid="74"/>
                                        </p:tgtEl>
                                        <p:attrNameLst>
                                          <p:attrName>style.visibility</p:attrName>
                                        </p:attrNameLst>
                                      </p:cBhvr>
                                      <p:to>
                                        <p:strVal val="visible"/>
                                      </p:to>
                                    </p:set>
                                    <p:anim calcmode="lin" valueType="num">
                                      <p:cBhvr additive="base">
                                        <p:cTn dur="500" fill="hold" id="123"/>
                                        <p:tgtEl>
                                          <p:spTgt spid="74"/>
                                        </p:tgtEl>
                                        <p:attrNameLst>
                                          <p:attrName>ppt_x</p:attrName>
                                        </p:attrNameLst>
                                      </p:cBhvr>
                                      <p:tavLst>
                                        <p:tav tm="0">
                                          <p:val>
                                            <p:strVal val="#ppt_x"/>
                                          </p:val>
                                        </p:tav>
                                        <p:tav tm="100000">
                                          <p:val>
                                            <p:strVal val="#ppt_x"/>
                                          </p:val>
                                        </p:tav>
                                      </p:tavLst>
                                    </p:anim>
                                    <p:anim calcmode="lin" valueType="num">
                                      <p:cBhvr additive="base">
                                        <p:cTn dur="500" fill="hold" id="124"/>
                                        <p:tgtEl>
                                          <p:spTgt spid="74"/>
                                        </p:tgtEl>
                                        <p:attrNameLst>
                                          <p:attrName>ppt_y</p:attrName>
                                        </p:attrNameLst>
                                      </p:cBhvr>
                                      <p:tavLst>
                                        <p:tav tm="0">
                                          <p:val>
                                            <p:strVal val="1+#ppt_h/2"/>
                                          </p:val>
                                        </p:tav>
                                        <p:tav tm="100000">
                                          <p:val>
                                            <p:strVal val="#ppt_y"/>
                                          </p:val>
                                        </p:tav>
                                      </p:tavLst>
                                    </p:anim>
                                  </p:childTnLst>
                                </p:cTn>
                              </p:par>
                              <p:par>
                                <p:cTn decel="100000" fill="hold" grpId="0" id="125" nodeType="withEffect" presetClass="entr" presetID="2" presetSubtype="4">
                                  <p:stCondLst>
                                    <p:cond delay="0"/>
                                  </p:stCondLst>
                                  <p:childTnLst>
                                    <p:set>
                                      <p:cBhvr>
                                        <p:cTn dur="1" fill="hold" id="126">
                                          <p:stCondLst>
                                            <p:cond delay="0"/>
                                          </p:stCondLst>
                                        </p:cTn>
                                        <p:tgtEl>
                                          <p:spTgt spid="75"/>
                                        </p:tgtEl>
                                        <p:attrNameLst>
                                          <p:attrName>style.visibility</p:attrName>
                                        </p:attrNameLst>
                                      </p:cBhvr>
                                      <p:to>
                                        <p:strVal val="visible"/>
                                      </p:to>
                                    </p:set>
                                    <p:anim calcmode="lin" valueType="num">
                                      <p:cBhvr additive="base">
                                        <p:cTn dur="500" fill="hold" id="127"/>
                                        <p:tgtEl>
                                          <p:spTgt spid="75"/>
                                        </p:tgtEl>
                                        <p:attrNameLst>
                                          <p:attrName>ppt_x</p:attrName>
                                        </p:attrNameLst>
                                      </p:cBhvr>
                                      <p:tavLst>
                                        <p:tav tm="0">
                                          <p:val>
                                            <p:strVal val="#ppt_x"/>
                                          </p:val>
                                        </p:tav>
                                        <p:tav tm="100000">
                                          <p:val>
                                            <p:strVal val="#ppt_x"/>
                                          </p:val>
                                        </p:tav>
                                      </p:tavLst>
                                    </p:anim>
                                    <p:anim calcmode="lin" valueType="num">
                                      <p:cBhvr additive="base">
                                        <p:cTn dur="500" fill="hold" id="128"/>
                                        <p:tgtEl>
                                          <p:spTgt spid="75"/>
                                        </p:tgtEl>
                                        <p:attrNameLst>
                                          <p:attrName>ppt_y</p:attrName>
                                        </p:attrNameLst>
                                      </p:cBhvr>
                                      <p:tavLst>
                                        <p:tav tm="0">
                                          <p:val>
                                            <p:strVal val="1+#ppt_h/2"/>
                                          </p:val>
                                        </p:tav>
                                        <p:tav tm="100000">
                                          <p:val>
                                            <p:strVal val="#ppt_y"/>
                                          </p:val>
                                        </p:tav>
                                      </p:tavLst>
                                    </p:anim>
                                  </p:childTnLst>
                                </p:cTn>
                              </p:par>
                              <p:par>
                                <p:cTn decel="100000" fill="hold" grpId="0" id="129" nodeType="withEffect" presetClass="entr" presetID="2" presetSubtype="4">
                                  <p:stCondLst>
                                    <p:cond delay="0"/>
                                  </p:stCondLst>
                                  <p:childTnLst>
                                    <p:set>
                                      <p:cBhvr>
                                        <p:cTn dur="1" fill="hold" id="130">
                                          <p:stCondLst>
                                            <p:cond delay="0"/>
                                          </p:stCondLst>
                                        </p:cTn>
                                        <p:tgtEl>
                                          <p:spTgt spid="76"/>
                                        </p:tgtEl>
                                        <p:attrNameLst>
                                          <p:attrName>style.visibility</p:attrName>
                                        </p:attrNameLst>
                                      </p:cBhvr>
                                      <p:to>
                                        <p:strVal val="visible"/>
                                      </p:to>
                                    </p:set>
                                    <p:anim calcmode="lin" valueType="num">
                                      <p:cBhvr additive="base">
                                        <p:cTn dur="500" fill="hold" id="131"/>
                                        <p:tgtEl>
                                          <p:spTgt spid="76"/>
                                        </p:tgtEl>
                                        <p:attrNameLst>
                                          <p:attrName>ppt_x</p:attrName>
                                        </p:attrNameLst>
                                      </p:cBhvr>
                                      <p:tavLst>
                                        <p:tav tm="0">
                                          <p:val>
                                            <p:strVal val="#ppt_x"/>
                                          </p:val>
                                        </p:tav>
                                        <p:tav tm="100000">
                                          <p:val>
                                            <p:strVal val="#ppt_x"/>
                                          </p:val>
                                        </p:tav>
                                      </p:tavLst>
                                    </p:anim>
                                    <p:anim calcmode="lin" valueType="num">
                                      <p:cBhvr additive="base">
                                        <p:cTn dur="500" fill="hold" id="132"/>
                                        <p:tgtEl>
                                          <p:spTgt spid="76"/>
                                        </p:tgtEl>
                                        <p:attrNameLst>
                                          <p:attrName>ppt_y</p:attrName>
                                        </p:attrNameLst>
                                      </p:cBhvr>
                                      <p:tavLst>
                                        <p:tav tm="0">
                                          <p:val>
                                            <p:strVal val="1+#ppt_h/2"/>
                                          </p:val>
                                        </p:tav>
                                        <p:tav tm="100000">
                                          <p:val>
                                            <p:strVal val="#ppt_y"/>
                                          </p:val>
                                        </p:tav>
                                      </p:tavLst>
                                    </p:anim>
                                  </p:childTnLst>
                                </p:cTn>
                              </p:par>
                              <p:par>
                                <p:cTn decel="100000" fill="hold" grpId="0" id="133" nodeType="withEffect" presetClass="entr" presetID="2" presetSubtype="4">
                                  <p:stCondLst>
                                    <p:cond delay="0"/>
                                  </p:stCondLst>
                                  <p:childTnLst>
                                    <p:set>
                                      <p:cBhvr>
                                        <p:cTn dur="1" fill="hold" id="134">
                                          <p:stCondLst>
                                            <p:cond delay="0"/>
                                          </p:stCondLst>
                                        </p:cTn>
                                        <p:tgtEl>
                                          <p:spTgt spid="77"/>
                                        </p:tgtEl>
                                        <p:attrNameLst>
                                          <p:attrName>style.visibility</p:attrName>
                                        </p:attrNameLst>
                                      </p:cBhvr>
                                      <p:to>
                                        <p:strVal val="visible"/>
                                      </p:to>
                                    </p:set>
                                    <p:anim calcmode="lin" valueType="num">
                                      <p:cBhvr additive="base">
                                        <p:cTn dur="500" fill="hold" id="135"/>
                                        <p:tgtEl>
                                          <p:spTgt spid="77"/>
                                        </p:tgtEl>
                                        <p:attrNameLst>
                                          <p:attrName>ppt_x</p:attrName>
                                        </p:attrNameLst>
                                      </p:cBhvr>
                                      <p:tavLst>
                                        <p:tav tm="0">
                                          <p:val>
                                            <p:strVal val="#ppt_x"/>
                                          </p:val>
                                        </p:tav>
                                        <p:tav tm="100000">
                                          <p:val>
                                            <p:strVal val="#ppt_x"/>
                                          </p:val>
                                        </p:tav>
                                      </p:tavLst>
                                    </p:anim>
                                    <p:anim calcmode="lin" valueType="num">
                                      <p:cBhvr additive="base">
                                        <p:cTn dur="500" fill="hold" id="136"/>
                                        <p:tgtEl>
                                          <p:spTgt spid="77"/>
                                        </p:tgtEl>
                                        <p:attrNameLst>
                                          <p:attrName>ppt_y</p:attrName>
                                        </p:attrNameLst>
                                      </p:cBhvr>
                                      <p:tavLst>
                                        <p:tav tm="0">
                                          <p:val>
                                            <p:strVal val="1+#ppt_h/2"/>
                                          </p:val>
                                        </p:tav>
                                        <p:tav tm="100000">
                                          <p:val>
                                            <p:strVal val="#ppt_y"/>
                                          </p:val>
                                        </p:tav>
                                      </p:tavLst>
                                    </p:anim>
                                  </p:childTnLst>
                                </p:cTn>
                              </p:par>
                              <p:par>
                                <p:cTn decel="100000" fill="hold" grpId="0" id="137" nodeType="withEffect" presetClass="entr" presetID="2" presetSubtype="4">
                                  <p:stCondLst>
                                    <p:cond delay="0"/>
                                  </p:stCondLst>
                                  <p:childTnLst>
                                    <p:set>
                                      <p:cBhvr>
                                        <p:cTn dur="1" fill="hold" id="138">
                                          <p:stCondLst>
                                            <p:cond delay="0"/>
                                          </p:stCondLst>
                                        </p:cTn>
                                        <p:tgtEl>
                                          <p:spTgt spid="78"/>
                                        </p:tgtEl>
                                        <p:attrNameLst>
                                          <p:attrName>style.visibility</p:attrName>
                                        </p:attrNameLst>
                                      </p:cBhvr>
                                      <p:to>
                                        <p:strVal val="visible"/>
                                      </p:to>
                                    </p:set>
                                    <p:anim calcmode="lin" valueType="num">
                                      <p:cBhvr additive="base">
                                        <p:cTn dur="500" fill="hold" id="139"/>
                                        <p:tgtEl>
                                          <p:spTgt spid="78"/>
                                        </p:tgtEl>
                                        <p:attrNameLst>
                                          <p:attrName>ppt_x</p:attrName>
                                        </p:attrNameLst>
                                      </p:cBhvr>
                                      <p:tavLst>
                                        <p:tav tm="0">
                                          <p:val>
                                            <p:strVal val="#ppt_x"/>
                                          </p:val>
                                        </p:tav>
                                        <p:tav tm="100000">
                                          <p:val>
                                            <p:strVal val="#ppt_x"/>
                                          </p:val>
                                        </p:tav>
                                      </p:tavLst>
                                    </p:anim>
                                    <p:anim calcmode="lin" valueType="num">
                                      <p:cBhvr additive="base">
                                        <p:cTn dur="500" fill="hold" id="140"/>
                                        <p:tgtEl>
                                          <p:spTgt spid="78"/>
                                        </p:tgtEl>
                                        <p:attrNameLst>
                                          <p:attrName>ppt_y</p:attrName>
                                        </p:attrNameLst>
                                      </p:cBhvr>
                                      <p:tavLst>
                                        <p:tav tm="0">
                                          <p:val>
                                            <p:strVal val="1+#ppt_h/2"/>
                                          </p:val>
                                        </p:tav>
                                        <p:tav tm="100000">
                                          <p:val>
                                            <p:strVal val="#ppt_y"/>
                                          </p:val>
                                        </p:tav>
                                      </p:tavLst>
                                    </p:anim>
                                  </p:childTnLst>
                                </p:cTn>
                              </p:par>
                              <p:par>
                                <p:cTn decel="100000" fill="hold" grpId="0" id="141" nodeType="withEffect" presetClass="entr" presetID="2" presetSubtype="4">
                                  <p:stCondLst>
                                    <p:cond delay="0"/>
                                  </p:stCondLst>
                                  <p:childTnLst>
                                    <p:set>
                                      <p:cBhvr>
                                        <p:cTn dur="1" fill="hold" id="142">
                                          <p:stCondLst>
                                            <p:cond delay="0"/>
                                          </p:stCondLst>
                                        </p:cTn>
                                        <p:tgtEl>
                                          <p:spTgt spid="79"/>
                                        </p:tgtEl>
                                        <p:attrNameLst>
                                          <p:attrName>style.visibility</p:attrName>
                                        </p:attrNameLst>
                                      </p:cBhvr>
                                      <p:to>
                                        <p:strVal val="visible"/>
                                      </p:to>
                                    </p:set>
                                    <p:anim calcmode="lin" valueType="num">
                                      <p:cBhvr additive="base">
                                        <p:cTn dur="500" fill="hold" id="143"/>
                                        <p:tgtEl>
                                          <p:spTgt spid="79"/>
                                        </p:tgtEl>
                                        <p:attrNameLst>
                                          <p:attrName>ppt_x</p:attrName>
                                        </p:attrNameLst>
                                      </p:cBhvr>
                                      <p:tavLst>
                                        <p:tav tm="0">
                                          <p:val>
                                            <p:strVal val="#ppt_x"/>
                                          </p:val>
                                        </p:tav>
                                        <p:tav tm="100000">
                                          <p:val>
                                            <p:strVal val="#ppt_x"/>
                                          </p:val>
                                        </p:tav>
                                      </p:tavLst>
                                    </p:anim>
                                    <p:anim calcmode="lin" valueType="num">
                                      <p:cBhvr additive="base">
                                        <p:cTn dur="500" fill="hold" id="144"/>
                                        <p:tgtEl>
                                          <p:spTgt spid="79"/>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80"/>
                                        </p:tgtEl>
                                        <p:attrNameLst>
                                          <p:attrName>style.visibility</p:attrName>
                                        </p:attrNameLst>
                                      </p:cBhvr>
                                      <p:to>
                                        <p:strVal val="visible"/>
                                      </p:to>
                                    </p:set>
                                    <p:anim calcmode="lin" valueType="num">
                                      <p:cBhvr additive="base">
                                        <p:cTn dur="500" fill="hold" id="147"/>
                                        <p:tgtEl>
                                          <p:spTgt spid="80"/>
                                        </p:tgtEl>
                                        <p:attrNameLst>
                                          <p:attrName>ppt_x</p:attrName>
                                        </p:attrNameLst>
                                      </p:cBhvr>
                                      <p:tavLst>
                                        <p:tav tm="0">
                                          <p:val>
                                            <p:strVal val="#ppt_x"/>
                                          </p:val>
                                        </p:tav>
                                        <p:tav tm="100000">
                                          <p:val>
                                            <p:strVal val="#ppt_x"/>
                                          </p:val>
                                        </p:tav>
                                      </p:tavLst>
                                    </p:anim>
                                    <p:anim calcmode="lin" valueType="num">
                                      <p:cBhvr additive="base">
                                        <p:cTn dur="500" fill="hold" id="148"/>
                                        <p:tgtEl>
                                          <p:spTgt spid="80"/>
                                        </p:tgtEl>
                                        <p:attrNameLst>
                                          <p:attrName>ppt_y</p:attrName>
                                        </p:attrNameLst>
                                      </p:cBhvr>
                                      <p:tavLst>
                                        <p:tav tm="0">
                                          <p:val>
                                            <p:strVal val="1+#ppt_h/2"/>
                                          </p:val>
                                        </p:tav>
                                        <p:tav tm="100000">
                                          <p:val>
                                            <p:strVal val="#ppt_y"/>
                                          </p:val>
                                        </p:tav>
                                      </p:tavLst>
                                    </p:anim>
                                  </p:childTnLst>
                                </p:cTn>
                              </p:par>
                            </p:childTnLst>
                          </p:cTn>
                        </p:par>
                        <p:par>
                          <p:cTn fill="hold" id="149" nodeType="afterGroup">
                            <p:stCondLst>
                              <p:cond delay="3900"/>
                            </p:stCondLst>
                            <p:childTnLst>
                              <p:par>
                                <p:cTn fill="hold" grpId="0" id="150" nodeType="afterEffect" presetClass="entr" presetID="22" presetSubtype="8">
                                  <p:stCondLst>
                                    <p:cond delay="0"/>
                                  </p:stCondLst>
                                  <p:childTnLst>
                                    <p:set>
                                      <p:cBhvr>
                                        <p:cTn dur="1" fill="hold" id="151">
                                          <p:stCondLst>
                                            <p:cond delay="0"/>
                                          </p:stCondLst>
                                        </p:cTn>
                                        <p:tgtEl>
                                          <p:spTgt spid="60"/>
                                        </p:tgtEl>
                                        <p:attrNameLst>
                                          <p:attrName>style.visibility</p:attrName>
                                        </p:attrNameLst>
                                      </p:cBhvr>
                                      <p:to>
                                        <p:strVal val="visible"/>
                                      </p:to>
                                    </p:set>
                                    <p:animEffect filter="wipe(left)" transition="in">
                                      <p:cBhvr>
                                        <p:cTn dur="500" id="152"/>
                                        <p:tgtEl>
                                          <p:spTgt spid="60"/>
                                        </p:tgtEl>
                                      </p:cBhvr>
                                    </p:animEffect>
                                  </p:childTnLst>
                                </p:cTn>
                              </p:par>
                              <p:par>
                                <p:cTn fill="hold" grpId="0" id="153" nodeType="withEffect" presetClass="entr" presetID="22" presetSubtype="8">
                                  <p:stCondLst>
                                    <p:cond delay="100"/>
                                  </p:stCondLst>
                                  <p:childTnLst>
                                    <p:set>
                                      <p:cBhvr>
                                        <p:cTn dur="1" fill="hold" id="154">
                                          <p:stCondLst>
                                            <p:cond delay="0"/>
                                          </p:stCondLst>
                                        </p:cTn>
                                        <p:tgtEl>
                                          <p:spTgt spid="61"/>
                                        </p:tgtEl>
                                        <p:attrNameLst>
                                          <p:attrName>style.visibility</p:attrName>
                                        </p:attrNameLst>
                                      </p:cBhvr>
                                      <p:to>
                                        <p:strVal val="visible"/>
                                      </p:to>
                                    </p:set>
                                    <p:animEffect filter="wipe(left)" transition="in">
                                      <p:cBhvr>
                                        <p:cTn dur="500" id="155"/>
                                        <p:tgtEl>
                                          <p:spTgt spid="61"/>
                                        </p:tgtEl>
                                      </p:cBhvr>
                                    </p:animEffect>
                                  </p:childTnLst>
                                </p:cTn>
                              </p:par>
                              <p:par>
                                <p:cTn fill="hold" grpId="0" id="156" nodeType="withEffect" presetClass="entr" presetID="22" presetSubtype="8">
                                  <p:stCondLst>
                                    <p:cond delay="200"/>
                                  </p:stCondLst>
                                  <p:childTnLst>
                                    <p:set>
                                      <p:cBhvr>
                                        <p:cTn dur="1" fill="hold" id="157">
                                          <p:stCondLst>
                                            <p:cond delay="0"/>
                                          </p:stCondLst>
                                        </p:cTn>
                                        <p:tgtEl>
                                          <p:spTgt spid="62"/>
                                        </p:tgtEl>
                                        <p:attrNameLst>
                                          <p:attrName>style.visibility</p:attrName>
                                        </p:attrNameLst>
                                      </p:cBhvr>
                                      <p:to>
                                        <p:strVal val="visible"/>
                                      </p:to>
                                    </p:set>
                                    <p:animEffect filter="wipe(left)" transition="in">
                                      <p:cBhvr>
                                        <p:cTn dur="500" id="158"/>
                                        <p:tgtEl>
                                          <p:spTgt spid="62"/>
                                        </p:tgtEl>
                                      </p:cBhvr>
                                    </p:animEffect>
                                  </p:childTnLst>
                                </p:cTn>
                              </p:par>
                              <p:par>
                                <p:cTn fill="hold" grpId="0" id="159" nodeType="withEffect" presetClass="entr" presetID="22" presetSubtype="8">
                                  <p:stCondLst>
                                    <p:cond delay="300"/>
                                  </p:stCondLst>
                                  <p:childTnLst>
                                    <p:set>
                                      <p:cBhvr>
                                        <p:cTn dur="1" fill="hold" id="160">
                                          <p:stCondLst>
                                            <p:cond delay="0"/>
                                          </p:stCondLst>
                                        </p:cTn>
                                        <p:tgtEl>
                                          <p:spTgt spid="63"/>
                                        </p:tgtEl>
                                        <p:attrNameLst>
                                          <p:attrName>style.visibility</p:attrName>
                                        </p:attrNameLst>
                                      </p:cBhvr>
                                      <p:to>
                                        <p:strVal val="visible"/>
                                      </p:to>
                                    </p:set>
                                    <p:animEffect filter="wipe(left)" transition="in">
                                      <p:cBhvr>
                                        <p:cTn dur="500" id="161"/>
                                        <p:tgtEl>
                                          <p:spTgt spid="63"/>
                                        </p:tgtEl>
                                      </p:cBhvr>
                                    </p:animEffect>
                                  </p:childTnLst>
                                </p:cTn>
                              </p:par>
                              <p:par>
                                <p:cTn fill="hold" grpId="0" id="162" nodeType="withEffect" presetClass="entr" presetID="22" presetSubtype="8">
                                  <p:stCondLst>
                                    <p:cond delay="400"/>
                                  </p:stCondLst>
                                  <p:childTnLst>
                                    <p:set>
                                      <p:cBhvr>
                                        <p:cTn dur="1" fill="hold" id="163">
                                          <p:stCondLst>
                                            <p:cond delay="0"/>
                                          </p:stCondLst>
                                        </p:cTn>
                                        <p:tgtEl>
                                          <p:spTgt spid="64"/>
                                        </p:tgtEl>
                                        <p:attrNameLst>
                                          <p:attrName>style.visibility</p:attrName>
                                        </p:attrNameLst>
                                      </p:cBhvr>
                                      <p:to>
                                        <p:strVal val="visible"/>
                                      </p:to>
                                    </p:set>
                                    <p:animEffect filter="wipe(left)" transition="in">
                                      <p:cBhvr>
                                        <p:cTn dur="500" id="164"/>
                                        <p:tgtEl>
                                          <p:spTgt spid="64"/>
                                        </p:tgtEl>
                                      </p:cBhvr>
                                    </p:animEffect>
                                  </p:childTnLst>
                                </p:cTn>
                              </p:par>
                              <p:par>
                                <p:cTn fill="hold" grpId="0" id="165" nodeType="withEffect" presetClass="entr" presetID="22" presetSubtype="8">
                                  <p:stCondLst>
                                    <p:cond delay="500"/>
                                  </p:stCondLst>
                                  <p:childTnLst>
                                    <p:set>
                                      <p:cBhvr>
                                        <p:cTn dur="1" fill="hold" id="166">
                                          <p:stCondLst>
                                            <p:cond delay="0"/>
                                          </p:stCondLst>
                                        </p:cTn>
                                        <p:tgtEl>
                                          <p:spTgt spid="65"/>
                                        </p:tgtEl>
                                        <p:attrNameLst>
                                          <p:attrName>style.visibility</p:attrName>
                                        </p:attrNameLst>
                                      </p:cBhvr>
                                      <p:to>
                                        <p:strVal val="visible"/>
                                      </p:to>
                                    </p:set>
                                    <p:animEffect filter="wipe(left)" transition="in">
                                      <p:cBhvr>
                                        <p:cTn dur="500" id="167"/>
                                        <p:tgtEl>
                                          <p:spTgt spid="65"/>
                                        </p:tgtEl>
                                      </p:cBhvr>
                                    </p:animEffect>
                                  </p:childTnLst>
                                </p:cTn>
                              </p:par>
                              <p:par>
                                <p:cTn fill="hold" grpId="0" id="168" nodeType="withEffect" presetClass="entr" presetID="22" presetSubtype="8">
                                  <p:stCondLst>
                                    <p:cond delay="600"/>
                                  </p:stCondLst>
                                  <p:childTnLst>
                                    <p:set>
                                      <p:cBhvr>
                                        <p:cTn dur="1" fill="hold" id="169">
                                          <p:stCondLst>
                                            <p:cond delay="0"/>
                                          </p:stCondLst>
                                        </p:cTn>
                                        <p:tgtEl>
                                          <p:spTgt spid="66"/>
                                        </p:tgtEl>
                                        <p:attrNameLst>
                                          <p:attrName>style.visibility</p:attrName>
                                        </p:attrNameLst>
                                      </p:cBhvr>
                                      <p:to>
                                        <p:strVal val="visible"/>
                                      </p:to>
                                    </p:set>
                                    <p:animEffect filter="wipe(left)" transition="in">
                                      <p:cBhvr>
                                        <p:cTn dur="500" id="170"/>
                                        <p:tgtEl>
                                          <p:spTgt spid="66"/>
                                        </p:tgtEl>
                                      </p:cBhvr>
                                    </p:animEffect>
                                  </p:childTnLst>
                                </p:cTn>
                              </p:par>
                              <p:par>
                                <p:cTn fill="hold" grpId="0" id="171" nodeType="withEffect" presetClass="entr" presetID="22" presetSubtype="2">
                                  <p:stCondLst>
                                    <p:cond delay="0"/>
                                  </p:stCondLst>
                                  <p:childTnLst>
                                    <p:set>
                                      <p:cBhvr>
                                        <p:cTn dur="1" fill="hold" id="172">
                                          <p:stCondLst>
                                            <p:cond delay="0"/>
                                          </p:stCondLst>
                                        </p:cTn>
                                        <p:tgtEl>
                                          <p:spTgt spid="46"/>
                                        </p:tgtEl>
                                        <p:attrNameLst>
                                          <p:attrName>style.visibility</p:attrName>
                                        </p:attrNameLst>
                                      </p:cBhvr>
                                      <p:to>
                                        <p:strVal val="visible"/>
                                      </p:to>
                                    </p:set>
                                    <p:animEffect filter="wipe(right)" transition="in">
                                      <p:cBhvr>
                                        <p:cTn dur="500" id="173"/>
                                        <p:tgtEl>
                                          <p:spTgt spid="46"/>
                                        </p:tgtEl>
                                      </p:cBhvr>
                                    </p:animEffect>
                                  </p:childTnLst>
                                </p:cTn>
                              </p:par>
                              <p:par>
                                <p:cTn fill="hold" grpId="0" id="174" nodeType="withEffect" presetClass="entr" presetID="22" presetSubtype="2">
                                  <p:stCondLst>
                                    <p:cond delay="100"/>
                                  </p:stCondLst>
                                  <p:childTnLst>
                                    <p:set>
                                      <p:cBhvr>
                                        <p:cTn dur="1" fill="hold" id="175">
                                          <p:stCondLst>
                                            <p:cond delay="0"/>
                                          </p:stCondLst>
                                        </p:cTn>
                                        <p:tgtEl>
                                          <p:spTgt spid="47"/>
                                        </p:tgtEl>
                                        <p:attrNameLst>
                                          <p:attrName>style.visibility</p:attrName>
                                        </p:attrNameLst>
                                      </p:cBhvr>
                                      <p:to>
                                        <p:strVal val="visible"/>
                                      </p:to>
                                    </p:set>
                                    <p:animEffect filter="wipe(right)" transition="in">
                                      <p:cBhvr>
                                        <p:cTn dur="500" id="176"/>
                                        <p:tgtEl>
                                          <p:spTgt spid="47"/>
                                        </p:tgtEl>
                                      </p:cBhvr>
                                    </p:animEffect>
                                  </p:childTnLst>
                                </p:cTn>
                              </p:par>
                              <p:par>
                                <p:cTn fill="hold" grpId="0" id="177" nodeType="withEffect" presetClass="entr" presetID="22" presetSubtype="2">
                                  <p:stCondLst>
                                    <p:cond delay="200"/>
                                  </p:stCondLst>
                                  <p:childTnLst>
                                    <p:set>
                                      <p:cBhvr>
                                        <p:cTn dur="1" fill="hold" id="178">
                                          <p:stCondLst>
                                            <p:cond delay="0"/>
                                          </p:stCondLst>
                                        </p:cTn>
                                        <p:tgtEl>
                                          <p:spTgt spid="48"/>
                                        </p:tgtEl>
                                        <p:attrNameLst>
                                          <p:attrName>style.visibility</p:attrName>
                                        </p:attrNameLst>
                                      </p:cBhvr>
                                      <p:to>
                                        <p:strVal val="visible"/>
                                      </p:to>
                                    </p:set>
                                    <p:animEffect filter="wipe(right)" transition="in">
                                      <p:cBhvr>
                                        <p:cTn dur="500" id="179"/>
                                        <p:tgtEl>
                                          <p:spTgt spid="48"/>
                                        </p:tgtEl>
                                      </p:cBhvr>
                                    </p:animEffect>
                                  </p:childTnLst>
                                </p:cTn>
                              </p:par>
                              <p:par>
                                <p:cTn fill="hold" grpId="0" id="180" nodeType="withEffect" presetClass="entr" presetID="22" presetSubtype="2">
                                  <p:stCondLst>
                                    <p:cond delay="300"/>
                                  </p:stCondLst>
                                  <p:childTnLst>
                                    <p:set>
                                      <p:cBhvr>
                                        <p:cTn dur="1" fill="hold" id="181">
                                          <p:stCondLst>
                                            <p:cond delay="0"/>
                                          </p:stCondLst>
                                        </p:cTn>
                                        <p:tgtEl>
                                          <p:spTgt spid="49"/>
                                        </p:tgtEl>
                                        <p:attrNameLst>
                                          <p:attrName>style.visibility</p:attrName>
                                        </p:attrNameLst>
                                      </p:cBhvr>
                                      <p:to>
                                        <p:strVal val="visible"/>
                                      </p:to>
                                    </p:set>
                                    <p:animEffect filter="wipe(right)" transition="in">
                                      <p:cBhvr>
                                        <p:cTn dur="500" id="182"/>
                                        <p:tgtEl>
                                          <p:spTgt spid="49"/>
                                        </p:tgtEl>
                                      </p:cBhvr>
                                    </p:animEffect>
                                  </p:childTnLst>
                                </p:cTn>
                              </p:par>
                              <p:par>
                                <p:cTn fill="hold" grpId="0" id="183" nodeType="withEffect" presetClass="entr" presetID="22" presetSubtype="2">
                                  <p:stCondLst>
                                    <p:cond delay="400"/>
                                  </p:stCondLst>
                                  <p:childTnLst>
                                    <p:set>
                                      <p:cBhvr>
                                        <p:cTn dur="1" fill="hold" id="184">
                                          <p:stCondLst>
                                            <p:cond delay="0"/>
                                          </p:stCondLst>
                                        </p:cTn>
                                        <p:tgtEl>
                                          <p:spTgt spid="50"/>
                                        </p:tgtEl>
                                        <p:attrNameLst>
                                          <p:attrName>style.visibility</p:attrName>
                                        </p:attrNameLst>
                                      </p:cBhvr>
                                      <p:to>
                                        <p:strVal val="visible"/>
                                      </p:to>
                                    </p:set>
                                    <p:animEffect filter="wipe(right)" transition="in">
                                      <p:cBhvr>
                                        <p:cTn dur="500" id="185"/>
                                        <p:tgtEl>
                                          <p:spTgt spid="50"/>
                                        </p:tgtEl>
                                      </p:cBhvr>
                                    </p:animEffect>
                                  </p:childTnLst>
                                </p:cTn>
                              </p:par>
                              <p:par>
                                <p:cTn fill="hold" grpId="0" id="186" nodeType="withEffect" presetClass="entr" presetID="22" presetSubtype="2">
                                  <p:stCondLst>
                                    <p:cond delay="500"/>
                                  </p:stCondLst>
                                  <p:childTnLst>
                                    <p:set>
                                      <p:cBhvr>
                                        <p:cTn dur="1" fill="hold" id="187">
                                          <p:stCondLst>
                                            <p:cond delay="0"/>
                                          </p:stCondLst>
                                        </p:cTn>
                                        <p:tgtEl>
                                          <p:spTgt spid="51"/>
                                        </p:tgtEl>
                                        <p:attrNameLst>
                                          <p:attrName>style.visibility</p:attrName>
                                        </p:attrNameLst>
                                      </p:cBhvr>
                                      <p:to>
                                        <p:strVal val="visible"/>
                                      </p:to>
                                    </p:set>
                                    <p:animEffect filter="wipe(right)" transition="in">
                                      <p:cBhvr>
                                        <p:cTn dur="500" id="188"/>
                                        <p:tgtEl>
                                          <p:spTgt spid="51"/>
                                        </p:tgtEl>
                                      </p:cBhvr>
                                    </p:animEffect>
                                  </p:childTnLst>
                                </p:cTn>
                              </p:par>
                              <p:par>
                                <p:cTn fill="hold" grpId="0" id="189" nodeType="withEffect" presetClass="entr" presetID="22" presetSubtype="2">
                                  <p:stCondLst>
                                    <p:cond delay="600"/>
                                  </p:stCondLst>
                                  <p:childTnLst>
                                    <p:set>
                                      <p:cBhvr>
                                        <p:cTn dur="1" fill="hold" id="190">
                                          <p:stCondLst>
                                            <p:cond delay="0"/>
                                          </p:stCondLst>
                                        </p:cTn>
                                        <p:tgtEl>
                                          <p:spTgt spid="52"/>
                                        </p:tgtEl>
                                        <p:attrNameLst>
                                          <p:attrName>style.visibility</p:attrName>
                                        </p:attrNameLst>
                                      </p:cBhvr>
                                      <p:to>
                                        <p:strVal val="visible"/>
                                      </p:to>
                                    </p:set>
                                    <p:animEffect filter="wipe(right)" transition="in">
                                      <p:cBhvr>
                                        <p:cTn dur="500" id="191"/>
                                        <p:tgtEl>
                                          <p:spTgt spid="52"/>
                                        </p:tgtEl>
                                      </p:cBhvr>
                                    </p:animEffect>
                                  </p:childTnLst>
                                </p:cTn>
                              </p:par>
                            </p:childTnLst>
                          </p:cTn>
                        </p:par>
                        <p:par>
                          <p:cTn fill="hold" id="192" nodeType="afterGroup">
                            <p:stCondLst>
                              <p:cond delay="5000"/>
                            </p:stCondLst>
                            <p:childTnLst>
                              <p:par>
                                <p:cTn fill="hold" grpId="0" id="193" nodeType="afterEffect" presetClass="entr" presetID="22" presetSubtype="8">
                                  <p:stCondLst>
                                    <p:cond delay="0"/>
                                  </p:stCondLst>
                                  <p:childTnLst>
                                    <p:set>
                                      <p:cBhvr>
                                        <p:cTn dur="1" fill="hold" id="194">
                                          <p:stCondLst>
                                            <p:cond delay="0"/>
                                          </p:stCondLst>
                                        </p:cTn>
                                        <p:tgtEl>
                                          <p:spTgt spid="67"/>
                                        </p:tgtEl>
                                        <p:attrNameLst>
                                          <p:attrName>style.visibility</p:attrName>
                                        </p:attrNameLst>
                                      </p:cBhvr>
                                      <p:to>
                                        <p:strVal val="visible"/>
                                      </p:to>
                                    </p:set>
                                    <p:animEffect filter="wipe(left)" transition="in">
                                      <p:cBhvr>
                                        <p:cTn dur="500" id="195"/>
                                        <p:tgtEl>
                                          <p:spTgt spid="67"/>
                                        </p:tgtEl>
                                      </p:cBhvr>
                                    </p:animEffect>
                                  </p:childTnLst>
                                </p:cTn>
                              </p:par>
                              <p:par>
                                <p:cTn fill="hold" grpId="0" id="196" nodeType="withEffect" presetClass="entr" presetID="22" presetSubtype="8">
                                  <p:stCondLst>
                                    <p:cond delay="0"/>
                                  </p:stCondLst>
                                  <p:childTnLst>
                                    <p:set>
                                      <p:cBhvr>
                                        <p:cTn dur="1" fill="hold" id="197">
                                          <p:stCondLst>
                                            <p:cond delay="0"/>
                                          </p:stCondLst>
                                        </p:cTn>
                                        <p:tgtEl>
                                          <p:spTgt spid="68"/>
                                        </p:tgtEl>
                                        <p:attrNameLst>
                                          <p:attrName>style.visibility</p:attrName>
                                        </p:attrNameLst>
                                      </p:cBhvr>
                                      <p:to>
                                        <p:strVal val="visible"/>
                                      </p:to>
                                    </p:set>
                                    <p:animEffect filter="wipe(left)" transition="in">
                                      <p:cBhvr>
                                        <p:cTn dur="500" id="198"/>
                                        <p:tgtEl>
                                          <p:spTgt spid="68"/>
                                        </p:tgtEl>
                                      </p:cBhvr>
                                    </p:animEffect>
                                  </p:childTnLst>
                                </p:cTn>
                              </p:par>
                              <p:par>
                                <p:cTn fill="hold" grpId="0" id="199" nodeType="withEffect" presetClass="entr" presetID="22" presetSubtype="8">
                                  <p:stCondLst>
                                    <p:cond delay="0"/>
                                  </p:stCondLst>
                                  <p:childTnLst>
                                    <p:set>
                                      <p:cBhvr>
                                        <p:cTn dur="1" fill="hold" id="200">
                                          <p:stCondLst>
                                            <p:cond delay="0"/>
                                          </p:stCondLst>
                                        </p:cTn>
                                        <p:tgtEl>
                                          <p:spTgt spid="69"/>
                                        </p:tgtEl>
                                        <p:attrNameLst>
                                          <p:attrName>style.visibility</p:attrName>
                                        </p:attrNameLst>
                                      </p:cBhvr>
                                      <p:to>
                                        <p:strVal val="visible"/>
                                      </p:to>
                                    </p:set>
                                    <p:animEffect filter="wipe(left)" transition="in">
                                      <p:cBhvr>
                                        <p:cTn dur="500" id="201"/>
                                        <p:tgtEl>
                                          <p:spTgt spid="69"/>
                                        </p:tgtEl>
                                      </p:cBhvr>
                                    </p:animEffect>
                                  </p:childTnLst>
                                </p:cTn>
                              </p:par>
                              <p:par>
                                <p:cTn fill="hold" grpId="0" id="202" nodeType="withEffect" presetClass="entr" presetID="22" presetSubtype="8">
                                  <p:stCondLst>
                                    <p:cond delay="0"/>
                                  </p:stCondLst>
                                  <p:childTnLst>
                                    <p:set>
                                      <p:cBhvr>
                                        <p:cTn dur="1" fill="hold" id="203">
                                          <p:stCondLst>
                                            <p:cond delay="0"/>
                                          </p:stCondLst>
                                        </p:cTn>
                                        <p:tgtEl>
                                          <p:spTgt spid="70"/>
                                        </p:tgtEl>
                                        <p:attrNameLst>
                                          <p:attrName>style.visibility</p:attrName>
                                        </p:attrNameLst>
                                      </p:cBhvr>
                                      <p:to>
                                        <p:strVal val="visible"/>
                                      </p:to>
                                    </p:set>
                                    <p:animEffect filter="wipe(left)" transition="in">
                                      <p:cBhvr>
                                        <p:cTn dur="500" id="204"/>
                                        <p:tgtEl>
                                          <p:spTgt spid="70"/>
                                        </p:tgtEl>
                                      </p:cBhvr>
                                    </p:animEffect>
                                  </p:childTnLst>
                                </p:cTn>
                              </p:par>
                              <p:par>
                                <p:cTn fill="hold" grpId="0" id="205" nodeType="withEffect" presetClass="entr" presetID="22" presetSubtype="8">
                                  <p:stCondLst>
                                    <p:cond delay="0"/>
                                  </p:stCondLst>
                                  <p:childTnLst>
                                    <p:set>
                                      <p:cBhvr>
                                        <p:cTn dur="1" fill="hold" id="206">
                                          <p:stCondLst>
                                            <p:cond delay="0"/>
                                          </p:stCondLst>
                                        </p:cTn>
                                        <p:tgtEl>
                                          <p:spTgt spid="71"/>
                                        </p:tgtEl>
                                        <p:attrNameLst>
                                          <p:attrName>style.visibility</p:attrName>
                                        </p:attrNameLst>
                                      </p:cBhvr>
                                      <p:to>
                                        <p:strVal val="visible"/>
                                      </p:to>
                                    </p:set>
                                    <p:animEffect filter="wipe(left)" transition="in">
                                      <p:cBhvr>
                                        <p:cTn dur="500" id="207"/>
                                        <p:tgtEl>
                                          <p:spTgt spid="71"/>
                                        </p:tgtEl>
                                      </p:cBhvr>
                                    </p:animEffect>
                                  </p:childTnLst>
                                </p:cTn>
                              </p:par>
                              <p:par>
                                <p:cTn fill="hold" grpId="0" id="208" nodeType="withEffect" presetClass="entr" presetID="22" presetSubtype="8">
                                  <p:stCondLst>
                                    <p:cond delay="0"/>
                                  </p:stCondLst>
                                  <p:childTnLst>
                                    <p:set>
                                      <p:cBhvr>
                                        <p:cTn dur="1" fill="hold" id="209">
                                          <p:stCondLst>
                                            <p:cond delay="0"/>
                                          </p:stCondLst>
                                        </p:cTn>
                                        <p:tgtEl>
                                          <p:spTgt spid="72"/>
                                        </p:tgtEl>
                                        <p:attrNameLst>
                                          <p:attrName>style.visibility</p:attrName>
                                        </p:attrNameLst>
                                      </p:cBhvr>
                                      <p:to>
                                        <p:strVal val="visible"/>
                                      </p:to>
                                    </p:set>
                                    <p:animEffect filter="wipe(left)" transition="in">
                                      <p:cBhvr>
                                        <p:cTn dur="500" id="210"/>
                                        <p:tgtEl>
                                          <p:spTgt spid="72"/>
                                        </p:tgtEl>
                                      </p:cBhvr>
                                    </p:animEffect>
                                  </p:childTnLst>
                                </p:cTn>
                              </p:par>
                              <p:par>
                                <p:cTn fill="hold" grpId="0" id="211" nodeType="withEffect" presetClass="entr" presetID="22" presetSubtype="8">
                                  <p:stCondLst>
                                    <p:cond delay="0"/>
                                  </p:stCondLst>
                                  <p:childTnLst>
                                    <p:set>
                                      <p:cBhvr>
                                        <p:cTn dur="1" fill="hold" id="212">
                                          <p:stCondLst>
                                            <p:cond delay="0"/>
                                          </p:stCondLst>
                                        </p:cTn>
                                        <p:tgtEl>
                                          <p:spTgt spid="73"/>
                                        </p:tgtEl>
                                        <p:attrNameLst>
                                          <p:attrName>style.visibility</p:attrName>
                                        </p:attrNameLst>
                                      </p:cBhvr>
                                      <p:to>
                                        <p:strVal val="visible"/>
                                      </p:to>
                                    </p:set>
                                    <p:animEffect filter="wipe(left)" transition="in">
                                      <p:cBhvr>
                                        <p:cTn dur="500" id="213"/>
                                        <p:tgtEl>
                                          <p:spTgt spid="73"/>
                                        </p:tgtEl>
                                      </p:cBhvr>
                                    </p:animEffect>
                                  </p:childTnLst>
                                </p:cTn>
                              </p:par>
                              <p:par>
                                <p:cTn fill="hold" grpId="0" id="214" nodeType="withEffect" presetClass="entr" presetID="22" presetSubtype="2">
                                  <p:stCondLst>
                                    <p:cond delay="0"/>
                                  </p:stCondLst>
                                  <p:childTnLst>
                                    <p:set>
                                      <p:cBhvr>
                                        <p:cTn dur="1" fill="hold" id="215">
                                          <p:stCondLst>
                                            <p:cond delay="0"/>
                                          </p:stCondLst>
                                        </p:cTn>
                                        <p:tgtEl>
                                          <p:spTgt spid="53"/>
                                        </p:tgtEl>
                                        <p:attrNameLst>
                                          <p:attrName>style.visibility</p:attrName>
                                        </p:attrNameLst>
                                      </p:cBhvr>
                                      <p:to>
                                        <p:strVal val="visible"/>
                                      </p:to>
                                    </p:set>
                                    <p:animEffect filter="wipe(right)" transition="in">
                                      <p:cBhvr>
                                        <p:cTn dur="500" id="216"/>
                                        <p:tgtEl>
                                          <p:spTgt spid="53"/>
                                        </p:tgtEl>
                                      </p:cBhvr>
                                    </p:animEffect>
                                  </p:childTnLst>
                                </p:cTn>
                              </p:par>
                              <p:par>
                                <p:cTn fill="hold" grpId="0" id="217" nodeType="withEffect" presetClass="entr" presetID="22" presetSubtype="2">
                                  <p:stCondLst>
                                    <p:cond delay="0"/>
                                  </p:stCondLst>
                                  <p:childTnLst>
                                    <p:set>
                                      <p:cBhvr>
                                        <p:cTn dur="1" fill="hold" id="218">
                                          <p:stCondLst>
                                            <p:cond delay="0"/>
                                          </p:stCondLst>
                                        </p:cTn>
                                        <p:tgtEl>
                                          <p:spTgt spid="54"/>
                                        </p:tgtEl>
                                        <p:attrNameLst>
                                          <p:attrName>style.visibility</p:attrName>
                                        </p:attrNameLst>
                                      </p:cBhvr>
                                      <p:to>
                                        <p:strVal val="visible"/>
                                      </p:to>
                                    </p:set>
                                    <p:animEffect filter="wipe(right)" transition="in">
                                      <p:cBhvr>
                                        <p:cTn dur="500" id="219"/>
                                        <p:tgtEl>
                                          <p:spTgt spid="54"/>
                                        </p:tgtEl>
                                      </p:cBhvr>
                                    </p:animEffect>
                                  </p:childTnLst>
                                </p:cTn>
                              </p:par>
                              <p:par>
                                <p:cTn fill="hold" grpId="0" id="220" nodeType="withEffect" presetClass="entr" presetID="22" presetSubtype="2">
                                  <p:stCondLst>
                                    <p:cond delay="0"/>
                                  </p:stCondLst>
                                  <p:childTnLst>
                                    <p:set>
                                      <p:cBhvr>
                                        <p:cTn dur="1" fill="hold" id="221">
                                          <p:stCondLst>
                                            <p:cond delay="0"/>
                                          </p:stCondLst>
                                        </p:cTn>
                                        <p:tgtEl>
                                          <p:spTgt spid="55"/>
                                        </p:tgtEl>
                                        <p:attrNameLst>
                                          <p:attrName>style.visibility</p:attrName>
                                        </p:attrNameLst>
                                      </p:cBhvr>
                                      <p:to>
                                        <p:strVal val="visible"/>
                                      </p:to>
                                    </p:set>
                                    <p:animEffect filter="wipe(right)" transition="in">
                                      <p:cBhvr>
                                        <p:cTn dur="500" id="222"/>
                                        <p:tgtEl>
                                          <p:spTgt spid="55"/>
                                        </p:tgtEl>
                                      </p:cBhvr>
                                    </p:animEffect>
                                  </p:childTnLst>
                                </p:cTn>
                              </p:par>
                              <p:par>
                                <p:cTn fill="hold" grpId="0" id="223" nodeType="withEffect" presetClass="entr" presetID="22" presetSubtype="2">
                                  <p:stCondLst>
                                    <p:cond delay="0"/>
                                  </p:stCondLst>
                                  <p:childTnLst>
                                    <p:set>
                                      <p:cBhvr>
                                        <p:cTn dur="1" fill="hold" id="224">
                                          <p:stCondLst>
                                            <p:cond delay="0"/>
                                          </p:stCondLst>
                                        </p:cTn>
                                        <p:tgtEl>
                                          <p:spTgt spid="56"/>
                                        </p:tgtEl>
                                        <p:attrNameLst>
                                          <p:attrName>style.visibility</p:attrName>
                                        </p:attrNameLst>
                                      </p:cBhvr>
                                      <p:to>
                                        <p:strVal val="visible"/>
                                      </p:to>
                                    </p:set>
                                    <p:animEffect filter="wipe(right)" transition="in">
                                      <p:cBhvr>
                                        <p:cTn dur="500" id="225"/>
                                        <p:tgtEl>
                                          <p:spTgt spid="56"/>
                                        </p:tgtEl>
                                      </p:cBhvr>
                                    </p:animEffect>
                                  </p:childTnLst>
                                </p:cTn>
                              </p:par>
                              <p:par>
                                <p:cTn fill="hold" grpId="0" id="226" nodeType="withEffect" presetClass="entr" presetID="22" presetSubtype="2">
                                  <p:stCondLst>
                                    <p:cond delay="0"/>
                                  </p:stCondLst>
                                  <p:childTnLst>
                                    <p:set>
                                      <p:cBhvr>
                                        <p:cTn dur="1" fill="hold" id="227">
                                          <p:stCondLst>
                                            <p:cond delay="0"/>
                                          </p:stCondLst>
                                        </p:cTn>
                                        <p:tgtEl>
                                          <p:spTgt spid="57"/>
                                        </p:tgtEl>
                                        <p:attrNameLst>
                                          <p:attrName>style.visibility</p:attrName>
                                        </p:attrNameLst>
                                      </p:cBhvr>
                                      <p:to>
                                        <p:strVal val="visible"/>
                                      </p:to>
                                    </p:set>
                                    <p:animEffect filter="wipe(right)" transition="in">
                                      <p:cBhvr>
                                        <p:cTn dur="500" id="228"/>
                                        <p:tgtEl>
                                          <p:spTgt spid="57"/>
                                        </p:tgtEl>
                                      </p:cBhvr>
                                    </p:animEffect>
                                  </p:childTnLst>
                                </p:cTn>
                              </p:par>
                              <p:par>
                                <p:cTn fill="hold" grpId="0" id="229" nodeType="withEffect" presetClass="entr" presetID="22" presetSubtype="2">
                                  <p:stCondLst>
                                    <p:cond delay="0"/>
                                  </p:stCondLst>
                                  <p:childTnLst>
                                    <p:set>
                                      <p:cBhvr>
                                        <p:cTn dur="1" fill="hold" id="230">
                                          <p:stCondLst>
                                            <p:cond delay="0"/>
                                          </p:stCondLst>
                                        </p:cTn>
                                        <p:tgtEl>
                                          <p:spTgt spid="58"/>
                                        </p:tgtEl>
                                        <p:attrNameLst>
                                          <p:attrName>style.visibility</p:attrName>
                                        </p:attrNameLst>
                                      </p:cBhvr>
                                      <p:to>
                                        <p:strVal val="visible"/>
                                      </p:to>
                                    </p:set>
                                    <p:animEffect filter="wipe(right)" transition="in">
                                      <p:cBhvr>
                                        <p:cTn dur="500" id="231"/>
                                        <p:tgtEl>
                                          <p:spTgt spid="58"/>
                                        </p:tgtEl>
                                      </p:cBhvr>
                                    </p:animEffect>
                                  </p:childTnLst>
                                </p:cTn>
                              </p:par>
                              <p:par>
                                <p:cTn fill="hold" grpId="0" id="232" nodeType="withEffect" presetClass="entr" presetID="22" presetSubtype="2">
                                  <p:stCondLst>
                                    <p:cond delay="0"/>
                                  </p:stCondLst>
                                  <p:childTnLst>
                                    <p:set>
                                      <p:cBhvr>
                                        <p:cTn dur="1" fill="hold" id="233">
                                          <p:stCondLst>
                                            <p:cond delay="0"/>
                                          </p:stCondLst>
                                        </p:cTn>
                                        <p:tgtEl>
                                          <p:spTgt spid="59"/>
                                        </p:tgtEl>
                                        <p:attrNameLst>
                                          <p:attrName>style.visibility</p:attrName>
                                        </p:attrNameLst>
                                      </p:cBhvr>
                                      <p:to>
                                        <p:strVal val="visible"/>
                                      </p:to>
                                    </p:set>
                                    <p:animEffect filter="wipe(right)" transition="in">
                                      <p:cBhvr>
                                        <p:cTn dur="500" id="234"/>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28"/>
          <p:cNvSpPr txBox="1">
            <a:spLocks noChangeArrowheads="1"/>
          </p:cNvSpPr>
          <p:nvPr/>
        </p:nvSpPr>
        <p:spPr bwMode="auto">
          <a:xfrm>
            <a:off x="4476939" y="844884"/>
            <a:ext cx="3173955" cy="7376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lang="en-US" sz="23900">
                <a:solidFill>
                  <a:schemeClr val="accent1"/>
                </a:solidFill>
                <a:latin charset="0" panose="020b0503020202020204" pitchFamily="34" typeface="Agency FB"/>
              </a:rPr>
              <a:t>05</a:t>
            </a:r>
          </a:p>
        </p:txBody>
      </p:sp>
      <p:grpSp>
        <p:nvGrpSpPr>
          <p:cNvPr id="3" name="组合 30"/>
          <p:cNvGrpSpPr/>
          <p:nvPr/>
        </p:nvGrpSpPr>
        <p:grpSpPr>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793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Tx/>
                <a:buNone/>
              </a:pPr>
              <a:r>
                <a:rPr altLang="zh-CN" b="1" lang="en-US" sz="3200">
                  <a:solidFill>
                    <a:schemeClr val="tx2"/>
                  </a:solidFill>
                  <a:latin charset="-122" panose="020b0503020204020204" pitchFamily="34" typeface="微软雅黑"/>
                  <a:ea charset="-122" panose="020b0503020204020204" pitchFamily="34" typeface="微软雅黑"/>
                </a:rPr>
                <a:t>ADD YOUR TITLE HERE</a:t>
              </a:r>
            </a:p>
          </p:txBody>
        </p:sp>
        <p:sp>
          <p:nvSpPr>
            <p:cNvPr id="5" name="矩形 33"/>
            <p:cNvSpPr>
              <a:spLocks noChangeArrowheads="1"/>
            </p:cNvSpPr>
            <p:nvPr/>
          </p:nvSpPr>
          <p:spPr bwMode="auto">
            <a:xfrm>
              <a:off x="3464698" y="5278680"/>
              <a:ext cx="5064447" cy="6403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1216025"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1216025"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1216025"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1216025"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1216025"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1216025"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1216025"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1216025"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20000"/>
                </a:spcBef>
                <a:buFontTx/>
                <a:buNone/>
              </a:pPr>
              <a:r>
                <a:rPr altLang="zh-CN" lang="en-US" sz="1400">
                  <a:solidFill>
                    <a:schemeClr val="tx2"/>
                  </a:solidFill>
                  <a:latin charset="-122" panose="020b0503020204020204" pitchFamily="34" typeface="微软雅黑"/>
                  <a:ea charset="-122" panose="020b0503020204020204" pitchFamily="34" typeface="微软雅黑"/>
                  <a:sym charset="0" panose="020b0604020202020204" pitchFamily="34" typeface="Arial"/>
                </a:rPr>
                <a:t>Please read the instructions and work at the end of themanualtemplate. according to your need to draw the text box size</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38503"/>
              </a:xfrm>
              <a:prstGeom prst="rect">
                <a:avLst/>
              </a:prstGeom>
              <a:noFill/>
            </p:spPr>
            <p:txBody>
              <a:bodyPr rtlCol="0" wrap="square">
                <a:spAutoFit/>
              </a:bodyPr>
              <a:lstStyle/>
              <a:p>
                <a:pPr algn="ctr"/>
                <a:r>
                  <a:rPr altLang="en-US" b="1"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6" name="文本框 12"/>
              <p:cNvSpPr txBox="1"/>
              <p:nvPr/>
            </p:nvSpPr>
            <p:spPr>
              <a:xfrm>
                <a:off x="8872836" y="2273941"/>
                <a:ext cx="2445932" cy="905990"/>
              </a:xfrm>
              <a:prstGeom prst="rect">
                <a:avLst/>
              </a:prstGeom>
              <a:noFill/>
            </p:spPr>
            <p:txBody>
              <a:bodyPr rtlCol="0" wrap="square">
                <a:spAutoFit/>
              </a:bodyPr>
              <a:lstStyle/>
              <a:p>
                <a:pPr>
                  <a:lnSpc>
                    <a:spcPct val="130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38500"/>
              </a:xfrm>
              <a:prstGeom prst="rect">
                <a:avLst/>
              </a:prstGeom>
              <a:noFill/>
            </p:spPr>
            <p:txBody>
              <a:bodyPr rtlCol="0" wrap="square">
                <a:spAutoFit/>
              </a:bodyPr>
              <a:lstStyle/>
              <a:p>
                <a:pPr algn="ctr"/>
                <a:r>
                  <a:rPr altLang="en-US" b="1"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9" name="文本框 15"/>
              <p:cNvSpPr txBox="1"/>
              <p:nvPr/>
            </p:nvSpPr>
            <p:spPr>
              <a:xfrm>
                <a:off x="8872836" y="2387739"/>
                <a:ext cx="2445932" cy="905982"/>
              </a:xfrm>
              <a:prstGeom prst="rect">
                <a:avLst/>
              </a:prstGeom>
              <a:noFill/>
            </p:spPr>
            <p:txBody>
              <a:bodyPr rtlCol="0" wrap="square">
                <a:spAutoFit/>
              </a:bodyPr>
              <a:lstStyle/>
              <a:p>
                <a:pPr>
                  <a:lnSpc>
                    <a:spcPct val="130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38503"/>
              </a:xfrm>
              <a:prstGeom prst="rect">
                <a:avLst/>
              </a:prstGeom>
              <a:noFill/>
            </p:spPr>
            <p:txBody>
              <a:bodyPr rtlCol="0" wrap="square">
                <a:spAutoFit/>
              </a:bodyPr>
              <a:lstStyle/>
              <a:p>
                <a:pPr algn="ctr"/>
                <a:r>
                  <a:rPr altLang="en-US" b="1"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12" name="文本框 18"/>
              <p:cNvSpPr txBox="1"/>
              <p:nvPr/>
            </p:nvSpPr>
            <p:spPr>
              <a:xfrm>
                <a:off x="8885416" y="2387768"/>
                <a:ext cx="2445933" cy="905988"/>
              </a:xfrm>
              <a:prstGeom prst="rect">
                <a:avLst/>
              </a:prstGeom>
              <a:noFill/>
            </p:spPr>
            <p:txBody>
              <a:bodyPr rtlCol="0" wrap="square">
                <a:spAutoFit/>
              </a:bodyPr>
              <a:lstStyle/>
              <a:p>
                <a:pPr>
                  <a:lnSpc>
                    <a:spcPct val="130000"/>
                  </a:lnSpc>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点击输入简要文字内容，文字内容需概括精炼，不用多余的文字修饰。</a:t>
                </a: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15" name="文本框 20"/>
              <p:cNvSpPr txBox="1"/>
              <p:nvPr/>
            </p:nvSpPr>
            <p:spPr>
              <a:xfrm>
                <a:off x="3987799" y="529908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16" name="文本框 21"/>
              <p:cNvSpPr txBox="1"/>
              <p:nvPr/>
            </p:nvSpPr>
            <p:spPr>
              <a:xfrm>
                <a:off x="3987799" y="4217365"/>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b="1" lang="zh-CN" sz="3200">
                  <a:ln w="12700">
                    <a:solidFill>
                      <a:schemeClr val="tx2">
                        <a:satMod val="155000"/>
                      </a:schemeClr>
                    </a:solidFill>
                    <a:prstDash val="solid"/>
                  </a:ln>
                  <a:solidFill>
                    <a:schemeClr val="tx1">
                      <a:lumMod val="50000"/>
                      <a:lumOff val="50000"/>
                    </a:schemeClr>
                  </a:solidFill>
                  <a:effectLst>
                    <a:outerShdw algn="tl" blurRad="41275" dir="1800000" dist="20320" rotWithShape="0">
                      <a:srgbClr val="000000">
                        <a:alpha val="40000"/>
                      </a:srgbClr>
                    </a:outerShdw>
                  </a:effectLst>
                  <a:latin charset="-122" panose="020b0503020204020204" pitchFamily="34" typeface="微软雅黑"/>
                  <a:ea charset="-122" panose="020b0503020204020204" pitchFamily="34" typeface="微软雅黑"/>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36" name="Freeform 151"/>
              <p:cNvSpPr>
                <a:spLocks noEditPoints="1"/>
              </p:cNvSpPr>
              <p:nvPr/>
            </p:nvSpPr>
            <p:spPr bwMode="auto">
              <a:xfrm>
                <a:off x="4271368" y="2245834"/>
                <a:ext cx="928925" cy="973616"/>
              </a:xfrm>
              <a:custGeom>
                <a:gdLst>
                  <a:gd fmla="*/ 93 w 123" name="T0"/>
                  <a:gd fmla="*/ 129 h 129" name="T1"/>
                  <a:gd fmla="*/ 62 w 123" name="T2"/>
                  <a:gd fmla="*/ 111 h 129" name="T3"/>
                  <a:gd fmla="*/ 89 w 123" name="T4"/>
                  <a:gd fmla="*/ 84 h 129" name="T5"/>
                  <a:gd fmla="*/ 91 w 123" name="T6"/>
                  <a:gd fmla="*/ 98 h 129" name="T7"/>
                  <a:gd fmla="*/ 111 w 123" name="T8"/>
                  <a:gd fmla="*/ 70 h 129" name="T9"/>
                  <a:gd fmla="*/ 109 w 123" name="T10"/>
                  <a:gd fmla="*/ 62 h 129" name="T11"/>
                  <a:gd fmla="*/ 114 w 123" name="T12"/>
                  <a:gd fmla="*/ 59 h 129" name="T13"/>
                  <a:gd fmla="*/ 122 w 123" name="T14"/>
                  <a:gd fmla="*/ 79 h 129" name="T15"/>
                  <a:gd fmla="*/ 92 w 123" name="T16"/>
                  <a:gd fmla="*/ 118 h 129" name="T17"/>
                  <a:gd fmla="*/ 93 w 123" name="T18"/>
                  <a:gd fmla="*/ 129 h 129" name="T19"/>
                  <a:gd fmla="*/ 0 w 123" name="T20"/>
                  <a:gd fmla="*/ 58 h 129" name="T21"/>
                  <a:gd fmla="*/ 30 w 123" name="T22"/>
                  <a:gd fmla="*/ 38 h 129" name="T23"/>
                  <a:gd fmla="*/ 42 w 123" name="T24"/>
                  <a:gd fmla="*/ 74 h 129" name="T25"/>
                  <a:gd fmla="*/ 29 w 123" name="T26"/>
                  <a:gd fmla="*/ 69 h 129" name="T27"/>
                  <a:gd fmla="*/ 45 w 123" name="T28"/>
                  <a:gd fmla="*/ 99 h 129" name="T29"/>
                  <a:gd fmla="*/ 53 w 123" name="T30"/>
                  <a:gd fmla="*/ 101 h 129" name="T31"/>
                  <a:gd fmla="*/ 53 w 123" name="T32"/>
                  <a:gd fmla="*/ 107 h 129" name="T33"/>
                  <a:gd fmla="*/ 33 w 123" name="T34"/>
                  <a:gd fmla="*/ 105 h 129" name="T35"/>
                  <a:gd fmla="*/ 11 w 123" name="T36"/>
                  <a:gd fmla="*/ 62 h 129" name="T37"/>
                  <a:gd fmla="*/ 0 w 123" name="T38"/>
                  <a:gd fmla="*/ 58 h 129" name="T39"/>
                  <a:gd fmla="*/ 111 w 123" name="T40"/>
                  <a:gd fmla="*/ 9 h 129" name="T41"/>
                  <a:gd fmla="*/ 102 w 123" name="T42"/>
                  <a:gd fmla="*/ 16 h 129" name="T43"/>
                  <a:gd fmla="*/ 54 w 123" name="T44"/>
                  <a:gd fmla="*/ 12 h 129" name="T45"/>
                  <a:gd fmla="*/ 41 w 123" name="T46"/>
                  <a:gd fmla="*/ 28 h 129" name="T47"/>
                  <a:gd fmla="*/ 46 w 123" name="T48"/>
                  <a:gd fmla="*/ 32 h 129" name="T49"/>
                  <a:gd fmla="*/ 52 w 123" name="T50"/>
                  <a:gd fmla="*/ 26 h 129" name="T51"/>
                  <a:gd fmla="*/ 86 w 123" name="T52"/>
                  <a:gd fmla="*/ 28 h 129" name="T53"/>
                  <a:gd fmla="*/ 75 w 123" name="T54"/>
                  <a:gd fmla="*/ 37 h 129" name="T55"/>
                  <a:gd fmla="*/ 112 w 123" name="T56"/>
                  <a:gd fmla="*/ 46 h 129" name="T57"/>
                  <a:gd fmla="*/ 111 w 123" name="T58"/>
                  <a:gd fmla="*/ 9 h 12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anchor="t" anchorCtr="0" bIns="60944" compatLnSpc="1" lIns="121888" numCol="1" rIns="121888" tIns="60944" vert="horz" wrap="square"/>
              <a:lstStyle/>
              <a:p>
                <a:endParaRPr altLang="en-US" lang="zh-CN" sz="2135">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37" name="文本框 47"/>
              <p:cNvSpPr txBox="1"/>
              <p:nvPr/>
            </p:nvSpPr>
            <p:spPr>
              <a:xfrm>
                <a:off x="4111717" y="3381327"/>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800" y="475822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29" name="文本框 38"/>
              <p:cNvSpPr txBox="1"/>
              <p:nvPr/>
            </p:nvSpPr>
            <p:spPr>
              <a:xfrm>
                <a:off x="3987800" y="529908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30" name="文本框 39"/>
              <p:cNvSpPr txBox="1"/>
              <p:nvPr/>
            </p:nvSpPr>
            <p:spPr>
              <a:xfrm>
                <a:off x="3987800" y="4217365"/>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latin charset="-122" panose="020b0503020204020204" pitchFamily="34" typeface="微软雅黑"/>
                  <a:ea charset="-122" panose="020b0503020204020204" pitchFamily="34" typeface="微软雅黑"/>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3" name="Freeform 145"/>
              <p:cNvSpPr>
                <a:spLocks noChangeAspect="1" noEditPoints="1"/>
              </p:cNvSpPr>
              <p:nvPr/>
            </p:nvSpPr>
            <p:spPr bwMode="auto">
              <a:xfrm>
                <a:off x="9740033" y="2282642"/>
                <a:ext cx="903435" cy="900000"/>
              </a:xfrm>
              <a:custGeom>
                <a:gdLst>
                  <a:gd fmla="*/ 95 w 111" name="T0"/>
                  <a:gd fmla="*/ 16 h 111" name="T1"/>
                  <a:gd fmla="*/ 95 w 111" name="T2"/>
                  <a:gd fmla="*/ 94 h 111" name="T3"/>
                  <a:gd fmla="*/ 16 w 111" name="T4"/>
                  <a:gd fmla="*/ 94 h 111" name="T5"/>
                  <a:gd fmla="*/ 16 w 111" name="T6"/>
                  <a:gd fmla="*/ 16 h 111" name="T7"/>
                  <a:gd fmla="*/ 51 w 111" name="T8"/>
                  <a:gd fmla="*/ 100 h 111" name="T9"/>
                  <a:gd fmla="*/ 38 w 111" name="T10"/>
                  <a:gd fmla="*/ 85 h 111" name="T11"/>
                  <a:gd fmla="*/ 51 w 111" name="T12"/>
                  <a:gd fmla="*/ 100 h 111" name="T13"/>
                  <a:gd fmla="*/ 51 w 111" name="T14"/>
                  <a:gd fmla="*/ 60 h 111" name="T15"/>
                  <a:gd fmla="*/ 35 w 111" name="T16"/>
                  <a:gd fmla="*/ 75 h 111" name="T17"/>
                  <a:gd fmla="*/ 51 w 111" name="T18"/>
                  <a:gd fmla="*/ 50 h 111" name="T19"/>
                  <a:gd fmla="*/ 35 w 111" name="T20"/>
                  <a:gd fmla="*/ 36 h 111" name="T21"/>
                  <a:gd fmla="*/ 51 w 111" name="T22"/>
                  <a:gd fmla="*/ 50 h 111" name="T23"/>
                  <a:gd fmla="*/ 51 w 111" name="T24"/>
                  <a:gd fmla="*/ 10 h 111" name="T25"/>
                  <a:gd fmla="*/ 38 w 111" name="T26"/>
                  <a:gd fmla="*/ 25 h 111" name="T27"/>
                  <a:gd fmla="*/ 61 w 111" name="T28"/>
                  <a:gd fmla="*/ 10 h 111" name="T29"/>
                  <a:gd fmla="*/ 73 w 111" name="T30"/>
                  <a:gd fmla="*/ 25 h 111" name="T31"/>
                  <a:gd fmla="*/ 61 w 111" name="T32"/>
                  <a:gd fmla="*/ 10 h 111" name="T33"/>
                  <a:gd fmla="*/ 61 w 111" name="T34"/>
                  <a:gd fmla="*/ 50 h 111" name="T35"/>
                  <a:gd fmla="*/ 77 w 111" name="T36"/>
                  <a:gd fmla="*/ 36 h 111" name="T37"/>
                  <a:gd fmla="*/ 61 w 111" name="T38"/>
                  <a:gd fmla="*/ 60 h 111" name="T39"/>
                  <a:gd fmla="*/ 77 w 111" name="T40"/>
                  <a:gd fmla="*/ 75 h 111" name="T41"/>
                  <a:gd fmla="*/ 61 w 111" name="T42"/>
                  <a:gd fmla="*/ 60 h 111" name="T43"/>
                  <a:gd fmla="*/ 61 w 111" name="T44"/>
                  <a:gd fmla="*/ 100 h 111" name="T45"/>
                  <a:gd fmla="*/ 73 w 111" name="T46"/>
                  <a:gd fmla="*/ 85 h 111" name="T47"/>
                  <a:gd fmla="*/ 11 w 111" name="T48"/>
                  <a:gd fmla="*/ 50 h 111" name="T49"/>
                  <a:gd fmla="*/ 24 w 111" name="T50"/>
                  <a:gd fmla="*/ 39 h 111" name="T51"/>
                  <a:gd fmla="*/ 11 w 111" name="T52"/>
                  <a:gd fmla="*/ 50 h 111" name="T53"/>
                  <a:gd fmla="*/ 100 w 111" name="T54"/>
                  <a:gd fmla="*/ 50 h 111" name="T55"/>
                  <a:gd fmla="*/ 87 w 111" name="T56"/>
                  <a:gd fmla="*/ 39 h 111" name="T57"/>
                  <a:gd fmla="*/ 100 w 111" name="T58"/>
                  <a:gd fmla="*/ 60 h 111" name="T59"/>
                  <a:gd fmla="*/ 87 w 111" name="T60"/>
                  <a:gd fmla="*/ 71 h 111" name="T61"/>
                  <a:gd fmla="*/ 100 w 111" name="T62"/>
                  <a:gd fmla="*/ 60 h 111" name="T63"/>
                  <a:gd fmla="*/ 11 w 111" name="T64"/>
                  <a:gd fmla="*/ 60 h 111" name="T65"/>
                  <a:gd fmla="*/ 24 w 111" name="T66"/>
                  <a:gd fmla="*/ 71 h 111" name="T67"/>
                  <a:gd fmla="*/ 96 w 111" name="T68"/>
                  <a:gd fmla="*/ 77 h 111" name="T69"/>
                  <a:gd fmla="*/ 84 w 111" name="T70"/>
                  <a:gd fmla="*/ 82 h 111" name="T71"/>
                  <a:gd fmla="*/ 79 w 111" name="T72"/>
                  <a:gd fmla="*/ 95 h 111" name="T73"/>
                  <a:gd fmla="*/ 96 w 111" name="T74"/>
                  <a:gd fmla="*/ 77 h 111" name="T75"/>
                  <a:gd fmla="*/ 18 w 111" name="T76"/>
                  <a:gd fmla="*/ 78 h 111" name="T77"/>
                  <a:gd fmla="*/ 23 w 111" name="T78"/>
                  <a:gd fmla="*/ 88 h 111" name="T79"/>
                  <a:gd fmla="*/ 32 w 111" name="T80"/>
                  <a:gd fmla="*/ 93 h 111" name="T81"/>
                  <a:gd fmla="*/ 15 w 111" name="T82"/>
                  <a:gd fmla="*/ 33 h 111" name="T83"/>
                  <a:gd fmla="*/ 27 w 111" name="T84"/>
                  <a:gd fmla="*/ 28 h 111" name="T85"/>
                  <a:gd fmla="*/ 33 w 111" name="T86"/>
                  <a:gd fmla="*/ 16 h 111" name="T87"/>
                  <a:gd fmla="*/ 15 w 111" name="T88"/>
                  <a:gd fmla="*/ 33 h 111" name="T89"/>
                  <a:gd fmla="*/ 94 w 111" name="T90"/>
                  <a:gd fmla="*/ 32 h 111" name="T91"/>
                  <a:gd fmla="*/ 88 w 111" name="T92"/>
                  <a:gd fmla="*/ 23 h 111" name="T93"/>
                  <a:gd fmla="*/ 80 w 111" name="T94"/>
                  <a:gd fmla="*/ 17 h 1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anchor="t" anchorCtr="0" bIns="60944" compatLnSpc="1" lIns="121888" numCol="1" rIns="121888" tIns="60944" vert="horz" wrap="square"/>
              <a:lstStyle/>
              <a:p>
                <a:endParaRPr altLang="en-US" lang="zh-CN" sz="2135">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4" name="文本框 49"/>
              <p:cNvSpPr txBox="1"/>
              <p:nvPr/>
            </p:nvSpPr>
            <p:spPr>
              <a:xfrm>
                <a:off x="9567637" y="3381327"/>
                <a:ext cx="1248229" cy="353728"/>
              </a:xfrm>
              <a:prstGeom prst="rect">
                <a:avLst/>
              </a:prstGeom>
              <a:noFill/>
            </p:spPr>
            <p:txBody>
              <a:bodyPr rtlCol="0" wrap="square">
                <a:spAutoFit/>
              </a:bodyPr>
              <a:lstStyle>
                <a:defPPr>
                  <a:defRPr lang="zh-CN"/>
                </a:defPPr>
                <a:lvl1pPr algn="ctr">
                  <a:defRPr sz="1600">
                    <a:solidFill>
                      <a:srgbClr val="9DA8B1"/>
                    </a:solidFill>
                    <a:latin charset="0" panose="00000500000000000000" pitchFamily="50" typeface="TeXGyreAdventor"/>
                  </a:defRPr>
                </a:lvl1pPr>
              </a:lstStyle>
              <a:p>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8" y="475822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22" name="文本框 31"/>
              <p:cNvSpPr txBox="1"/>
              <p:nvPr/>
            </p:nvSpPr>
            <p:spPr>
              <a:xfrm>
                <a:off x="3987798" y="5299084"/>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23" name="文本框 32"/>
              <p:cNvSpPr txBox="1"/>
              <p:nvPr/>
            </p:nvSpPr>
            <p:spPr>
              <a:xfrm>
                <a:off x="3987798" y="4217365"/>
                <a:ext cx="1248229" cy="338503"/>
              </a:xfrm>
              <a:prstGeom prst="rect">
                <a:avLst/>
              </a:prstGeom>
              <a:noFill/>
            </p:spPr>
            <p:txBody>
              <a:bodyPr rtlCol="0" wrap="square">
                <a:spAutoFit/>
              </a:bodyPr>
              <a:lstStyle/>
              <a:p>
                <a:pPr algn="ctr"/>
                <a:r>
                  <a:rPr altLang="en-US" baseline="-3000" lang="zh-CN" sz="2665">
                    <a:solidFill>
                      <a:schemeClr val="tx1">
                        <a:lumMod val="50000"/>
                        <a:lumOff val="50000"/>
                      </a:schemeClr>
                    </a:solidFill>
                    <a:latin charset="-122" panose="020b0503020204020204" pitchFamily="34" typeface="微软雅黑"/>
                    <a:ea charset="-122" panose="020b0503020204020204" pitchFamily="34" typeface="微软雅黑"/>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135">
                  <a:solidFill>
                    <a:schemeClr val="tx1"/>
                  </a:solidFill>
                  <a:latin charset="-122" panose="020b0503020204020204" pitchFamily="34" typeface="微软雅黑"/>
                  <a:ea charset="-122" panose="020b0503020204020204" pitchFamily="34" typeface="微软雅黑"/>
                </a:endParaRPr>
              </a:p>
            </p:txBody>
          </p:sp>
          <p:sp>
            <p:nvSpPr>
              <p:cNvPr id="40" name="文本框 48"/>
              <p:cNvSpPr txBox="1"/>
              <p:nvPr/>
            </p:nvSpPr>
            <p:spPr>
              <a:xfrm>
                <a:off x="6793957" y="3381327"/>
                <a:ext cx="1248229" cy="353728"/>
              </a:xfrm>
              <a:prstGeom prst="rect">
                <a:avLst/>
              </a:prstGeom>
              <a:noFill/>
            </p:spPr>
            <p:txBody>
              <a:bodyPr rtlCol="0" wrap="square">
                <a:spAutoFit/>
              </a:bodyPr>
              <a:lstStyle>
                <a:defPPr>
                  <a:defRPr lang="zh-CN"/>
                </a:defPPr>
                <a:lvl1pPr algn="ctr">
                  <a:defRPr sz="1600">
                    <a:solidFill>
                      <a:srgbClr val="E7E7E7"/>
                    </a:solidFill>
                    <a:latin charset="0" panose="00000500000000000000" pitchFamily="50" typeface="TeXGyreAdventor"/>
                  </a:defRPr>
                </a:lvl1pPr>
              </a:lstStyle>
              <a:p>
                <a:r>
                  <a:rPr altLang="en-US" lang="zh-CN" sz="1865">
                    <a:solidFill>
                      <a:schemeClr val="bg1"/>
                    </a:solidFill>
                    <a:latin charset="-122" panose="020b0503020204020204" pitchFamily="34" typeface="微软雅黑"/>
                    <a:ea charset="-122" panose="020b0503020204020204" pitchFamily="34" typeface="微软雅黑"/>
                  </a:rPr>
                  <a:t>添加标题</a:t>
                </a:r>
              </a:p>
            </p:txBody>
          </p:sp>
        </p:grpSp>
        <p:sp>
          <p:nvSpPr>
            <p:cNvPr id="45" name="Freeform 73"/>
            <p:cNvSpPr>
              <a:spLocks noEditPoints="1"/>
            </p:cNvSpPr>
            <p:nvPr/>
          </p:nvSpPr>
          <p:spPr bwMode="auto">
            <a:xfrm>
              <a:off x="5333322" y="1722488"/>
              <a:ext cx="648132" cy="665262"/>
            </a:xfrm>
            <a:custGeom>
              <a:gdLst>
                <a:gd fmla="*/ 437 w 437" name="T0"/>
                <a:gd fmla="*/ 191 h 447" name="T1"/>
                <a:gd fmla="*/ 412 w 437" name="T2"/>
                <a:gd fmla="*/ 291 h 447" name="T3"/>
                <a:gd fmla="*/ 322 w 437" name="T4"/>
                <a:gd fmla="*/ 342 h 447" name="T5"/>
                <a:gd fmla="*/ 284 w 437" name="T6"/>
                <a:gd fmla="*/ 330 h 447" name="T7"/>
                <a:gd fmla="*/ 267 w 437" name="T8"/>
                <a:gd fmla="*/ 310 h 447" name="T9"/>
                <a:gd fmla="*/ 205 w 437" name="T10"/>
                <a:gd fmla="*/ 340 h 447" name="T11"/>
                <a:gd fmla="*/ 138 w 437" name="T12"/>
                <a:gd fmla="*/ 309 h 447" name="T13"/>
                <a:gd fmla="*/ 115 w 437" name="T14"/>
                <a:gd fmla="*/ 231 h 447" name="T15"/>
                <a:gd fmla="*/ 142 w 437" name="T16"/>
                <a:gd fmla="*/ 150 h 447" name="T17"/>
                <a:gd fmla="*/ 219 w 437" name="T18"/>
                <a:gd fmla="*/ 115 h 447" name="T19"/>
                <a:gd fmla="*/ 269 w 437" name="T20"/>
                <a:gd fmla="*/ 135 h 447" name="T21"/>
                <a:gd fmla="*/ 273 w 437" name="T22"/>
                <a:gd fmla="*/ 121 h 447" name="T23"/>
                <a:gd fmla="*/ 320 w 437" name="T24"/>
                <a:gd fmla="*/ 121 h 447" name="T25"/>
                <a:gd fmla="*/ 310 w 437" name="T26"/>
                <a:gd fmla="*/ 263 h 447" name="T27"/>
                <a:gd fmla="*/ 315 w 437" name="T28"/>
                <a:gd fmla="*/ 287 h 447" name="T29"/>
                <a:gd fmla="*/ 326 w 437" name="T30"/>
                <a:gd fmla="*/ 291 h 447" name="T31"/>
                <a:gd fmla="*/ 382 w 437" name="T32"/>
                <a:gd fmla="*/ 191 h 447" name="T33"/>
                <a:gd fmla="*/ 345 w 437" name="T34"/>
                <a:gd fmla="*/ 94 h 447" name="T35"/>
                <a:gd fmla="*/ 230 w 437" name="T36"/>
                <a:gd fmla="*/ 52 h 447" name="T37"/>
                <a:gd fmla="*/ 113 w 437" name="T38"/>
                <a:gd fmla="*/ 94 h 447" name="T39"/>
                <a:gd fmla="*/ 57 w 437" name="T40"/>
                <a:gd fmla="*/ 229 h 447" name="T41"/>
                <a:gd fmla="*/ 104 w 437" name="T42"/>
                <a:gd fmla="*/ 351 h 447" name="T43"/>
                <a:gd fmla="*/ 217 w 437" name="T44"/>
                <a:gd fmla="*/ 395 h 447" name="T45"/>
                <a:gd fmla="*/ 349 w 437" name="T46"/>
                <a:gd fmla="*/ 370 h 447" name="T47"/>
                <a:gd fmla="*/ 357 w 437" name="T48"/>
                <a:gd fmla="*/ 366 h 447" name="T49"/>
                <a:gd fmla="*/ 357 w 437" name="T50"/>
                <a:gd fmla="*/ 419 h 447" name="T51"/>
                <a:gd fmla="*/ 354 w 437" name="T52"/>
                <a:gd fmla="*/ 420 h 447" name="T53"/>
                <a:gd fmla="*/ 216 w 437" name="T54"/>
                <a:gd fmla="*/ 447 h 447" name="T55"/>
                <a:gd fmla="*/ 68 w 437" name="T56"/>
                <a:gd fmla="*/ 394 h 447" name="T57"/>
                <a:gd fmla="*/ 0 w 437" name="T58"/>
                <a:gd fmla="*/ 225 h 447" name="T59"/>
                <a:gd fmla="*/ 64 w 437" name="T60"/>
                <a:gd fmla="*/ 63 h 447" name="T61"/>
                <a:gd fmla="*/ 137 w 437" name="T62"/>
                <a:gd fmla="*/ 17 h 447" name="T63"/>
                <a:gd fmla="*/ 230 w 437" name="T64"/>
                <a:gd fmla="*/ 0 h 447" name="T65"/>
                <a:gd fmla="*/ 386 w 437" name="T66"/>
                <a:gd fmla="*/ 58 h 447" name="T67"/>
                <a:gd fmla="*/ 423 w 437" name="T68"/>
                <a:gd fmla="*/ 115 h 447" name="T69"/>
                <a:gd fmla="*/ 437 w 437" name="T70"/>
                <a:gd fmla="*/ 191 h 447" name="T71"/>
                <a:gd fmla="*/ 250 w 437" name="T72"/>
                <a:gd fmla="*/ 267 h 447" name="T73"/>
                <a:gd fmla="*/ 260 w 437" name="T74"/>
                <a:gd fmla="*/ 221 h 447" name="T75"/>
                <a:gd fmla="*/ 251 w 437" name="T76"/>
                <a:gd fmla="*/ 180 h 447" name="T77"/>
                <a:gd fmla="*/ 218 w 437" name="T78"/>
                <a:gd fmla="*/ 164 h 447" name="T79"/>
                <a:gd fmla="*/ 183 w 437" name="T80"/>
                <a:gd fmla="*/ 186 h 447" name="T81"/>
                <a:gd fmla="*/ 173 w 437" name="T82"/>
                <a:gd fmla="*/ 231 h 447" name="T83"/>
                <a:gd fmla="*/ 212 w 437" name="T84"/>
                <a:gd fmla="*/ 289 h 447" name="T85"/>
                <a:gd fmla="*/ 250 w 437" name="T86"/>
                <a:gd fmla="*/ 267 h 4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47" w="43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anchor="t" anchorCtr="0" bIns="60944" compatLnSpc="1" lIns="121888" numCol="1" rIns="121888" tIns="60944" vert="horz" wrap="square"/>
            <a:lstStyle/>
            <a:p>
              <a:endParaRPr altLang="en-US" lang="zh-CN" sz="3200"/>
            </a:p>
          </p:txBody>
        </p:sp>
      </p:grpSp>
      <p:sp>
        <p:nvSpPr>
          <p:cNvPr id="57" name="标题 56"/>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48"/>
                                        </p:tgtEl>
                                        <p:attrNameLst>
                                          <p:attrName>style.visibility</p:attrName>
                                        </p:attrNameLst>
                                      </p:cBhvr>
                                      <p:to>
                                        <p:strVal val="visible"/>
                                      </p:to>
                                    </p:set>
                                    <p:animEffect filter="barn(inVertical)" transition="in">
                                      <p:cBhvr>
                                        <p:cTn dur="500" id="7"/>
                                        <p:tgtEl>
                                          <p:spTgt spid="48"/>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47"/>
                                        </p:tgtEl>
                                        <p:attrNameLst>
                                          <p:attrName>style.visibility</p:attrName>
                                        </p:attrNameLst>
                                      </p:cBhvr>
                                      <p:to>
                                        <p:strVal val="visible"/>
                                      </p:to>
                                    </p:set>
                                    <p:animEffect filter="barn(inVertical)" transition="in">
                                      <p:cBhvr>
                                        <p:cTn dur="500" id="11"/>
                                        <p:tgtEl>
                                          <p:spTgt spid="47"/>
                                        </p:tgtEl>
                                      </p:cBhvr>
                                    </p:animEffect>
                                  </p:childTnLst>
                                </p:cTn>
                              </p:par>
                            </p:childTnLst>
                          </p:cTn>
                        </p:par>
                        <p:par>
                          <p:cTn fill="hold" id="12" nodeType="afterGroup">
                            <p:stCondLst>
                              <p:cond delay="1000"/>
                            </p:stCondLst>
                            <p:childTnLst>
                              <p:par>
                                <p:cTn fill="hold" id="13" nodeType="afterEffect" presetClass="entr" presetID="16" presetSubtype="21">
                                  <p:stCondLst>
                                    <p:cond delay="0"/>
                                  </p:stCondLst>
                                  <p:childTnLst>
                                    <p:set>
                                      <p:cBhvr>
                                        <p:cTn dur="1" fill="hold" id="14">
                                          <p:stCondLst>
                                            <p:cond delay="0"/>
                                          </p:stCondLst>
                                        </p:cTn>
                                        <p:tgtEl>
                                          <p:spTgt spid="46"/>
                                        </p:tgtEl>
                                        <p:attrNameLst>
                                          <p:attrName>style.visibility</p:attrName>
                                        </p:attrNameLst>
                                      </p:cBhvr>
                                      <p:to>
                                        <p:strVal val="visible"/>
                                      </p:to>
                                    </p:set>
                                    <p:animEffect filter="barn(inVertical)" transition="in">
                                      <p:cBhvr>
                                        <p:cTn dur="500" id="15"/>
                                        <p:tgtEl>
                                          <p:spTgt spid="46"/>
                                        </p:tgtEl>
                                      </p:cBhvr>
                                    </p:animEffect>
                                  </p:childTnLst>
                                </p:cTn>
                              </p:par>
                            </p:childTnLst>
                          </p:cTn>
                        </p:par>
                        <p:par>
                          <p:cTn fill="hold" id="16" nodeType="afterGroup">
                            <p:stCondLst>
                              <p:cond delay="1500"/>
                            </p:stCondLst>
                            <p:childTnLst>
                              <p:par>
                                <p:cTn fill="hold" id="17" nodeType="afterEffect" presetClass="entr" presetID="14" presetSubtype="10">
                                  <p:stCondLst>
                                    <p:cond delay="0"/>
                                  </p:stCondLst>
                                  <p:childTnLst>
                                    <p:set>
                                      <p:cBhvr>
                                        <p:cTn dur="1" fill="hold" id="18">
                                          <p:stCondLst>
                                            <p:cond delay="0"/>
                                          </p:stCondLst>
                                        </p:cTn>
                                        <p:tgtEl>
                                          <p:spTgt spid="49"/>
                                        </p:tgtEl>
                                        <p:attrNameLst>
                                          <p:attrName>style.visibility</p:attrName>
                                        </p:attrNameLst>
                                      </p:cBhvr>
                                      <p:to>
                                        <p:strVal val="visible"/>
                                      </p:to>
                                    </p:set>
                                    <p:animEffect filter="randombar(horizontal)" transition="in">
                                      <p:cBhvr>
                                        <p:cTn dur="500" id="19"/>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8" name="组合 68"/>
          <p:cNvGrpSpPr/>
          <p:nvPr/>
        </p:nvGrpSpPr>
        <p:grpSpPr>
          <a:xfrm>
            <a:off x="5560702" y="1211940"/>
            <a:ext cx="1588072" cy="5112151"/>
            <a:chOff x="5255021" y="1144623"/>
            <a:chExt cx="1501202" cy="4831768"/>
          </a:xfrm>
        </p:grpSpPr>
        <p:grpSp>
          <p:nvGrpSpPr>
            <p:cNvPr id="230" name="组合 48"/>
            <p:cNvGrpSpPr/>
            <p:nvPr/>
          </p:nvGrpSpPr>
          <p:grpSpPr>
            <a:xfrm>
              <a:off x="5255021" y="1144623"/>
              <a:ext cx="1501202" cy="4831768"/>
              <a:chOff x="5545013" y="1400412"/>
              <a:chExt cx="1331032" cy="4284059"/>
            </a:xfrm>
          </p:grpSpPr>
          <p:grpSp>
            <p:nvGrpSpPr>
              <p:cNvPr id="237" name="组合 47"/>
              <p:cNvGrpSpPr/>
              <p:nvPr/>
            </p:nvGrpSpPr>
            <p:grpSpPr>
              <a:xfrm>
                <a:off x="5545013" y="1400412"/>
                <a:ext cx="1331032" cy="4284059"/>
                <a:chOff x="5545013" y="1400412"/>
                <a:chExt cx="1331032" cy="4284059"/>
              </a:xfrm>
            </p:grpSpPr>
            <p:grpSp>
              <p:nvGrpSpPr>
                <p:cNvPr id="239" name="组合 16"/>
                <p:cNvGrpSpPr/>
                <p:nvPr/>
              </p:nvGrpSpPr>
              <p:grpSpPr>
                <a:xfrm>
                  <a:off x="5545013" y="1400412"/>
                  <a:ext cx="1331032" cy="4284059"/>
                  <a:chOff x="5545013" y="1367879"/>
                  <a:chExt cx="1331032" cy="4284059"/>
                </a:xfrm>
              </p:grpSpPr>
              <p:grpSp>
                <p:nvGrpSpPr>
                  <p:cNvPr id="249" name="组合 32"/>
                  <p:cNvGrpSpPr/>
                  <p:nvPr/>
                </p:nvGrpSpPr>
                <p:grpSpPr>
                  <a:xfrm flipH="1" rot="10800000">
                    <a:off x="5752457" y="3096071"/>
                    <a:ext cx="916146" cy="2555867"/>
                    <a:chOff x="4324246" y="598916"/>
                    <a:chExt cx="1027112" cy="2865438"/>
                  </a:xfrm>
                </p:grpSpPr>
                <p:sp>
                  <p:nvSpPr>
                    <p:cNvPr id="261"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62" name="Freeform 7"/>
                    <p:cNvSpPr/>
                    <p:nvPr/>
                  </p:nvSpPr>
                  <p:spPr bwMode="auto">
                    <a:xfrm>
                      <a:off x="4352027" y="629873"/>
                      <a:ext cx="971550"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50" name="组合 33"/>
                  <p:cNvGrpSpPr/>
                  <p:nvPr/>
                </p:nvGrpSpPr>
                <p:grpSpPr>
                  <a:xfrm>
                    <a:off x="5752456" y="1367879"/>
                    <a:ext cx="916146" cy="2555867"/>
                    <a:chOff x="4324246" y="598916"/>
                    <a:chExt cx="1027112" cy="2865438"/>
                  </a:xfrm>
                </p:grpSpPr>
                <p:sp>
                  <p:nvSpPr>
                    <p:cNvPr id="259"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60" name="Freeform 7"/>
                    <p:cNvSpPr/>
                    <p:nvPr/>
                  </p:nvSpPr>
                  <p:spPr bwMode="auto">
                    <a:xfrm>
                      <a:off x="4352027" y="629873"/>
                      <a:ext cx="971550"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51" name="组合 34"/>
                  <p:cNvGrpSpPr/>
                  <p:nvPr/>
                </p:nvGrpSpPr>
                <p:grpSpPr>
                  <a:xfrm>
                    <a:off x="5545013" y="2844392"/>
                    <a:ext cx="1331032" cy="1331032"/>
                    <a:chOff x="6481117" y="231937"/>
                    <a:chExt cx="1492250" cy="1492250"/>
                  </a:xfrm>
                </p:grpSpPr>
                <p:grpSp>
                  <p:nvGrpSpPr>
                    <p:cNvPr id="252" name="组合 35"/>
                    <p:cNvGrpSpPr/>
                    <p:nvPr/>
                  </p:nvGrpSpPr>
                  <p:grpSpPr>
                    <a:xfrm>
                      <a:off x="6481117" y="231937"/>
                      <a:ext cx="1492250" cy="1492250"/>
                      <a:chOff x="2232645" y="3355181"/>
                      <a:chExt cx="1492250" cy="1492250"/>
                    </a:xfrm>
                  </p:grpSpPr>
                  <p:sp>
                    <p:nvSpPr>
                      <p:cNvPr id="25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5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sp>
                  <p:nvSpPr>
                    <p:cNvPr id="256" name="Oval 13"/>
                    <p:cNvSpPr>
                      <a:spLocks noChangeArrowheads="1"/>
                    </p:cNvSpPr>
                    <p:nvPr/>
                  </p:nvSpPr>
                  <p:spPr bwMode="auto">
                    <a:xfrm>
                      <a:off x="6804023" y="580843"/>
                      <a:ext cx="815976" cy="814388"/>
                    </a:xfrm>
                    <a:prstGeom prst="ellipse">
                      <a:avLst/>
                    </a:prstGeom>
                    <a:solidFill>
                      <a:schemeClr val="accent1"/>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grpSp>
              <p:nvGrpSpPr>
                <p:cNvPr id="240" name="组合 12"/>
                <p:cNvGrpSpPr/>
                <p:nvPr/>
              </p:nvGrpSpPr>
              <p:grpSpPr>
                <a:xfrm>
                  <a:off x="5956166" y="1511895"/>
                  <a:ext cx="508726" cy="451429"/>
                  <a:chOff x="1080517" y="1568829"/>
                  <a:chExt cx="508726" cy="451429"/>
                </a:xfrm>
              </p:grpSpPr>
              <p:sp>
                <p:nvSpPr>
                  <p:cNvPr id="244" name="Freeform 11"/>
                  <p:cNvSpPr/>
                  <p:nvPr/>
                </p:nvSpPr>
                <p:spPr bwMode="auto">
                  <a:xfrm>
                    <a:off x="1080517" y="1568829"/>
                    <a:ext cx="390661" cy="451429"/>
                  </a:xfrm>
                  <a:custGeom>
                    <a:gdLst>
                      <a:gd fmla="*/ 76 w 95" name="T0"/>
                      <a:gd fmla="*/ 46 h 110" name="T1"/>
                      <a:gd fmla="*/ 71 w 95" name="T2"/>
                      <a:gd fmla="*/ 85 h 110" name="T3"/>
                      <a:gd fmla="*/ 26 w 95" name="T4"/>
                      <a:gd fmla="*/ 70 h 110" name="T5"/>
                      <a:gd fmla="*/ 27 w 95" name="T6"/>
                      <a:gd fmla="*/ 24 h 110" name="T7"/>
                      <a:gd fmla="*/ 71 w 95" name="T8"/>
                      <a:gd fmla="*/ 38 h 110" name="T9"/>
                      <a:gd fmla="*/ 79 w 95" name="T10"/>
                      <a:gd fmla="*/ 33 h 110" name="T11"/>
                      <a:gd fmla="*/ 79 w 95" name="T12"/>
                      <a:gd fmla="*/ 33 h 110" name="T13"/>
                      <a:gd fmla="*/ 18 w 95" name="T14"/>
                      <a:gd fmla="*/ 12 h 110" name="T15"/>
                      <a:gd fmla="*/ 17 w 95" name="T16"/>
                      <a:gd fmla="*/ 77 h 110" name="T17"/>
                      <a:gd fmla="*/ 78 w 95" name="T18"/>
                      <a:gd fmla="*/ 97 h 110" name="T19"/>
                      <a:gd fmla="*/ 84 w 95" name="T20"/>
                      <a:gd fmla="*/ 41 h 110" name="T21"/>
                      <a:gd fmla="*/ 76 w 95" name="T22"/>
                      <a:gd fmla="*/ 46 h 11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0" w="95">
                        <a:moveTo>
                          <a:pt x="76" y="46"/>
                        </a:moveTo>
                        <a:cubicBezTo>
                          <a:pt x="83" y="61"/>
                          <a:pt x="81" y="77"/>
                          <a:pt x="71" y="85"/>
                        </a:cubicBezTo>
                        <a:cubicBezTo>
                          <a:pt x="58" y="94"/>
                          <a:pt x="38" y="87"/>
                          <a:pt x="26" y="70"/>
                        </a:cubicBezTo>
                        <a:cubicBezTo>
                          <a:pt x="14" y="53"/>
                          <a:pt x="14" y="32"/>
                          <a:pt x="27" y="24"/>
                        </a:cubicBezTo>
                        <a:cubicBezTo>
                          <a:pt x="39" y="15"/>
                          <a:pt x="59" y="21"/>
                          <a:pt x="71" y="38"/>
                        </a:cubicBezTo>
                        <a:cubicBezTo>
                          <a:pt x="79" y="33"/>
                          <a:pt x="79" y="33"/>
                          <a:pt x="79" y="33"/>
                        </a:cubicBezTo>
                        <a:cubicBezTo>
                          <a:pt x="79" y="33"/>
                          <a:pt x="79" y="33"/>
                          <a:pt x="79" y="33"/>
                        </a:cubicBezTo>
                        <a:cubicBezTo>
                          <a:pt x="62" y="9"/>
                          <a:pt x="35" y="0"/>
                          <a:pt x="18" y="12"/>
                        </a:cubicBezTo>
                        <a:cubicBezTo>
                          <a:pt x="1" y="25"/>
                          <a:pt x="0" y="54"/>
                          <a:pt x="17" y="77"/>
                        </a:cubicBezTo>
                        <a:cubicBezTo>
                          <a:pt x="34" y="100"/>
                          <a:pt x="61" y="110"/>
                          <a:pt x="78" y="97"/>
                        </a:cubicBezTo>
                        <a:cubicBezTo>
                          <a:pt x="93" y="87"/>
                          <a:pt x="95" y="63"/>
                          <a:pt x="84" y="41"/>
                        </a:cubicBezTo>
                        <a:lnTo>
                          <a:pt x="76" y="46"/>
                        </a:ln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45" name="Freeform 12"/>
                  <p:cNvSpPr/>
                  <p:nvPr/>
                </p:nvSpPr>
                <p:spPr bwMode="auto">
                  <a:xfrm>
                    <a:off x="1224627" y="1719884"/>
                    <a:ext cx="123276" cy="144111"/>
                  </a:xfrm>
                  <a:custGeom>
                    <a:gdLst>
                      <a:gd fmla="*/ 18 w 30" name="T0"/>
                      <a:gd fmla="*/ 22 h 35" name="T1"/>
                      <a:gd fmla="*/ 14 w 30" name="T2"/>
                      <a:gd fmla="*/ 23 h 35" name="T3"/>
                      <a:gd fmla="*/ 10 w 30" name="T4"/>
                      <a:gd fmla="*/ 21 h 35" name="T5"/>
                      <a:gd fmla="*/ 10 w 30" name="T6"/>
                      <a:gd fmla="*/ 17 h 35" name="T7"/>
                      <a:gd fmla="*/ 13 w 30" name="T8"/>
                      <a:gd fmla="*/ 14 h 35" name="T9"/>
                      <a:gd fmla="*/ 23 w 30" name="T10"/>
                      <a:gd fmla="*/ 8 h 35" name="T11"/>
                      <a:gd fmla="*/ 5 w 30" name="T12"/>
                      <a:gd fmla="*/ 4 h 35" name="T13"/>
                      <a:gd fmla="*/ 5 w 30" name="T14"/>
                      <a:gd fmla="*/ 24 h 35" name="T15"/>
                      <a:gd fmla="*/ 25 w 30" name="T16"/>
                      <a:gd fmla="*/ 31 h 35" name="T17"/>
                      <a:gd fmla="*/ 28 w 30" name="T18"/>
                      <a:gd fmla="*/ 16 h 35" name="T19"/>
                      <a:gd fmla="*/ 18 w 30" name="T20"/>
                      <a:gd fmla="*/ 22 h 3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 w="30">
                        <a:moveTo>
                          <a:pt x="18" y="22"/>
                        </a:moveTo>
                        <a:cubicBezTo>
                          <a:pt x="17" y="23"/>
                          <a:pt x="15" y="23"/>
                          <a:pt x="14" y="23"/>
                        </a:cubicBezTo>
                        <a:cubicBezTo>
                          <a:pt x="13" y="23"/>
                          <a:pt x="11" y="22"/>
                          <a:pt x="10" y="21"/>
                        </a:cubicBezTo>
                        <a:cubicBezTo>
                          <a:pt x="10" y="20"/>
                          <a:pt x="10" y="19"/>
                          <a:pt x="10" y="17"/>
                        </a:cubicBezTo>
                        <a:cubicBezTo>
                          <a:pt x="10" y="16"/>
                          <a:pt x="11" y="15"/>
                          <a:pt x="13" y="14"/>
                        </a:cubicBezTo>
                        <a:cubicBezTo>
                          <a:pt x="23" y="8"/>
                          <a:pt x="23" y="8"/>
                          <a:pt x="23" y="8"/>
                        </a:cubicBezTo>
                        <a:cubicBezTo>
                          <a:pt x="18" y="2"/>
                          <a:pt x="10" y="0"/>
                          <a:pt x="5" y="4"/>
                        </a:cubicBezTo>
                        <a:cubicBezTo>
                          <a:pt x="0" y="8"/>
                          <a:pt x="0" y="17"/>
                          <a:pt x="5" y="24"/>
                        </a:cubicBezTo>
                        <a:cubicBezTo>
                          <a:pt x="10" y="32"/>
                          <a:pt x="19" y="35"/>
                          <a:pt x="25" y="31"/>
                        </a:cubicBezTo>
                        <a:cubicBezTo>
                          <a:pt x="29" y="28"/>
                          <a:pt x="30" y="22"/>
                          <a:pt x="28" y="16"/>
                        </a:cubicBezTo>
                        <a:lnTo>
                          <a:pt x="18" y="22"/>
                        </a:ln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46" name="Freeform 13"/>
                  <p:cNvSpPr/>
                  <p:nvPr/>
                </p:nvSpPr>
                <p:spPr bwMode="auto">
                  <a:xfrm>
                    <a:off x="1278452" y="1641752"/>
                    <a:ext cx="274330" cy="159736"/>
                  </a:xfrm>
                  <a:custGeom>
                    <a:gdLst>
                      <a:gd fmla="*/ 67 w 67" name="T0"/>
                      <a:gd fmla="*/ 1 h 39" name="T1"/>
                      <a:gd fmla="*/ 66 w 67" name="T2"/>
                      <a:gd fmla="*/ 3 h 39" name="T3"/>
                      <a:gd fmla="*/ 3 w 67" name="T4"/>
                      <a:gd fmla="*/ 38 h 39" name="T5"/>
                      <a:gd fmla="*/ 0 w 67" name="T6"/>
                      <a:gd fmla="*/ 38 h 39" name="T7"/>
                      <a:gd fmla="*/ 1 w 67" name="T8"/>
                      <a:gd fmla="*/ 35 h 39" name="T9"/>
                      <a:gd fmla="*/ 65 w 67" name="T10"/>
                      <a:gd fmla="*/ 0 h 39" name="T11"/>
                      <a:gd fmla="*/ 67 w 67" name="T12"/>
                      <a:gd fmla="*/ 1 h 39" name="T13"/>
                    </a:gdLst>
                    <a:cxnLst>
                      <a:cxn ang="0">
                        <a:pos x="T0" y="T1"/>
                      </a:cxn>
                      <a:cxn ang="0">
                        <a:pos x="T2" y="T3"/>
                      </a:cxn>
                      <a:cxn ang="0">
                        <a:pos x="T4" y="T5"/>
                      </a:cxn>
                      <a:cxn ang="0">
                        <a:pos x="T6" y="T7"/>
                      </a:cxn>
                      <a:cxn ang="0">
                        <a:pos x="T8" y="T9"/>
                      </a:cxn>
                      <a:cxn ang="0">
                        <a:pos x="T10" y="T11"/>
                      </a:cxn>
                      <a:cxn ang="0">
                        <a:pos x="T12" y="T13"/>
                      </a:cxn>
                    </a:cxnLst>
                    <a:rect b="b" l="0" r="r" t="0"/>
                    <a:pathLst>
                      <a:path h="39" w="67">
                        <a:moveTo>
                          <a:pt x="67" y="1"/>
                        </a:moveTo>
                        <a:cubicBezTo>
                          <a:pt x="67" y="1"/>
                          <a:pt x="67" y="2"/>
                          <a:pt x="66" y="3"/>
                        </a:cubicBezTo>
                        <a:cubicBezTo>
                          <a:pt x="3" y="38"/>
                          <a:pt x="3" y="38"/>
                          <a:pt x="3" y="38"/>
                        </a:cubicBezTo>
                        <a:cubicBezTo>
                          <a:pt x="2" y="39"/>
                          <a:pt x="1" y="38"/>
                          <a:pt x="0" y="38"/>
                        </a:cubicBezTo>
                        <a:cubicBezTo>
                          <a:pt x="0" y="37"/>
                          <a:pt x="0" y="36"/>
                          <a:pt x="1" y="35"/>
                        </a:cubicBezTo>
                        <a:cubicBezTo>
                          <a:pt x="65" y="0"/>
                          <a:pt x="65" y="0"/>
                          <a:pt x="65" y="0"/>
                        </a:cubicBezTo>
                        <a:cubicBezTo>
                          <a:pt x="66" y="0"/>
                          <a:pt x="67" y="0"/>
                          <a:pt x="67" y="1"/>
                        </a:cubicBez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47" name="Freeform 14"/>
                  <p:cNvSpPr/>
                  <p:nvPr/>
                </p:nvSpPr>
                <p:spPr bwMode="auto">
                  <a:xfrm>
                    <a:off x="1486804" y="1596609"/>
                    <a:ext cx="65978" cy="65978"/>
                  </a:xfrm>
                  <a:custGeom>
                    <a:gdLst>
                      <a:gd fmla="*/ 0 w 38" name="T0"/>
                      <a:gd fmla="*/ 38 h 38" name="T1"/>
                      <a:gd fmla="*/ 31 w 38" name="T2"/>
                      <a:gd fmla="*/ 19 h 38" name="T3"/>
                      <a:gd fmla="*/ 38 w 38" name="T4"/>
                      <a:gd fmla="*/ 0 h 38" name="T5"/>
                      <a:gd fmla="*/ 7 w 38" name="T6"/>
                      <a:gd fmla="*/ 19 h 38" name="T7"/>
                      <a:gd fmla="*/ 0 w 38" name="T8"/>
                      <a:gd fmla="*/ 38 h 38" name="T9"/>
                    </a:gdLst>
                    <a:cxnLst>
                      <a:cxn ang="0">
                        <a:pos x="T0" y="T1"/>
                      </a:cxn>
                      <a:cxn ang="0">
                        <a:pos x="T2" y="T3"/>
                      </a:cxn>
                      <a:cxn ang="0">
                        <a:pos x="T4" y="T5"/>
                      </a:cxn>
                      <a:cxn ang="0">
                        <a:pos x="T6" y="T7"/>
                      </a:cxn>
                      <a:cxn ang="0">
                        <a:pos x="T8" y="T9"/>
                      </a:cxn>
                    </a:cxnLst>
                    <a:rect b="b" l="0" r="r" t="0"/>
                    <a:pathLst>
                      <a:path h="38" w="38">
                        <a:moveTo>
                          <a:pt x="0" y="38"/>
                        </a:moveTo>
                        <a:lnTo>
                          <a:pt x="31" y="19"/>
                        </a:lnTo>
                        <a:lnTo>
                          <a:pt x="38" y="0"/>
                        </a:lnTo>
                        <a:lnTo>
                          <a:pt x="7" y="19"/>
                        </a:lnTo>
                        <a:lnTo>
                          <a:pt x="0" y="38"/>
                        </a:ln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48" name="Freeform 15"/>
                  <p:cNvSpPr/>
                  <p:nvPr/>
                </p:nvSpPr>
                <p:spPr bwMode="auto">
                  <a:xfrm>
                    <a:off x="1502430" y="1662587"/>
                    <a:ext cx="86813" cy="32990"/>
                  </a:xfrm>
                  <a:custGeom>
                    <a:gdLst>
                      <a:gd fmla="*/ 0 w 50" name="T0"/>
                      <a:gd fmla="*/ 17 h 19" name="T1"/>
                      <a:gd fmla="*/ 31 w 50" name="T2"/>
                      <a:gd fmla="*/ 0 h 19" name="T3"/>
                      <a:gd fmla="*/ 50 w 50" name="T4"/>
                      <a:gd fmla="*/ 3 h 19" name="T5"/>
                      <a:gd fmla="*/ 22 w 50" name="T6"/>
                      <a:gd fmla="*/ 19 h 19" name="T7"/>
                      <a:gd fmla="*/ 0 w 50" name="T8"/>
                      <a:gd fmla="*/ 17 h 19" name="T9"/>
                    </a:gdLst>
                    <a:cxnLst>
                      <a:cxn ang="0">
                        <a:pos x="T0" y="T1"/>
                      </a:cxn>
                      <a:cxn ang="0">
                        <a:pos x="T2" y="T3"/>
                      </a:cxn>
                      <a:cxn ang="0">
                        <a:pos x="T4" y="T5"/>
                      </a:cxn>
                      <a:cxn ang="0">
                        <a:pos x="T6" y="T7"/>
                      </a:cxn>
                      <a:cxn ang="0">
                        <a:pos x="T8" y="T9"/>
                      </a:cxn>
                    </a:cxnLst>
                    <a:rect b="b" l="0" r="r" t="0"/>
                    <a:pathLst>
                      <a:path h="19" w="50">
                        <a:moveTo>
                          <a:pt x="0" y="17"/>
                        </a:moveTo>
                        <a:lnTo>
                          <a:pt x="31" y="0"/>
                        </a:lnTo>
                        <a:lnTo>
                          <a:pt x="50" y="3"/>
                        </a:lnTo>
                        <a:lnTo>
                          <a:pt x="22" y="19"/>
                        </a:lnTo>
                        <a:lnTo>
                          <a:pt x="0" y="17"/>
                        </a:ln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41" name="组合 15"/>
                <p:cNvGrpSpPr/>
                <p:nvPr/>
              </p:nvGrpSpPr>
              <p:grpSpPr>
                <a:xfrm>
                  <a:off x="6003046" y="5121560"/>
                  <a:ext cx="414967" cy="409759"/>
                  <a:chOff x="936501" y="5326313"/>
                  <a:chExt cx="414967" cy="409759"/>
                </a:xfrm>
              </p:grpSpPr>
              <p:sp>
                <p:nvSpPr>
                  <p:cNvPr id="242" name="Freeform 22"/>
                  <p:cNvSpPr>
                    <a:spLocks noEditPoints="1"/>
                  </p:cNvSpPr>
                  <p:nvPr/>
                </p:nvSpPr>
                <p:spPr bwMode="auto">
                  <a:xfrm>
                    <a:off x="936501" y="5326313"/>
                    <a:ext cx="303847" cy="298638"/>
                  </a:xfrm>
                  <a:custGeom>
                    <a:gdLst>
                      <a:gd fmla="*/ 37 w 74" name="T0"/>
                      <a:gd fmla="*/ 0 h 73" name="T1"/>
                      <a:gd fmla="*/ 0 w 74" name="T2"/>
                      <a:gd fmla="*/ 37 h 73" name="T3"/>
                      <a:gd fmla="*/ 37 w 74" name="T4"/>
                      <a:gd fmla="*/ 73 h 73" name="T5"/>
                      <a:gd fmla="*/ 74 w 74" name="T6"/>
                      <a:gd fmla="*/ 37 h 73" name="T7"/>
                      <a:gd fmla="*/ 37 w 74" name="T8"/>
                      <a:gd fmla="*/ 0 h 73" name="T9"/>
                      <a:gd fmla="*/ 37 w 74" name="T10"/>
                      <a:gd fmla="*/ 67 h 73" name="T11"/>
                      <a:gd fmla="*/ 7 w 74" name="T12"/>
                      <a:gd fmla="*/ 37 h 73" name="T13"/>
                      <a:gd fmla="*/ 37 w 74" name="T14"/>
                      <a:gd fmla="*/ 7 h 73" name="T15"/>
                      <a:gd fmla="*/ 67 w 74" name="T16"/>
                      <a:gd fmla="*/ 37 h 73" name="T17"/>
                      <a:gd fmla="*/ 37 w 74" name="T18"/>
                      <a:gd fmla="*/ 67 h 7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3" w="74">
                        <a:moveTo>
                          <a:pt x="37" y="0"/>
                        </a:moveTo>
                        <a:cubicBezTo>
                          <a:pt x="17" y="0"/>
                          <a:pt x="0" y="17"/>
                          <a:pt x="0" y="37"/>
                        </a:cubicBezTo>
                        <a:cubicBezTo>
                          <a:pt x="0" y="57"/>
                          <a:pt x="17" y="73"/>
                          <a:pt x="37" y="73"/>
                        </a:cubicBezTo>
                        <a:cubicBezTo>
                          <a:pt x="57" y="73"/>
                          <a:pt x="74" y="57"/>
                          <a:pt x="74" y="37"/>
                        </a:cubicBezTo>
                        <a:cubicBezTo>
                          <a:pt x="74" y="17"/>
                          <a:pt x="57" y="0"/>
                          <a:pt x="37" y="0"/>
                        </a:cubicBezTo>
                        <a:close/>
                        <a:moveTo>
                          <a:pt x="37" y="67"/>
                        </a:moveTo>
                        <a:cubicBezTo>
                          <a:pt x="20" y="67"/>
                          <a:pt x="7" y="53"/>
                          <a:pt x="7" y="37"/>
                        </a:cubicBezTo>
                        <a:cubicBezTo>
                          <a:pt x="7" y="20"/>
                          <a:pt x="20" y="7"/>
                          <a:pt x="37" y="7"/>
                        </a:cubicBezTo>
                        <a:cubicBezTo>
                          <a:pt x="54" y="7"/>
                          <a:pt x="67" y="20"/>
                          <a:pt x="67" y="37"/>
                        </a:cubicBezTo>
                        <a:cubicBezTo>
                          <a:pt x="67" y="53"/>
                          <a:pt x="54" y="67"/>
                          <a:pt x="37" y="67"/>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43" name="Freeform 23"/>
                  <p:cNvSpPr/>
                  <p:nvPr/>
                </p:nvSpPr>
                <p:spPr bwMode="auto">
                  <a:xfrm>
                    <a:off x="1198677" y="5579808"/>
                    <a:ext cx="152791" cy="156264"/>
                  </a:xfrm>
                  <a:custGeom>
                    <a:gdLst>
                      <a:gd fmla="*/ 32 w 37" name="T0"/>
                      <a:gd fmla="*/ 35 h 38" name="T1"/>
                      <a:gd fmla="*/ 34 w 37" name="T2"/>
                      <a:gd fmla="*/ 33 h 38" name="T3"/>
                      <a:gd fmla="*/ 36 w 37" name="T4"/>
                      <a:gd fmla="*/ 27 h 38" name="T5"/>
                      <a:gd fmla="*/ 30 w 37" name="T6"/>
                      <a:gd fmla="*/ 21 h 38" name="T7"/>
                      <a:gd fmla="*/ 9 w 37" name="T8"/>
                      <a:gd fmla="*/ 0 h 38" name="T9"/>
                      <a:gd fmla="*/ 0 w 37" name="T10"/>
                      <a:gd fmla="*/ 10 h 38" name="T11"/>
                      <a:gd fmla="*/ 26 w 37" name="T12"/>
                      <a:gd fmla="*/ 36 h 38" name="T13"/>
                      <a:gd fmla="*/ 32 w 37" name="T14"/>
                      <a:gd fmla="*/ 35 h 3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 w="37">
                        <a:moveTo>
                          <a:pt x="32" y="35"/>
                        </a:moveTo>
                        <a:cubicBezTo>
                          <a:pt x="34" y="33"/>
                          <a:pt x="34" y="33"/>
                          <a:pt x="34" y="33"/>
                        </a:cubicBezTo>
                        <a:cubicBezTo>
                          <a:pt x="36" y="31"/>
                          <a:pt x="37" y="28"/>
                          <a:pt x="36" y="27"/>
                        </a:cubicBezTo>
                        <a:cubicBezTo>
                          <a:pt x="30" y="21"/>
                          <a:pt x="30" y="21"/>
                          <a:pt x="30" y="21"/>
                        </a:cubicBezTo>
                        <a:cubicBezTo>
                          <a:pt x="9" y="0"/>
                          <a:pt x="9" y="0"/>
                          <a:pt x="9" y="0"/>
                        </a:cubicBezTo>
                        <a:cubicBezTo>
                          <a:pt x="0" y="10"/>
                          <a:pt x="0" y="10"/>
                          <a:pt x="0" y="10"/>
                        </a:cubicBezTo>
                        <a:cubicBezTo>
                          <a:pt x="26" y="36"/>
                          <a:pt x="26" y="36"/>
                          <a:pt x="26" y="36"/>
                        </a:cubicBezTo>
                        <a:cubicBezTo>
                          <a:pt x="28" y="38"/>
                          <a:pt x="30" y="37"/>
                          <a:pt x="32" y="35"/>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grpSp>
          </p:grpSp>
          <p:sp>
            <p:nvSpPr>
              <p:cNvPr id="238" name="TextBox 27"/>
              <p:cNvSpPr txBox="1"/>
              <p:nvPr/>
            </p:nvSpPr>
            <p:spPr>
              <a:xfrm>
                <a:off x="6004501" y="3292078"/>
                <a:ext cx="390118" cy="502553"/>
              </a:xfrm>
              <a:prstGeom prst="rect">
                <a:avLst/>
              </a:prstGeom>
              <a:noFill/>
            </p:spPr>
            <p:txBody>
              <a:bodyPr rtlCol="0" wrap="none">
                <a:spAutoFit/>
              </a:bodyPr>
              <a:lstStyle/>
              <a:p>
                <a:r>
                  <a:rPr altLang="zh-CN" lang="en-US" sz="3335">
                    <a:solidFill>
                      <a:schemeClr val="bg1"/>
                    </a:solidFill>
                    <a:latin typeface="+mj-lt"/>
                  </a:rPr>
                  <a:t>1</a:t>
                </a:r>
              </a:p>
            </p:txBody>
          </p:sp>
        </p:grpSp>
        <p:grpSp>
          <p:nvGrpSpPr>
            <p:cNvPr id="231" name="组合 219"/>
            <p:cNvGrpSpPr/>
            <p:nvPr/>
          </p:nvGrpSpPr>
          <p:grpSpPr>
            <a:xfrm>
              <a:off x="5544680" y="4392215"/>
              <a:ext cx="914242" cy="685902"/>
              <a:chOff x="3308431" y="4248199"/>
              <a:chExt cx="914242" cy="685902"/>
            </a:xfrm>
          </p:grpSpPr>
          <p:sp>
            <p:nvSpPr>
              <p:cNvPr id="235" name="TextBox 234"/>
              <p:cNvSpPr txBox="1"/>
              <p:nvPr/>
            </p:nvSpPr>
            <p:spPr>
              <a:xfrm>
                <a:off x="3343617" y="4248199"/>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236" name="TextBox 235"/>
              <p:cNvSpPr txBox="1"/>
              <p:nvPr/>
            </p:nvSpPr>
            <p:spPr>
              <a:xfrm>
                <a:off x="3308431" y="4536786"/>
                <a:ext cx="914242"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nvGrpSpPr>
            <p:cNvPr id="232" name="组合 224"/>
            <p:cNvGrpSpPr/>
            <p:nvPr/>
          </p:nvGrpSpPr>
          <p:grpSpPr>
            <a:xfrm>
              <a:off x="5544680" y="1886449"/>
              <a:ext cx="929573" cy="824341"/>
              <a:chOff x="1947528" y="1964106"/>
              <a:chExt cx="929573" cy="824341"/>
            </a:xfrm>
          </p:grpSpPr>
          <p:sp>
            <p:nvSpPr>
              <p:cNvPr id="233" name="TextBox 232"/>
              <p:cNvSpPr txBox="1"/>
              <p:nvPr/>
            </p:nvSpPr>
            <p:spPr>
              <a:xfrm>
                <a:off x="1982713" y="2507307"/>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234" name="TextBox 233"/>
              <p:cNvSpPr txBox="1"/>
              <p:nvPr/>
            </p:nvSpPr>
            <p:spPr>
              <a:xfrm>
                <a:off x="1947528" y="1964106"/>
                <a:ext cx="929573"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grpSp>
        <p:nvGrpSpPr>
          <p:cNvPr id="159" name="组合 67"/>
          <p:cNvGrpSpPr/>
          <p:nvPr/>
        </p:nvGrpSpPr>
        <p:grpSpPr>
          <a:xfrm>
            <a:off x="7472948" y="1211940"/>
            <a:ext cx="1588072" cy="5112151"/>
            <a:chOff x="7062664" y="1144623"/>
            <a:chExt cx="1501202" cy="4831768"/>
          </a:xfrm>
        </p:grpSpPr>
        <p:grpSp>
          <p:nvGrpSpPr>
            <p:cNvPr id="193" name="组合 46"/>
            <p:cNvGrpSpPr/>
            <p:nvPr/>
          </p:nvGrpSpPr>
          <p:grpSpPr>
            <a:xfrm>
              <a:off x="7062664" y="1144623"/>
              <a:ext cx="1501202" cy="4831768"/>
              <a:chOff x="7165361" y="1360046"/>
              <a:chExt cx="1331032" cy="4284059"/>
            </a:xfrm>
          </p:grpSpPr>
          <p:grpSp>
            <p:nvGrpSpPr>
              <p:cNvPr id="200" name="组合 31"/>
              <p:cNvGrpSpPr/>
              <p:nvPr/>
            </p:nvGrpSpPr>
            <p:grpSpPr>
              <a:xfrm>
                <a:off x="7165361" y="1360046"/>
                <a:ext cx="1331032" cy="4284059"/>
                <a:chOff x="7165361" y="1360046"/>
                <a:chExt cx="1331032" cy="4284059"/>
              </a:xfrm>
            </p:grpSpPr>
            <p:grpSp>
              <p:nvGrpSpPr>
                <p:cNvPr id="202" name="组合 17"/>
                <p:cNvGrpSpPr/>
                <p:nvPr/>
              </p:nvGrpSpPr>
              <p:grpSpPr>
                <a:xfrm>
                  <a:off x="7165361" y="1360046"/>
                  <a:ext cx="1331032" cy="4284059"/>
                  <a:chOff x="7165361" y="1367879"/>
                  <a:chExt cx="1331032" cy="4284059"/>
                </a:xfrm>
              </p:grpSpPr>
              <p:grpSp>
                <p:nvGrpSpPr>
                  <p:cNvPr id="216" name="组合 83"/>
                  <p:cNvGrpSpPr/>
                  <p:nvPr/>
                </p:nvGrpSpPr>
                <p:grpSpPr>
                  <a:xfrm flipH="1" rot="10800000">
                    <a:off x="7372805" y="3096071"/>
                    <a:ext cx="916146" cy="2555867"/>
                    <a:chOff x="4324246" y="598916"/>
                    <a:chExt cx="1027112" cy="2865438"/>
                  </a:xfrm>
                </p:grpSpPr>
                <p:sp>
                  <p:nvSpPr>
                    <p:cNvPr id="228"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29" name="Freeform 7"/>
                    <p:cNvSpPr/>
                    <p:nvPr/>
                  </p:nvSpPr>
                  <p:spPr bwMode="auto">
                    <a:xfrm>
                      <a:off x="4352026" y="629873"/>
                      <a:ext cx="971550"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17" name="组合 86"/>
                  <p:cNvGrpSpPr/>
                  <p:nvPr/>
                </p:nvGrpSpPr>
                <p:grpSpPr>
                  <a:xfrm>
                    <a:off x="7372804" y="1367879"/>
                    <a:ext cx="916146" cy="2555867"/>
                    <a:chOff x="4324246" y="598916"/>
                    <a:chExt cx="1027112" cy="2865438"/>
                  </a:xfrm>
                </p:grpSpPr>
                <p:sp>
                  <p:nvSpPr>
                    <p:cNvPr id="226"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27" name="Freeform 7"/>
                    <p:cNvSpPr/>
                    <p:nvPr/>
                  </p:nvSpPr>
                  <p:spPr bwMode="auto">
                    <a:xfrm>
                      <a:off x="4353458" y="625043"/>
                      <a:ext cx="971549"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18" name="组合 4"/>
                  <p:cNvGrpSpPr/>
                  <p:nvPr/>
                </p:nvGrpSpPr>
                <p:grpSpPr>
                  <a:xfrm>
                    <a:off x="7165361" y="2844392"/>
                    <a:ext cx="1331032" cy="1331032"/>
                    <a:chOff x="7228479" y="3227010"/>
                    <a:chExt cx="1492250" cy="1492250"/>
                  </a:xfrm>
                </p:grpSpPr>
                <p:grpSp>
                  <p:nvGrpSpPr>
                    <p:cNvPr id="219" name="组合 5"/>
                    <p:cNvGrpSpPr/>
                    <p:nvPr/>
                  </p:nvGrpSpPr>
                  <p:grpSpPr>
                    <a:xfrm>
                      <a:off x="7228479" y="3227010"/>
                      <a:ext cx="1492250" cy="1492250"/>
                      <a:chOff x="2232645" y="3355181"/>
                      <a:chExt cx="1492250" cy="1492250"/>
                    </a:xfrm>
                  </p:grpSpPr>
                  <p:sp>
                    <p:nvSpPr>
                      <p:cNvPr id="224"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25"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sp>
                  <p:nvSpPr>
                    <p:cNvPr id="221" name="Oval 12"/>
                    <p:cNvSpPr>
                      <a:spLocks noChangeArrowheads="1"/>
                    </p:cNvSpPr>
                    <p:nvPr/>
                  </p:nvSpPr>
                  <p:spPr bwMode="auto">
                    <a:xfrm rot="19170872">
                      <a:off x="7567408" y="3566736"/>
                      <a:ext cx="814386" cy="812800"/>
                    </a:xfrm>
                    <a:prstGeom prst="ellipse">
                      <a:avLst/>
                    </a:prstGeom>
                    <a:solidFill>
                      <a:schemeClr val="accent2"/>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grpSp>
              <p:nvGrpSpPr>
                <p:cNvPr id="203" name="组合 3"/>
                <p:cNvGrpSpPr/>
                <p:nvPr/>
              </p:nvGrpSpPr>
              <p:grpSpPr>
                <a:xfrm>
                  <a:off x="7589536" y="1579609"/>
                  <a:ext cx="482682" cy="316002"/>
                  <a:chOff x="2713886" y="1636543"/>
                  <a:chExt cx="482682" cy="316002"/>
                </a:xfrm>
              </p:grpSpPr>
              <p:sp>
                <p:nvSpPr>
                  <p:cNvPr id="210" name="Freeform 16"/>
                  <p:cNvSpPr/>
                  <p:nvPr/>
                </p:nvSpPr>
                <p:spPr bwMode="auto">
                  <a:xfrm>
                    <a:off x="2713886" y="1636543"/>
                    <a:ext cx="482682" cy="303848"/>
                  </a:xfrm>
                  <a:custGeom>
                    <a:gdLst>
                      <a:gd fmla="*/ 0 w 278" name="T0"/>
                      <a:gd fmla="*/ 158 h 175" name="T1"/>
                      <a:gd fmla="*/ 11 w 278" name="T2"/>
                      <a:gd fmla="*/ 175 h 175" name="T3"/>
                      <a:gd fmla="*/ 141 w 278" name="T4"/>
                      <a:gd fmla="*/ 71 h 175" name="T5"/>
                      <a:gd fmla="*/ 177 w 278" name="T6"/>
                      <a:gd fmla="*/ 109 h 175" name="T7"/>
                      <a:gd fmla="*/ 257 w 278" name="T8"/>
                      <a:gd fmla="*/ 33 h 175" name="T9"/>
                      <a:gd fmla="*/ 257 w 278" name="T10"/>
                      <a:gd fmla="*/ 57 h 175" name="T11"/>
                      <a:gd fmla="*/ 278 w 278" name="T12"/>
                      <a:gd fmla="*/ 59 h 175" name="T13"/>
                      <a:gd fmla="*/ 278 w 278" name="T14"/>
                      <a:gd fmla="*/ 0 h 175" name="T15"/>
                      <a:gd fmla="*/ 219 w 278" name="T16"/>
                      <a:gd fmla="*/ 0 h 175" name="T17"/>
                      <a:gd fmla="*/ 219 w 278" name="T18"/>
                      <a:gd fmla="*/ 21 h 175" name="T19"/>
                      <a:gd fmla="*/ 245 w 278" name="T20"/>
                      <a:gd fmla="*/ 21 h 175" name="T21"/>
                      <a:gd fmla="*/ 177 w 278" name="T22"/>
                      <a:gd fmla="*/ 83 h 175" name="T23"/>
                      <a:gd fmla="*/ 139 w 278" name="T24"/>
                      <a:gd fmla="*/ 45 h 175" name="T25"/>
                      <a:gd fmla="*/ 0 w 278" name="T26"/>
                      <a:gd fmla="*/ 158 h 1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5" w="278">
                        <a:moveTo>
                          <a:pt x="0" y="158"/>
                        </a:moveTo>
                        <a:lnTo>
                          <a:pt x="11" y="175"/>
                        </a:lnTo>
                        <a:lnTo>
                          <a:pt x="141" y="71"/>
                        </a:lnTo>
                        <a:lnTo>
                          <a:pt x="177" y="109"/>
                        </a:lnTo>
                        <a:lnTo>
                          <a:pt x="257" y="33"/>
                        </a:lnTo>
                        <a:lnTo>
                          <a:pt x="257" y="57"/>
                        </a:lnTo>
                        <a:lnTo>
                          <a:pt x="278" y="59"/>
                        </a:lnTo>
                        <a:lnTo>
                          <a:pt x="278" y="0"/>
                        </a:lnTo>
                        <a:lnTo>
                          <a:pt x="219" y="0"/>
                        </a:lnTo>
                        <a:lnTo>
                          <a:pt x="219" y="21"/>
                        </a:lnTo>
                        <a:lnTo>
                          <a:pt x="245" y="21"/>
                        </a:lnTo>
                        <a:lnTo>
                          <a:pt x="177" y="83"/>
                        </a:lnTo>
                        <a:lnTo>
                          <a:pt x="139" y="45"/>
                        </a:lnTo>
                        <a:lnTo>
                          <a:pt x="0" y="158"/>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11" name="Freeform 17"/>
                  <p:cNvSpPr/>
                  <p:nvPr/>
                </p:nvSpPr>
                <p:spPr bwMode="auto">
                  <a:xfrm>
                    <a:off x="2753821" y="1907401"/>
                    <a:ext cx="45143" cy="45143"/>
                  </a:xfrm>
                  <a:custGeom>
                    <a:gdLst>
                      <a:gd fmla="*/ 0 w 26" name="T0"/>
                      <a:gd fmla="*/ 26 h 26" name="T1"/>
                      <a:gd fmla="*/ 0 w 26" name="T2"/>
                      <a:gd fmla="*/ 21 h 26" name="T3"/>
                      <a:gd fmla="*/ 26 w 26" name="T4"/>
                      <a:gd fmla="*/ 0 h 26" name="T5"/>
                      <a:gd fmla="*/ 26 w 26" name="T6"/>
                      <a:gd fmla="*/ 26 h 26" name="T7"/>
                      <a:gd fmla="*/ 0 w 26" name="T8"/>
                      <a:gd fmla="*/ 26 h 26" name="T9"/>
                    </a:gdLst>
                    <a:cxnLst>
                      <a:cxn ang="0">
                        <a:pos x="T0" y="T1"/>
                      </a:cxn>
                      <a:cxn ang="0">
                        <a:pos x="T2" y="T3"/>
                      </a:cxn>
                      <a:cxn ang="0">
                        <a:pos x="T4" y="T5"/>
                      </a:cxn>
                      <a:cxn ang="0">
                        <a:pos x="T6" y="T7"/>
                      </a:cxn>
                      <a:cxn ang="0">
                        <a:pos x="T8" y="T9"/>
                      </a:cxn>
                    </a:cxnLst>
                    <a:rect b="b" l="0" r="r" t="0"/>
                    <a:pathLst>
                      <a:path h="26" w="26">
                        <a:moveTo>
                          <a:pt x="0" y="26"/>
                        </a:moveTo>
                        <a:lnTo>
                          <a:pt x="0" y="21"/>
                        </a:lnTo>
                        <a:lnTo>
                          <a:pt x="26" y="0"/>
                        </a:lnTo>
                        <a:lnTo>
                          <a:pt x="26" y="26"/>
                        </a:lnTo>
                        <a:lnTo>
                          <a:pt x="0" y="26"/>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12" name="Freeform 18"/>
                  <p:cNvSpPr/>
                  <p:nvPr/>
                </p:nvSpPr>
                <p:spPr bwMode="auto">
                  <a:xfrm>
                    <a:off x="2844107" y="1837950"/>
                    <a:ext cx="45143" cy="114594"/>
                  </a:xfrm>
                  <a:custGeom>
                    <a:gdLst>
                      <a:gd fmla="*/ 0 w 26" name="T0"/>
                      <a:gd fmla="*/ 66 h 66" name="T1"/>
                      <a:gd fmla="*/ 0 w 26" name="T2"/>
                      <a:gd fmla="*/ 23 h 66" name="T3"/>
                      <a:gd fmla="*/ 26 w 26" name="T4"/>
                      <a:gd fmla="*/ 0 h 66" name="T5"/>
                      <a:gd fmla="*/ 26 w 26" name="T6"/>
                      <a:gd fmla="*/ 66 h 66" name="T7"/>
                      <a:gd fmla="*/ 0 w 26" name="T8"/>
                      <a:gd fmla="*/ 66 h 66" name="T9"/>
                    </a:gdLst>
                    <a:cxnLst>
                      <a:cxn ang="0">
                        <a:pos x="T0" y="T1"/>
                      </a:cxn>
                      <a:cxn ang="0">
                        <a:pos x="T2" y="T3"/>
                      </a:cxn>
                      <a:cxn ang="0">
                        <a:pos x="T4" y="T5"/>
                      </a:cxn>
                      <a:cxn ang="0">
                        <a:pos x="T6" y="T7"/>
                      </a:cxn>
                      <a:cxn ang="0">
                        <a:pos x="T8" y="T9"/>
                      </a:cxn>
                    </a:cxnLst>
                    <a:rect b="b" l="0" r="r" t="0"/>
                    <a:pathLst>
                      <a:path h="66" w="26">
                        <a:moveTo>
                          <a:pt x="0" y="66"/>
                        </a:moveTo>
                        <a:lnTo>
                          <a:pt x="0" y="23"/>
                        </a:lnTo>
                        <a:lnTo>
                          <a:pt x="26" y="0"/>
                        </a:lnTo>
                        <a:lnTo>
                          <a:pt x="26" y="66"/>
                        </a:lnTo>
                        <a:lnTo>
                          <a:pt x="0" y="66"/>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13" name="Freeform 19"/>
                  <p:cNvSpPr/>
                  <p:nvPr/>
                </p:nvSpPr>
                <p:spPr bwMode="auto">
                  <a:xfrm>
                    <a:off x="2922238" y="1787599"/>
                    <a:ext cx="57297" cy="164946"/>
                  </a:xfrm>
                  <a:custGeom>
                    <a:gdLst>
                      <a:gd fmla="*/ 0 w 33" name="T0"/>
                      <a:gd fmla="*/ 95 h 95" name="T1"/>
                      <a:gd fmla="*/ 0 w 33" name="T2"/>
                      <a:gd fmla="*/ 15 h 95" name="T3"/>
                      <a:gd fmla="*/ 21 w 33" name="T4"/>
                      <a:gd fmla="*/ 0 h 95" name="T5"/>
                      <a:gd fmla="*/ 33 w 33" name="T6"/>
                      <a:gd fmla="*/ 15 h 95" name="T7"/>
                      <a:gd fmla="*/ 33 w 33" name="T8"/>
                      <a:gd fmla="*/ 95 h 95" name="T9"/>
                      <a:gd fmla="*/ 0 w 33" name="T10"/>
                      <a:gd fmla="*/ 95 h 95" name="T11"/>
                    </a:gdLst>
                    <a:cxnLst>
                      <a:cxn ang="0">
                        <a:pos x="T0" y="T1"/>
                      </a:cxn>
                      <a:cxn ang="0">
                        <a:pos x="T2" y="T3"/>
                      </a:cxn>
                      <a:cxn ang="0">
                        <a:pos x="T4" y="T5"/>
                      </a:cxn>
                      <a:cxn ang="0">
                        <a:pos x="T6" y="T7"/>
                      </a:cxn>
                      <a:cxn ang="0">
                        <a:pos x="T8" y="T9"/>
                      </a:cxn>
                      <a:cxn ang="0">
                        <a:pos x="T10" y="T11"/>
                      </a:cxn>
                    </a:cxnLst>
                    <a:rect b="b" l="0" r="r" t="0"/>
                    <a:pathLst>
                      <a:path h="95" w="33">
                        <a:moveTo>
                          <a:pt x="0" y="95"/>
                        </a:moveTo>
                        <a:lnTo>
                          <a:pt x="0" y="15"/>
                        </a:lnTo>
                        <a:lnTo>
                          <a:pt x="21" y="0"/>
                        </a:lnTo>
                        <a:lnTo>
                          <a:pt x="33" y="15"/>
                        </a:lnTo>
                        <a:lnTo>
                          <a:pt x="33" y="95"/>
                        </a:lnTo>
                        <a:lnTo>
                          <a:pt x="0" y="95"/>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14" name="Rectangle 20"/>
                  <p:cNvSpPr>
                    <a:spLocks noChangeArrowheads="1"/>
                  </p:cNvSpPr>
                  <p:nvPr/>
                </p:nvSpPr>
                <p:spPr bwMode="auto">
                  <a:xfrm>
                    <a:off x="3015996" y="1837950"/>
                    <a:ext cx="45143" cy="114594"/>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215" name="Freeform 21"/>
                  <p:cNvSpPr/>
                  <p:nvPr/>
                </p:nvSpPr>
                <p:spPr bwMode="auto">
                  <a:xfrm>
                    <a:off x="3094129" y="1747664"/>
                    <a:ext cx="45143" cy="204880"/>
                  </a:xfrm>
                  <a:custGeom>
                    <a:gdLst>
                      <a:gd fmla="*/ 0 w 26" name="T0"/>
                      <a:gd fmla="*/ 26 h 118" name="T1"/>
                      <a:gd fmla="*/ 26 w 26" name="T2"/>
                      <a:gd fmla="*/ 0 h 118" name="T3"/>
                      <a:gd fmla="*/ 26 w 26" name="T4"/>
                      <a:gd fmla="*/ 118 h 118" name="T5"/>
                      <a:gd fmla="*/ 0 w 26" name="T6"/>
                      <a:gd fmla="*/ 118 h 118" name="T7"/>
                      <a:gd fmla="*/ 0 w 26" name="T8"/>
                      <a:gd fmla="*/ 26 h 118" name="T9"/>
                    </a:gdLst>
                    <a:cxnLst>
                      <a:cxn ang="0">
                        <a:pos x="T0" y="T1"/>
                      </a:cxn>
                      <a:cxn ang="0">
                        <a:pos x="T2" y="T3"/>
                      </a:cxn>
                      <a:cxn ang="0">
                        <a:pos x="T4" y="T5"/>
                      </a:cxn>
                      <a:cxn ang="0">
                        <a:pos x="T6" y="T7"/>
                      </a:cxn>
                      <a:cxn ang="0">
                        <a:pos x="T8" y="T9"/>
                      </a:cxn>
                    </a:cxnLst>
                    <a:rect b="b" l="0" r="r" t="0"/>
                    <a:pathLst>
                      <a:path h="118" w="26">
                        <a:moveTo>
                          <a:pt x="0" y="26"/>
                        </a:moveTo>
                        <a:lnTo>
                          <a:pt x="26" y="0"/>
                        </a:lnTo>
                        <a:lnTo>
                          <a:pt x="26" y="118"/>
                        </a:lnTo>
                        <a:lnTo>
                          <a:pt x="0" y="118"/>
                        </a:lnTo>
                        <a:lnTo>
                          <a:pt x="0" y="26"/>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grpSp>
            <p:grpSp>
              <p:nvGrpSpPr>
                <p:cNvPr id="204" name="组合 14"/>
                <p:cNvGrpSpPr/>
                <p:nvPr/>
              </p:nvGrpSpPr>
              <p:grpSpPr>
                <a:xfrm>
                  <a:off x="7625129" y="5108539"/>
                  <a:ext cx="411496" cy="435804"/>
                  <a:chOff x="2558585" y="5313292"/>
                  <a:chExt cx="411496" cy="435804"/>
                </a:xfrm>
              </p:grpSpPr>
              <p:sp>
                <p:nvSpPr>
                  <p:cNvPr id="205" name="Freeform 6"/>
                  <p:cNvSpPr>
                    <a:spLocks noEditPoints="1"/>
                  </p:cNvSpPr>
                  <p:nvPr/>
                </p:nvSpPr>
                <p:spPr bwMode="auto">
                  <a:xfrm>
                    <a:off x="2739157" y="5499073"/>
                    <a:ext cx="230924" cy="250023"/>
                  </a:xfrm>
                  <a:custGeom>
                    <a:gdLst>
                      <a:gd fmla="*/ 8 w 56" name="T0"/>
                      <a:gd fmla="*/ 18 h 61" name="T1"/>
                      <a:gd fmla="*/ 20 w 56" name="T2"/>
                      <a:gd fmla="*/ 17 h 61" name="T3"/>
                      <a:gd fmla="*/ 21 w 56" name="T4"/>
                      <a:gd fmla="*/ 9 h 61" name="T5"/>
                      <a:gd fmla="*/ 25 w 56" name="T6"/>
                      <a:gd fmla="*/ 11 h 61" name="T7"/>
                      <a:gd fmla="*/ 24 w 56" name="T8"/>
                      <a:gd fmla="*/ 17 h 61" name="T9"/>
                      <a:gd fmla="*/ 36 w 56" name="T10"/>
                      <a:gd fmla="*/ 15 h 61" name="T11"/>
                      <a:gd fmla="*/ 43 w 56" name="T12"/>
                      <a:gd fmla="*/ 18 h 61" name="T13"/>
                      <a:gd fmla="*/ 23 w 56" name="T14"/>
                      <a:gd fmla="*/ 21 h 61" name="T15"/>
                      <a:gd fmla="*/ 18 w 56" name="T16"/>
                      <a:gd fmla="*/ 43 h 61" name="T17"/>
                      <a:gd fmla="*/ 44 w 56" name="T18"/>
                      <a:gd fmla="*/ 18 h 61" name="T19"/>
                      <a:gd fmla="*/ 50 w 56" name="T20"/>
                      <a:gd fmla="*/ 21 h 61" name="T21"/>
                      <a:gd fmla="*/ 38 w 56" name="T22"/>
                      <a:gd fmla="*/ 31 h 61" name="T23"/>
                      <a:gd fmla="*/ 44 w 56" name="T24"/>
                      <a:gd fmla="*/ 38 h 61" name="T25"/>
                      <a:gd fmla="*/ 32 w 56" name="T26"/>
                      <a:gd fmla="*/ 47 h 61" name="T27"/>
                      <a:gd fmla="*/ 27 w 56" name="T28"/>
                      <a:gd fmla="*/ 41 h 61" name="T29"/>
                      <a:gd fmla="*/ 15 w 56" name="T30"/>
                      <a:gd fmla="*/ 52 h 61" name="T31"/>
                      <a:gd fmla="*/ 13 w 56" name="T32"/>
                      <a:gd fmla="*/ 45 h 61" name="T33"/>
                      <a:gd fmla="*/ 14 w 56" name="T34"/>
                      <a:gd fmla="*/ 45 h 61" name="T35"/>
                      <a:gd fmla="*/ 20 w 56" name="T36"/>
                      <a:gd fmla="*/ 22 h 61" name="T37"/>
                      <a:gd fmla="*/ 8 w 56" name="T38"/>
                      <a:gd fmla="*/ 22 h 61" name="T39"/>
                      <a:gd fmla="*/ 7 w 56" name="T40"/>
                      <a:gd fmla="*/ 22 h 61" name="T41"/>
                      <a:gd fmla="*/ 6 w 56" name="T42"/>
                      <a:gd fmla="*/ 18 h 61" name="T43"/>
                      <a:gd fmla="*/ 8 w 56" name="T44"/>
                      <a:gd fmla="*/ 18 h 61" name="T45"/>
                      <a:gd fmla="*/ 0 w 56" name="T46"/>
                      <a:gd fmla="*/ 0 h 61" name="T47"/>
                      <a:gd fmla="*/ 14 w 56" name="T48"/>
                      <a:gd fmla="*/ 53 h 61" name="T49"/>
                      <a:gd fmla="*/ 27 w 56" name="T50"/>
                      <a:gd fmla="*/ 42 h 61" name="T51"/>
                      <a:gd fmla="*/ 44 w 56" name="T52"/>
                      <a:gd fmla="*/ 61 h 61" name="T53"/>
                      <a:gd fmla="*/ 56 w 56" name="T54"/>
                      <a:gd fmla="*/ 50 h 61" name="T55"/>
                      <a:gd fmla="*/ 39 w 56" name="T56"/>
                      <a:gd fmla="*/ 31 h 61" name="T57"/>
                      <a:gd fmla="*/ 51 w 56" name="T58"/>
                      <a:gd fmla="*/ 21 h 61" name="T59"/>
                      <a:gd fmla="*/ 0 w 56" name="T60"/>
                      <a:gd fmla="*/ 0 h 6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1" w="56">
                        <a:moveTo>
                          <a:pt x="8" y="18"/>
                        </a:moveTo>
                        <a:cubicBezTo>
                          <a:pt x="12" y="18"/>
                          <a:pt x="16" y="18"/>
                          <a:pt x="20" y="17"/>
                        </a:cubicBezTo>
                        <a:cubicBezTo>
                          <a:pt x="21" y="15"/>
                          <a:pt x="21" y="12"/>
                          <a:pt x="21" y="9"/>
                        </a:cubicBezTo>
                        <a:cubicBezTo>
                          <a:pt x="25" y="11"/>
                          <a:pt x="25" y="11"/>
                          <a:pt x="25" y="11"/>
                        </a:cubicBezTo>
                        <a:cubicBezTo>
                          <a:pt x="24" y="13"/>
                          <a:pt x="24" y="15"/>
                          <a:pt x="24" y="17"/>
                        </a:cubicBezTo>
                        <a:cubicBezTo>
                          <a:pt x="28" y="17"/>
                          <a:pt x="32" y="16"/>
                          <a:pt x="36" y="15"/>
                        </a:cubicBezTo>
                        <a:cubicBezTo>
                          <a:pt x="43" y="18"/>
                          <a:pt x="43" y="18"/>
                          <a:pt x="43" y="18"/>
                        </a:cubicBezTo>
                        <a:cubicBezTo>
                          <a:pt x="38" y="19"/>
                          <a:pt x="31" y="21"/>
                          <a:pt x="23" y="21"/>
                        </a:cubicBezTo>
                        <a:cubicBezTo>
                          <a:pt x="22" y="30"/>
                          <a:pt x="20" y="38"/>
                          <a:pt x="18" y="43"/>
                        </a:cubicBezTo>
                        <a:cubicBezTo>
                          <a:pt x="30" y="39"/>
                          <a:pt x="39" y="30"/>
                          <a:pt x="44" y="18"/>
                        </a:cubicBezTo>
                        <a:cubicBezTo>
                          <a:pt x="50" y="21"/>
                          <a:pt x="50" y="21"/>
                          <a:pt x="50" y="21"/>
                        </a:cubicBezTo>
                        <a:cubicBezTo>
                          <a:pt x="38" y="31"/>
                          <a:pt x="38" y="31"/>
                          <a:pt x="38" y="31"/>
                        </a:cubicBezTo>
                        <a:cubicBezTo>
                          <a:pt x="44" y="38"/>
                          <a:pt x="44" y="38"/>
                          <a:pt x="44" y="38"/>
                        </a:cubicBezTo>
                        <a:cubicBezTo>
                          <a:pt x="40" y="41"/>
                          <a:pt x="37" y="45"/>
                          <a:pt x="32" y="47"/>
                        </a:cubicBezTo>
                        <a:cubicBezTo>
                          <a:pt x="27" y="41"/>
                          <a:pt x="27" y="41"/>
                          <a:pt x="27" y="41"/>
                        </a:cubicBezTo>
                        <a:cubicBezTo>
                          <a:pt x="15" y="52"/>
                          <a:pt x="15" y="52"/>
                          <a:pt x="15" y="52"/>
                        </a:cubicBezTo>
                        <a:cubicBezTo>
                          <a:pt x="13" y="45"/>
                          <a:pt x="13" y="45"/>
                          <a:pt x="13" y="45"/>
                        </a:cubicBezTo>
                        <a:cubicBezTo>
                          <a:pt x="14" y="45"/>
                          <a:pt x="14" y="45"/>
                          <a:pt x="14" y="45"/>
                        </a:cubicBezTo>
                        <a:cubicBezTo>
                          <a:pt x="16" y="39"/>
                          <a:pt x="18" y="31"/>
                          <a:pt x="20" y="22"/>
                        </a:cubicBezTo>
                        <a:cubicBezTo>
                          <a:pt x="16" y="22"/>
                          <a:pt x="12" y="22"/>
                          <a:pt x="8" y="22"/>
                        </a:cubicBezTo>
                        <a:cubicBezTo>
                          <a:pt x="7" y="22"/>
                          <a:pt x="7" y="22"/>
                          <a:pt x="7" y="22"/>
                        </a:cubicBezTo>
                        <a:cubicBezTo>
                          <a:pt x="6" y="18"/>
                          <a:pt x="6" y="18"/>
                          <a:pt x="6" y="18"/>
                        </a:cubicBezTo>
                        <a:cubicBezTo>
                          <a:pt x="7" y="18"/>
                          <a:pt x="7" y="18"/>
                          <a:pt x="8" y="18"/>
                        </a:cubicBezTo>
                        <a:moveTo>
                          <a:pt x="0" y="0"/>
                        </a:moveTo>
                        <a:cubicBezTo>
                          <a:pt x="14" y="53"/>
                          <a:pt x="14" y="53"/>
                          <a:pt x="14" y="53"/>
                        </a:cubicBezTo>
                        <a:cubicBezTo>
                          <a:pt x="27" y="42"/>
                          <a:pt x="27" y="42"/>
                          <a:pt x="27" y="42"/>
                        </a:cubicBezTo>
                        <a:cubicBezTo>
                          <a:pt x="44" y="61"/>
                          <a:pt x="44" y="61"/>
                          <a:pt x="44" y="61"/>
                        </a:cubicBezTo>
                        <a:cubicBezTo>
                          <a:pt x="56" y="50"/>
                          <a:pt x="56" y="50"/>
                          <a:pt x="56" y="50"/>
                        </a:cubicBezTo>
                        <a:cubicBezTo>
                          <a:pt x="39" y="31"/>
                          <a:pt x="39" y="31"/>
                          <a:pt x="39" y="31"/>
                        </a:cubicBezTo>
                        <a:cubicBezTo>
                          <a:pt x="51" y="21"/>
                          <a:pt x="51" y="21"/>
                          <a:pt x="51" y="21"/>
                        </a:cubicBezTo>
                        <a:cubicBezTo>
                          <a:pt x="0" y="0"/>
                          <a:pt x="0" y="0"/>
                          <a:pt x="0" y="0"/>
                        </a:cubicBezTo>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06" name="Freeform 7"/>
                  <p:cNvSpPr/>
                  <p:nvPr/>
                </p:nvSpPr>
                <p:spPr bwMode="auto">
                  <a:xfrm>
                    <a:off x="2916256" y="5604985"/>
                    <a:ext cx="32990" cy="41670"/>
                  </a:xfrm>
                  <a:custGeom>
                    <a:gdLst>
                      <a:gd fmla="*/ 8 w 8" name="T0"/>
                      <a:gd fmla="*/ 0 h 10" name="T1"/>
                      <a:gd fmla="*/ 0 w 8" name="T2"/>
                      <a:gd fmla="*/ 7 h 10" name="T3"/>
                      <a:gd fmla="*/ 2 w 8" name="T4"/>
                      <a:gd fmla="*/ 10 h 10" name="T5"/>
                      <a:gd fmla="*/ 8 w 8" name="T6"/>
                      <a:gd fmla="*/ 0 h 10" name="T7"/>
                    </a:gdLst>
                    <a:cxnLst>
                      <a:cxn ang="0">
                        <a:pos x="T0" y="T1"/>
                      </a:cxn>
                      <a:cxn ang="0">
                        <a:pos x="T2" y="T3"/>
                      </a:cxn>
                      <a:cxn ang="0">
                        <a:pos x="T4" y="T5"/>
                      </a:cxn>
                      <a:cxn ang="0">
                        <a:pos x="T6" y="T7"/>
                      </a:cxn>
                    </a:cxnLst>
                    <a:rect b="b" l="0" r="r" t="0"/>
                    <a:pathLst>
                      <a:path h="10" w="8">
                        <a:moveTo>
                          <a:pt x="8" y="0"/>
                        </a:moveTo>
                        <a:cubicBezTo>
                          <a:pt x="0" y="7"/>
                          <a:pt x="0" y="7"/>
                          <a:pt x="0" y="7"/>
                        </a:cubicBezTo>
                        <a:cubicBezTo>
                          <a:pt x="2" y="10"/>
                          <a:pt x="2" y="10"/>
                          <a:pt x="2" y="10"/>
                        </a:cubicBezTo>
                        <a:cubicBezTo>
                          <a:pt x="5" y="7"/>
                          <a:pt x="6" y="4"/>
                          <a:pt x="8" y="0"/>
                        </a:cubicBezTo>
                      </a:path>
                    </a:pathLst>
                  </a:custGeom>
                  <a:gradFill>
                    <a:gsLst>
                      <a:gs pos="0">
                        <a:srgbClr val="F8FB00"/>
                      </a:gs>
                      <a:gs pos="100000">
                        <a:srgbClr val="198800"/>
                      </a:gs>
                    </a:gsLst>
                    <a:path path="circle">
                      <a:fillToRect b="100000" l="100000"/>
                    </a:path>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07" name="Freeform 8"/>
                  <p:cNvSpPr>
                    <a:spLocks noEditPoints="1"/>
                  </p:cNvSpPr>
                  <p:nvPr/>
                </p:nvSpPr>
                <p:spPr bwMode="auto">
                  <a:xfrm>
                    <a:off x="2558585" y="5313292"/>
                    <a:ext cx="411496" cy="409759"/>
                  </a:xfrm>
                  <a:custGeom>
                    <a:gdLst>
                      <a:gd fmla="*/ 37 w 100" name="T0"/>
                      <a:gd fmla="*/ 88 h 100" name="T1"/>
                      <a:gd fmla="*/ 11 w 100" name="T2"/>
                      <a:gd fmla="*/ 61 h 100" name="T3"/>
                      <a:gd fmla="*/ 32 w 100" name="T4"/>
                      <a:gd fmla="*/ 66 h 100" name="T5"/>
                      <a:gd fmla="*/ 37 w 100" name="T6"/>
                      <a:gd fmla="*/ 88 h 100" name="T7"/>
                      <a:gd fmla="*/ 32 w 100" name="T8"/>
                      <a:gd fmla="*/ 62 h 100" name="T9"/>
                      <a:gd fmla="*/ 10 w 100" name="T10"/>
                      <a:gd fmla="*/ 56 h 100" name="T11"/>
                      <a:gd fmla="*/ 10 w 100" name="T12"/>
                      <a:gd fmla="*/ 55 h 100" name="T13"/>
                      <a:gd fmla="*/ 10 w 100" name="T14"/>
                      <a:gd fmla="*/ 50 h 100" name="T15"/>
                      <a:gd fmla="*/ 11 w 100" name="T16"/>
                      <a:gd fmla="*/ 42 h 100" name="T17"/>
                      <a:gd fmla="*/ 31 w 100" name="T18"/>
                      <a:gd fmla="*/ 38 h 100" name="T19"/>
                      <a:gd fmla="*/ 32 w 100" name="T20"/>
                      <a:gd fmla="*/ 62 h 100" name="T21"/>
                      <a:gd fmla="*/ 12 w 100" name="T22"/>
                      <a:gd fmla="*/ 38 h 100" name="T23"/>
                      <a:gd fmla="*/ 37 w 100" name="T24"/>
                      <a:gd fmla="*/ 12 h 100" name="T25"/>
                      <a:gd fmla="*/ 31 w 100" name="T26"/>
                      <a:gd fmla="*/ 34 h 100" name="T27"/>
                      <a:gd fmla="*/ 12 w 100" name="T28"/>
                      <a:gd fmla="*/ 38 h 100" name="T29"/>
                      <a:gd fmla="*/ 88 w 100" name="T30"/>
                      <a:gd fmla="*/ 38 h 100" name="T31"/>
                      <a:gd fmla="*/ 68 w 100" name="T32"/>
                      <a:gd fmla="*/ 34 h 100" name="T33"/>
                      <a:gd fmla="*/ 68 w 100" name="T34"/>
                      <a:gd fmla="*/ 32 h 100" name="T35"/>
                      <a:gd fmla="*/ 63 w 100" name="T36"/>
                      <a:gd fmla="*/ 12 h 100" name="T37"/>
                      <a:gd fmla="*/ 88 w 100" name="T38"/>
                      <a:gd fmla="*/ 38 h 100" name="T39"/>
                      <a:gd fmla="*/ 35 w 100" name="T40"/>
                      <a:gd fmla="*/ 33 h 100" name="T41"/>
                      <a:gd fmla="*/ 41 w 100" name="T42"/>
                      <a:gd fmla="*/ 10 h 100" name="T43"/>
                      <a:gd fmla="*/ 50 w 100" name="T44"/>
                      <a:gd fmla="*/ 9 h 100" name="T45"/>
                      <a:gd fmla="*/ 59 w 100" name="T46"/>
                      <a:gd fmla="*/ 10 h 100" name="T47"/>
                      <a:gd fmla="*/ 65 w 100" name="T48"/>
                      <a:gd fmla="*/ 32 h 100" name="T49"/>
                      <a:gd fmla="*/ 65 w 100" name="T50"/>
                      <a:gd fmla="*/ 33 h 100" name="T51"/>
                      <a:gd fmla="*/ 51 w 100" name="T52"/>
                      <a:gd fmla="*/ 33 h 100" name="T53"/>
                      <a:gd fmla="*/ 35 w 100" name="T54"/>
                      <a:gd fmla="*/ 33 h 100" name="T55"/>
                      <a:gd fmla="*/ 50 w 100" name="T56"/>
                      <a:gd fmla="*/ 0 h 100" name="T57"/>
                      <a:gd fmla="*/ 0 w 100" name="T58"/>
                      <a:gd fmla="*/ 49 h 100" name="T59"/>
                      <a:gd fmla="*/ 1 w 100" name="T60"/>
                      <a:gd fmla="*/ 55 h 100" name="T61"/>
                      <a:gd fmla="*/ 50 w 100" name="T62"/>
                      <a:gd fmla="*/ 100 h 100" name="T63"/>
                      <a:gd fmla="*/ 55 w 100" name="T64"/>
                      <a:gd fmla="*/ 100 h 100" name="T65"/>
                      <a:gd fmla="*/ 52 w 100" name="T66"/>
                      <a:gd fmla="*/ 90 h 100" name="T67"/>
                      <a:gd fmla="*/ 50 w 100" name="T68"/>
                      <a:gd fmla="*/ 90 h 100" name="T69"/>
                      <a:gd fmla="*/ 41 w 100" name="T70"/>
                      <a:gd fmla="*/ 89 h 100" name="T71"/>
                      <a:gd fmla="*/ 36 w 100" name="T72"/>
                      <a:gd fmla="*/ 66 h 100" name="T73"/>
                      <a:gd fmla="*/ 46 w 100" name="T74"/>
                      <a:gd fmla="*/ 67 h 100" name="T75"/>
                      <a:gd fmla="*/ 45 w 100" name="T76"/>
                      <a:gd fmla="*/ 63 h 100" name="T77"/>
                      <a:gd fmla="*/ 35 w 100" name="T78"/>
                      <a:gd fmla="*/ 62 h 100" name="T79"/>
                      <a:gd fmla="*/ 35 w 100" name="T80"/>
                      <a:gd fmla="*/ 62 h 100" name="T81"/>
                      <a:gd fmla="*/ 34 w 100" name="T82"/>
                      <a:gd fmla="*/ 38 h 100" name="T83"/>
                      <a:gd fmla="*/ 52 w 100" name="T84"/>
                      <a:gd fmla="*/ 37 h 100" name="T85"/>
                      <a:gd fmla="*/ 65 w 100" name="T86"/>
                      <a:gd fmla="*/ 37 h 100" name="T87"/>
                      <a:gd fmla="*/ 65 w 100" name="T88"/>
                      <a:gd fmla="*/ 50 h 100" name="T89"/>
                      <a:gd fmla="*/ 69 w 100" name="T90"/>
                      <a:gd fmla="*/ 51 h 100" name="T91"/>
                      <a:gd fmla="*/ 68 w 100" name="T92"/>
                      <a:gd fmla="*/ 38 h 100" name="T93"/>
                      <a:gd fmla="*/ 90 w 100" name="T94"/>
                      <a:gd fmla="*/ 42 h 100" name="T95"/>
                      <a:gd fmla="*/ 90 w 100" name="T96"/>
                      <a:gd fmla="*/ 45 h 100" name="T97"/>
                      <a:gd fmla="*/ 90 w 100" name="T98"/>
                      <a:gd fmla="*/ 49 h 100" name="T99"/>
                      <a:gd fmla="*/ 89 w 100" name="T100"/>
                      <a:gd fmla="*/ 58 h 100" name="T101"/>
                      <a:gd fmla="*/ 87 w 100" name="T102"/>
                      <a:gd fmla="*/ 59 h 100" name="T103"/>
                      <a:gd fmla="*/ 98 w 100" name="T104"/>
                      <a:gd fmla="*/ 63 h 100" name="T105"/>
                      <a:gd fmla="*/ 100 w 100" name="T106"/>
                      <a:gd fmla="*/ 50 h 100" name="T107"/>
                      <a:gd fmla="*/ 99 w 100" name="T108"/>
                      <a:gd fmla="*/ 44 h 100" name="T109"/>
                      <a:gd fmla="*/ 50 w 100" name="T110"/>
                      <a:gd fmla="*/ 0 h 10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0" w="100">
                        <a:moveTo>
                          <a:pt x="37" y="88"/>
                        </a:moveTo>
                        <a:cubicBezTo>
                          <a:pt x="25" y="84"/>
                          <a:pt x="15" y="74"/>
                          <a:pt x="11" y="61"/>
                        </a:cubicBezTo>
                        <a:cubicBezTo>
                          <a:pt x="18" y="63"/>
                          <a:pt x="25" y="65"/>
                          <a:pt x="32" y="66"/>
                        </a:cubicBezTo>
                        <a:cubicBezTo>
                          <a:pt x="34" y="75"/>
                          <a:pt x="36" y="83"/>
                          <a:pt x="37" y="88"/>
                        </a:cubicBezTo>
                        <a:moveTo>
                          <a:pt x="32" y="62"/>
                        </a:moveTo>
                        <a:cubicBezTo>
                          <a:pt x="25" y="61"/>
                          <a:pt x="18" y="59"/>
                          <a:pt x="10" y="56"/>
                        </a:cubicBezTo>
                        <a:cubicBezTo>
                          <a:pt x="10" y="56"/>
                          <a:pt x="10" y="55"/>
                          <a:pt x="10" y="55"/>
                        </a:cubicBezTo>
                        <a:cubicBezTo>
                          <a:pt x="10" y="53"/>
                          <a:pt x="10" y="52"/>
                          <a:pt x="10" y="50"/>
                        </a:cubicBezTo>
                        <a:cubicBezTo>
                          <a:pt x="10" y="48"/>
                          <a:pt x="10" y="45"/>
                          <a:pt x="11" y="42"/>
                        </a:cubicBezTo>
                        <a:cubicBezTo>
                          <a:pt x="14" y="41"/>
                          <a:pt x="21" y="40"/>
                          <a:pt x="31" y="38"/>
                        </a:cubicBezTo>
                        <a:cubicBezTo>
                          <a:pt x="30" y="46"/>
                          <a:pt x="31" y="54"/>
                          <a:pt x="32" y="62"/>
                        </a:cubicBezTo>
                        <a:moveTo>
                          <a:pt x="12" y="38"/>
                        </a:moveTo>
                        <a:cubicBezTo>
                          <a:pt x="16" y="26"/>
                          <a:pt x="25" y="16"/>
                          <a:pt x="37" y="12"/>
                        </a:cubicBezTo>
                        <a:cubicBezTo>
                          <a:pt x="34" y="19"/>
                          <a:pt x="32" y="27"/>
                          <a:pt x="31" y="34"/>
                        </a:cubicBezTo>
                        <a:cubicBezTo>
                          <a:pt x="23" y="35"/>
                          <a:pt x="16" y="37"/>
                          <a:pt x="12" y="38"/>
                        </a:cubicBezTo>
                        <a:moveTo>
                          <a:pt x="88" y="38"/>
                        </a:moveTo>
                        <a:cubicBezTo>
                          <a:pt x="81" y="36"/>
                          <a:pt x="75" y="34"/>
                          <a:pt x="68" y="34"/>
                        </a:cubicBezTo>
                        <a:cubicBezTo>
                          <a:pt x="68" y="33"/>
                          <a:pt x="68" y="32"/>
                          <a:pt x="68" y="32"/>
                        </a:cubicBezTo>
                        <a:cubicBezTo>
                          <a:pt x="67" y="25"/>
                          <a:pt x="65" y="18"/>
                          <a:pt x="63" y="12"/>
                        </a:cubicBezTo>
                        <a:cubicBezTo>
                          <a:pt x="75" y="16"/>
                          <a:pt x="84" y="25"/>
                          <a:pt x="88" y="38"/>
                        </a:cubicBezTo>
                        <a:moveTo>
                          <a:pt x="35" y="33"/>
                        </a:moveTo>
                        <a:cubicBezTo>
                          <a:pt x="36" y="26"/>
                          <a:pt x="38" y="18"/>
                          <a:pt x="41" y="10"/>
                        </a:cubicBezTo>
                        <a:cubicBezTo>
                          <a:pt x="44" y="10"/>
                          <a:pt x="47" y="9"/>
                          <a:pt x="50" y="9"/>
                        </a:cubicBezTo>
                        <a:cubicBezTo>
                          <a:pt x="53" y="9"/>
                          <a:pt x="56" y="10"/>
                          <a:pt x="59" y="10"/>
                        </a:cubicBezTo>
                        <a:cubicBezTo>
                          <a:pt x="62" y="18"/>
                          <a:pt x="64" y="25"/>
                          <a:pt x="65" y="32"/>
                        </a:cubicBezTo>
                        <a:cubicBezTo>
                          <a:pt x="65" y="33"/>
                          <a:pt x="65" y="33"/>
                          <a:pt x="65" y="33"/>
                        </a:cubicBezTo>
                        <a:cubicBezTo>
                          <a:pt x="60" y="33"/>
                          <a:pt x="56" y="33"/>
                          <a:pt x="51" y="33"/>
                        </a:cubicBezTo>
                        <a:cubicBezTo>
                          <a:pt x="46" y="33"/>
                          <a:pt x="40" y="33"/>
                          <a:pt x="35" y="33"/>
                        </a:cubicBezTo>
                        <a:moveTo>
                          <a:pt x="50" y="0"/>
                        </a:moveTo>
                        <a:cubicBezTo>
                          <a:pt x="23" y="0"/>
                          <a:pt x="0" y="22"/>
                          <a:pt x="0" y="49"/>
                        </a:cubicBezTo>
                        <a:cubicBezTo>
                          <a:pt x="0" y="51"/>
                          <a:pt x="0" y="53"/>
                          <a:pt x="1" y="55"/>
                        </a:cubicBezTo>
                        <a:cubicBezTo>
                          <a:pt x="3" y="80"/>
                          <a:pt x="24" y="100"/>
                          <a:pt x="50" y="100"/>
                        </a:cubicBezTo>
                        <a:cubicBezTo>
                          <a:pt x="52" y="100"/>
                          <a:pt x="53" y="100"/>
                          <a:pt x="55" y="100"/>
                        </a:cubicBezTo>
                        <a:cubicBezTo>
                          <a:pt x="52" y="90"/>
                          <a:pt x="52" y="90"/>
                          <a:pt x="52" y="90"/>
                        </a:cubicBezTo>
                        <a:cubicBezTo>
                          <a:pt x="52" y="90"/>
                          <a:pt x="51" y="90"/>
                          <a:pt x="50" y="90"/>
                        </a:cubicBezTo>
                        <a:cubicBezTo>
                          <a:pt x="47" y="90"/>
                          <a:pt x="44" y="90"/>
                          <a:pt x="41" y="89"/>
                        </a:cubicBezTo>
                        <a:cubicBezTo>
                          <a:pt x="40" y="84"/>
                          <a:pt x="37" y="76"/>
                          <a:pt x="36" y="66"/>
                        </a:cubicBezTo>
                        <a:cubicBezTo>
                          <a:pt x="39" y="67"/>
                          <a:pt x="43" y="67"/>
                          <a:pt x="46" y="67"/>
                        </a:cubicBezTo>
                        <a:cubicBezTo>
                          <a:pt x="45" y="63"/>
                          <a:pt x="45" y="63"/>
                          <a:pt x="45" y="63"/>
                        </a:cubicBezTo>
                        <a:cubicBezTo>
                          <a:pt x="42" y="63"/>
                          <a:pt x="39" y="62"/>
                          <a:pt x="35" y="62"/>
                        </a:cubicBezTo>
                        <a:cubicBezTo>
                          <a:pt x="35" y="62"/>
                          <a:pt x="35" y="62"/>
                          <a:pt x="35" y="62"/>
                        </a:cubicBezTo>
                        <a:cubicBezTo>
                          <a:pt x="34" y="54"/>
                          <a:pt x="34" y="46"/>
                          <a:pt x="34" y="38"/>
                        </a:cubicBezTo>
                        <a:cubicBezTo>
                          <a:pt x="40" y="37"/>
                          <a:pt x="45" y="37"/>
                          <a:pt x="52" y="37"/>
                        </a:cubicBezTo>
                        <a:cubicBezTo>
                          <a:pt x="56" y="37"/>
                          <a:pt x="60" y="37"/>
                          <a:pt x="65" y="37"/>
                        </a:cubicBezTo>
                        <a:cubicBezTo>
                          <a:pt x="65" y="42"/>
                          <a:pt x="65" y="46"/>
                          <a:pt x="65" y="50"/>
                        </a:cubicBezTo>
                        <a:cubicBezTo>
                          <a:pt x="69" y="51"/>
                          <a:pt x="69" y="51"/>
                          <a:pt x="69" y="51"/>
                        </a:cubicBezTo>
                        <a:cubicBezTo>
                          <a:pt x="69" y="47"/>
                          <a:pt x="69" y="42"/>
                          <a:pt x="68" y="38"/>
                        </a:cubicBezTo>
                        <a:cubicBezTo>
                          <a:pt x="75" y="39"/>
                          <a:pt x="82" y="40"/>
                          <a:pt x="90" y="42"/>
                        </a:cubicBezTo>
                        <a:cubicBezTo>
                          <a:pt x="90" y="43"/>
                          <a:pt x="90" y="44"/>
                          <a:pt x="90" y="45"/>
                        </a:cubicBezTo>
                        <a:cubicBezTo>
                          <a:pt x="90" y="47"/>
                          <a:pt x="90" y="48"/>
                          <a:pt x="90" y="49"/>
                        </a:cubicBezTo>
                        <a:cubicBezTo>
                          <a:pt x="90" y="52"/>
                          <a:pt x="90" y="55"/>
                          <a:pt x="89" y="58"/>
                        </a:cubicBezTo>
                        <a:cubicBezTo>
                          <a:pt x="89" y="58"/>
                          <a:pt x="88" y="58"/>
                          <a:pt x="87" y="59"/>
                        </a:cubicBezTo>
                        <a:cubicBezTo>
                          <a:pt x="98" y="63"/>
                          <a:pt x="98" y="63"/>
                          <a:pt x="98" y="63"/>
                        </a:cubicBezTo>
                        <a:cubicBezTo>
                          <a:pt x="99" y="59"/>
                          <a:pt x="100" y="55"/>
                          <a:pt x="100" y="50"/>
                        </a:cubicBezTo>
                        <a:cubicBezTo>
                          <a:pt x="100" y="48"/>
                          <a:pt x="100" y="46"/>
                          <a:pt x="99" y="44"/>
                        </a:cubicBezTo>
                        <a:cubicBezTo>
                          <a:pt x="97" y="19"/>
                          <a:pt x="76" y="0"/>
                          <a:pt x="50" y="0"/>
                        </a:cubicBezTo>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08" name="Freeform 9"/>
                  <p:cNvSpPr/>
                  <p:nvPr/>
                </p:nvSpPr>
                <p:spPr bwMode="auto">
                  <a:xfrm>
                    <a:off x="2763465" y="5535534"/>
                    <a:ext cx="180572" cy="175364"/>
                  </a:xfrm>
                  <a:custGeom>
                    <a:gdLst>
                      <a:gd fmla="*/ 15 w 44" name="T0"/>
                      <a:gd fmla="*/ 0 h 43" name="T1"/>
                      <a:gd fmla="*/ 14 w 44" name="T2"/>
                      <a:gd fmla="*/ 8 h 43" name="T3"/>
                      <a:gd fmla="*/ 2 w 44" name="T4"/>
                      <a:gd fmla="*/ 9 h 43" name="T5"/>
                      <a:gd fmla="*/ 0 w 44" name="T6"/>
                      <a:gd fmla="*/ 9 h 43" name="T7"/>
                      <a:gd fmla="*/ 1 w 44" name="T8"/>
                      <a:gd fmla="*/ 13 h 43" name="T9"/>
                      <a:gd fmla="*/ 2 w 44" name="T10"/>
                      <a:gd fmla="*/ 13 h 43" name="T11"/>
                      <a:gd fmla="*/ 14 w 44" name="T12"/>
                      <a:gd fmla="*/ 13 h 43" name="T13"/>
                      <a:gd fmla="*/ 8 w 44" name="T14"/>
                      <a:gd fmla="*/ 36 h 43" name="T15"/>
                      <a:gd fmla="*/ 7 w 44" name="T16"/>
                      <a:gd fmla="*/ 36 h 43" name="T17"/>
                      <a:gd fmla="*/ 9 w 44" name="T18"/>
                      <a:gd fmla="*/ 43 h 43" name="T19"/>
                      <a:gd fmla="*/ 21 w 44" name="T20"/>
                      <a:gd fmla="*/ 32 h 43" name="T21"/>
                      <a:gd fmla="*/ 26 w 44" name="T22"/>
                      <a:gd fmla="*/ 38 h 43" name="T23"/>
                      <a:gd fmla="*/ 38 w 44" name="T24"/>
                      <a:gd fmla="*/ 29 h 43" name="T25"/>
                      <a:gd fmla="*/ 32 w 44" name="T26"/>
                      <a:gd fmla="*/ 22 h 43" name="T27"/>
                      <a:gd fmla="*/ 44 w 44" name="T28"/>
                      <a:gd fmla="*/ 12 h 43" name="T29"/>
                      <a:gd fmla="*/ 38 w 44" name="T30"/>
                      <a:gd fmla="*/ 9 h 43" name="T31"/>
                      <a:gd fmla="*/ 12 w 44" name="T32"/>
                      <a:gd fmla="*/ 34 h 43" name="T33"/>
                      <a:gd fmla="*/ 17 w 44" name="T34"/>
                      <a:gd fmla="*/ 12 h 43" name="T35"/>
                      <a:gd fmla="*/ 37 w 44" name="T36"/>
                      <a:gd fmla="*/ 9 h 43" name="T37"/>
                      <a:gd fmla="*/ 30 w 44" name="T38"/>
                      <a:gd fmla="*/ 6 h 43" name="T39"/>
                      <a:gd fmla="*/ 18 w 44" name="T40"/>
                      <a:gd fmla="*/ 8 h 43" name="T41"/>
                      <a:gd fmla="*/ 19 w 44" name="T42"/>
                      <a:gd fmla="*/ 2 h 43" name="T43"/>
                      <a:gd fmla="*/ 15 w 44" name="T44"/>
                      <a:gd fmla="*/ 0 h 4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3" w="44">
                        <a:moveTo>
                          <a:pt x="15" y="0"/>
                        </a:moveTo>
                        <a:cubicBezTo>
                          <a:pt x="15" y="3"/>
                          <a:pt x="15" y="6"/>
                          <a:pt x="14" y="8"/>
                        </a:cubicBezTo>
                        <a:cubicBezTo>
                          <a:pt x="10" y="9"/>
                          <a:pt x="6" y="9"/>
                          <a:pt x="2" y="9"/>
                        </a:cubicBezTo>
                        <a:cubicBezTo>
                          <a:pt x="1" y="9"/>
                          <a:pt x="1" y="9"/>
                          <a:pt x="0" y="9"/>
                        </a:cubicBezTo>
                        <a:cubicBezTo>
                          <a:pt x="1" y="13"/>
                          <a:pt x="1" y="13"/>
                          <a:pt x="1" y="13"/>
                        </a:cubicBezTo>
                        <a:cubicBezTo>
                          <a:pt x="2" y="13"/>
                          <a:pt x="2" y="13"/>
                          <a:pt x="2" y="13"/>
                        </a:cubicBezTo>
                        <a:cubicBezTo>
                          <a:pt x="6" y="13"/>
                          <a:pt x="10" y="13"/>
                          <a:pt x="14" y="13"/>
                        </a:cubicBezTo>
                        <a:cubicBezTo>
                          <a:pt x="12" y="22"/>
                          <a:pt x="10" y="30"/>
                          <a:pt x="8" y="36"/>
                        </a:cubicBezTo>
                        <a:cubicBezTo>
                          <a:pt x="7" y="36"/>
                          <a:pt x="7" y="36"/>
                          <a:pt x="7" y="36"/>
                        </a:cubicBezTo>
                        <a:cubicBezTo>
                          <a:pt x="9" y="43"/>
                          <a:pt x="9" y="43"/>
                          <a:pt x="9" y="43"/>
                        </a:cubicBezTo>
                        <a:cubicBezTo>
                          <a:pt x="21" y="32"/>
                          <a:pt x="21" y="32"/>
                          <a:pt x="21" y="32"/>
                        </a:cubicBezTo>
                        <a:cubicBezTo>
                          <a:pt x="26" y="38"/>
                          <a:pt x="26" y="38"/>
                          <a:pt x="26" y="38"/>
                        </a:cubicBezTo>
                        <a:cubicBezTo>
                          <a:pt x="31" y="36"/>
                          <a:pt x="34" y="32"/>
                          <a:pt x="38" y="29"/>
                        </a:cubicBezTo>
                        <a:cubicBezTo>
                          <a:pt x="32" y="22"/>
                          <a:pt x="32" y="22"/>
                          <a:pt x="32" y="22"/>
                        </a:cubicBezTo>
                        <a:cubicBezTo>
                          <a:pt x="44" y="12"/>
                          <a:pt x="44" y="12"/>
                          <a:pt x="44" y="12"/>
                        </a:cubicBezTo>
                        <a:cubicBezTo>
                          <a:pt x="38" y="9"/>
                          <a:pt x="38" y="9"/>
                          <a:pt x="38" y="9"/>
                        </a:cubicBezTo>
                        <a:cubicBezTo>
                          <a:pt x="33" y="21"/>
                          <a:pt x="24" y="30"/>
                          <a:pt x="12" y="34"/>
                        </a:cubicBezTo>
                        <a:cubicBezTo>
                          <a:pt x="14" y="29"/>
                          <a:pt x="16" y="21"/>
                          <a:pt x="17" y="12"/>
                        </a:cubicBezTo>
                        <a:cubicBezTo>
                          <a:pt x="25" y="12"/>
                          <a:pt x="32" y="10"/>
                          <a:pt x="37" y="9"/>
                        </a:cubicBezTo>
                        <a:cubicBezTo>
                          <a:pt x="30" y="6"/>
                          <a:pt x="30" y="6"/>
                          <a:pt x="30" y="6"/>
                        </a:cubicBezTo>
                        <a:cubicBezTo>
                          <a:pt x="26" y="7"/>
                          <a:pt x="22" y="8"/>
                          <a:pt x="18" y="8"/>
                        </a:cubicBezTo>
                        <a:cubicBezTo>
                          <a:pt x="18" y="6"/>
                          <a:pt x="18" y="4"/>
                          <a:pt x="19" y="2"/>
                        </a:cubicBezTo>
                        <a:cubicBezTo>
                          <a:pt x="15" y="0"/>
                          <a:pt x="15" y="0"/>
                          <a:pt x="15" y="0"/>
                        </a:cubicBezTo>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209" name="Freeform 10"/>
                  <p:cNvSpPr/>
                  <p:nvPr/>
                </p:nvSpPr>
                <p:spPr bwMode="auto">
                  <a:xfrm>
                    <a:off x="2825970" y="5691799"/>
                    <a:ext cx="36462" cy="24308"/>
                  </a:xfrm>
                  <a:custGeom>
                    <a:gdLst>
                      <a:gd fmla="*/ 7 w 9" name="T0"/>
                      <a:gd fmla="*/ 0 h 6" name="T1"/>
                      <a:gd fmla="*/ 0 w 9" name="T2"/>
                      <a:gd fmla="*/ 6 h 6" name="T3"/>
                      <a:gd fmla="*/ 9 w 9" name="T4"/>
                      <a:gd fmla="*/ 2 h 6" name="T5"/>
                      <a:gd fmla="*/ 7 w 9" name="T6"/>
                      <a:gd fmla="*/ 0 h 6" name="T7"/>
                    </a:gdLst>
                    <a:cxnLst>
                      <a:cxn ang="0">
                        <a:pos x="T0" y="T1"/>
                      </a:cxn>
                      <a:cxn ang="0">
                        <a:pos x="T2" y="T3"/>
                      </a:cxn>
                      <a:cxn ang="0">
                        <a:pos x="T4" y="T5"/>
                      </a:cxn>
                      <a:cxn ang="0">
                        <a:pos x="T6" y="T7"/>
                      </a:cxn>
                    </a:cxnLst>
                    <a:rect b="b" l="0" r="r" t="0"/>
                    <a:pathLst>
                      <a:path h="6" w="9">
                        <a:moveTo>
                          <a:pt x="7" y="0"/>
                        </a:moveTo>
                        <a:cubicBezTo>
                          <a:pt x="0" y="6"/>
                          <a:pt x="0" y="6"/>
                          <a:pt x="0" y="6"/>
                        </a:cubicBezTo>
                        <a:cubicBezTo>
                          <a:pt x="3" y="5"/>
                          <a:pt x="6" y="3"/>
                          <a:pt x="9" y="2"/>
                        </a:cubicBezTo>
                        <a:cubicBezTo>
                          <a:pt x="7" y="0"/>
                          <a:pt x="7" y="0"/>
                          <a:pt x="7" y="0"/>
                        </a:cubicBezTo>
                      </a:path>
                    </a:pathLst>
                  </a:custGeom>
                  <a:gradFill>
                    <a:gsLst>
                      <a:gs pos="0">
                        <a:srgbClr val="F8FB00"/>
                      </a:gs>
                      <a:gs pos="100000">
                        <a:srgbClr val="198800"/>
                      </a:gs>
                    </a:gsLst>
                    <a:path path="circle">
                      <a:fillToRect b="100000" l="100000"/>
                    </a:path>
                  </a:gra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sp>
            <p:nvSpPr>
              <p:cNvPr id="201" name="TextBox 200"/>
              <p:cNvSpPr txBox="1"/>
              <p:nvPr/>
            </p:nvSpPr>
            <p:spPr>
              <a:xfrm>
                <a:off x="7649426" y="3251712"/>
                <a:ext cx="390118" cy="502553"/>
              </a:xfrm>
              <a:prstGeom prst="rect">
                <a:avLst/>
              </a:prstGeom>
              <a:noFill/>
            </p:spPr>
            <p:txBody>
              <a:bodyPr rtlCol="0" wrap="none">
                <a:spAutoFit/>
              </a:bodyPr>
              <a:lstStyle/>
              <a:p>
                <a:r>
                  <a:rPr altLang="zh-CN" lang="en-US" sz="3335">
                    <a:solidFill>
                      <a:schemeClr val="bg1"/>
                    </a:solidFill>
                    <a:latin typeface="+mj-lt"/>
                  </a:rPr>
                  <a:t>2</a:t>
                </a:r>
              </a:p>
            </p:txBody>
          </p:sp>
        </p:grpSp>
        <p:grpSp>
          <p:nvGrpSpPr>
            <p:cNvPr id="194" name="组合 216"/>
            <p:cNvGrpSpPr/>
            <p:nvPr/>
          </p:nvGrpSpPr>
          <p:grpSpPr>
            <a:xfrm>
              <a:off x="7324575" y="4392215"/>
              <a:ext cx="954815" cy="707523"/>
              <a:chOff x="3280683" y="4248199"/>
              <a:chExt cx="954815" cy="707523"/>
            </a:xfrm>
          </p:grpSpPr>
          <p:sp>
            <p:nvSpPr>
              <p:cNvPr id="198" name="TextBox 197"/>
              <p:cNvSpPr txBox="1"/>
              <p:nvPr/>
            </p:nvSpPr>
            <p:spPr>
              <a:xfrm>
                <a:off x="3343617" y="4248199"/>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199" name="TextBox 198"/>
              <p:cNvSpPr txBox="1"/>
              <p:nvPr/>
            </p:nvSpPr>
            <p:spPr>
              <a:xfrm>
                <a:off x="3280683" y="4558407"/>
                <a:ext cx="954815"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nvGrpSpPr>
            <p:cNvPr id="195" name="组合 227"/>
            <p:cNvGrpSpPr/>
            <p:nvPr/>
          </p:nvGrpSpPr>
          <p:grpSpPr>
            <a:xfrm>
              <a:off x="7296629" y="1886449"/>
              <a:ext cx="965042" cy="824341"/>
              <a:chOff x="1896731" y="1964106"/>
              <a:chExt cx="965042" cy="824341"/>
            </a:xfrm>
          </p:grpSpPr>
          <p:sp>
            <p:nvSpPr>
              <p:cNvPr id="196" name="TextBox 195"/>
              <p:cNvSpPr txBox="1"/>
              <p:nvPr/>
            </p:nvSpPr>
            <p:spPr>
              <a:xfrm>
                <a:off x="1982714" y="2507307"/>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197" name="TextBox 196"/>
              <p:cNvSpPr txBox="1"/>
              <p:nvPr/>
            </p:nvSpPr>
            <p:spPr>
              <a:xfrm>
                <a:off x="1896730" y="1964106"/>
                <a:ext cx="965042"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grpSp>
        <p:nvGrpSpPr>
          <p:cNvPr id="160" name="组合 69"/>
          <p:cNvGrpSpPr/>
          <p:nvPr/>
        </p:nvGrpSpPr>
        <p:grpSpPr>
          <a:xfrm>
            <a:off x="9385198" y="1211940"/>
            <a:ext cx="1588073" cy="5112151"/>
            <a:chOff x="8870307" y="1144623"/>
            <a:chExt cx="1501202" cy="4831768"/>
          </a:xfrm>
        </p:grpSpPr>
        <p:grpSp>
          <p:nvGrpSpPr>
            <p:cNvPr id="161" name="组合 30"/>
            <p:cNvGrpSpPr/>
            <p:nvPr/>
          </p:nvGrpSpPr>
          <p:grpSpPr>
            <a:xfrm>
              <a:off x="8870307" y="1144623"/>
              <a:ext cx="1501202" cy="4831768"/>
              <a:chOff x="9793485" y="1369595"/>
              <a:chExt cx="1331032" cy="4284059"/>
            </a:xfrm>
          </p:grpSpPr>
          <p:grpSp>
            <p:nvGrpSpPr>
              <p:cNvPr id="168" name="组合 29"/>
              <p:cNvGrpSpPr/>
              <p:nvPr/>
            </p:nvGrpSpPr>
            <p:grpSpPr>
              <a:xfrm>
                <a:off x="9793485" y="1369595"/>
                <a:ext cx="1331032" cy="4284059"/>
                <a:chOff x="9793485" y="1369595"/>
                <a:chExt cx="1331032" cy="4284059"/>
              </a:xfrm>
            </p:grpSpPr>
            <p:grpSp>
              <p:nvGrpSpPr>
                <p:cNvPr id="170" name="组合 18"/>
                <p:cNvGrpSpPr/>
                <p:nvPr/>
              </p:nvGrpSpPr>
              <p:grpSpPr>
                <a:xfrm>
                  <a:off x="9793485" y="1369595"/>
                  <a:ext cx="1331032" cy="4284059"/>
                  <a:chOff x="8785709" y="1367879"/>
                  <a:chExt cx="1331032" cy="4284059"/>
                </a:xfrm>
              </p:grpSpPr>
              <p:grpSp>
                <p:nvGrpSpPr>
                  <p:cNvPr id="179" name="组合 89"/>
                  <p:cNvGrpSpPr/>
                  <p:nvPr/>
                </p:nvGrpSpPr>
                <p:grpSpPr>
                  <a:xfrm flipH="1" rot="10800000">
                    <a:off x="8993152" y="3096071"/>
                    <a:ext cx="916146" cy="2555867"/>
                    <a:chOff x="4324246" y="598916"/>
                    <a:chExt cx="1027112" cy="2865438"/>
                  </a:xfrm>
                </p:grpSpPr>
                <p:sp>
                  <p:nvSpPr>
                    <p:cNvPr id="191"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192" name="Freeform 7"/>
                    <p:cNvSpPr/>
                    <p:nvPr/>
                  </p:nvSpPr>
                  <p:spPr bwMode="auto">
                    <a:xfrm>
                      <a:off x="4352027" y="629873"/>
                      <a:ext cx="971550"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180" name="组合 92"/>
                  <p:cNvGrpSpPr/>
                  <p:nvPr/>
                </p:nvGrpSpPr>
                <p:grpSpPr>
                  <a:xfrm>
                    <a:off x="8993152" y="1367879"/>
                    <a:ext cx="916146" cy="2555867"/>
                    <a:chOff x="4324246" y="598916"/>
                    <a:chExt cx="1027112" cy="2865438"/>
                  </a:xfrm>
                </p:grpSpPr>
                <p:sp>
                  <p:nvSpPr>
                    <p:cNvPr id="189" name="Freeform 6"/>
                    <p:cNvSpPr/>
                    <p:nvPr/>
                  </p:nvSpPr>
                  <p:spPr bwMode="auto">
                    <a:xfrm>
                      <a:off x="4324246" y="598916"/>
                      <a:ext cx="1027112" cy="2865438"/>
                    </a:xfrm>
                    <a:custGeom>
                      <a:gdLst>
                        <a:gd fmla="*/ 137 w 274" name="T0"/>
                        <a:gd fmla="*/ 764 h 764" name="T1"/>
                        <a:gd fmla="*/ 0 w 274" name="T2"/>
                        <a:gd fmla="*/ 636 h 764" name="T3"/>
                        <a:gd fmla="*/ 0 w 274" name="T4"/>
                        <a:gd fmla="*/ 128 h 764" name="T5"/>
                        <a:gd fmla="*/ 137 w 274" name="T6"/>
                        <a:gd fmla="*/ 0 h 764" name="T7"/>
                        <a:gd fmla="*/ 137 w 274" name="T8"/>
                        <a:gd fmla="*/ 0 h 764" name="T9"/>
                        <a:gd fmla="*/ 274 w 274" name="T10"/>
                        <a:gd fmla="*/ 130 h 764" name="T11"/>
                        <a:gd fmla="*/ 274 w 274" name="T12"/>
                        <a:gd fmla="*/ 636 h 764" name="T13"/>
                        <a:gd fmla="*/ 137 w 274" name="T14"/>
                        <a:gd fmla="*/ 764 h 76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64" w="27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190" name="Freeform 7"/>
                    <p:cNvSpPr/>
                    <p:nvPr/>
                  </p:nvSpPr>
                  <p:spPr bwMode="auto">
                    <a:xfrm>
                      <a:off x="4352027" y="629873"/>
                      <a:ext cx="971550" cy="2803525"/>
                    </a:xfrm>
                    <a:custGeom>
                      <a:gdLst>
                        <a:gd fmla="*/ 130 w 259" name="T0"/>
                        <a:gd fmla="*/ 748 h 748" name="T1"/>
                        <a:gd fmla="*/ 0 w 259" name="T2"/>
                        <a:gd fmla="*/ 622 h 748" name="T3"/>
                        <a:gd fmla="*/ 0 w 259" name="T4"/>
                        <a:gd fmla="*/ 125 h 748" name="T5"/>
                        <a:gd fmla="*/ 130 w 259" name="T6"/>
                        <a:gd fmla="*/ 0 h 748" name="T7"/>
                        <a:gd fmla="*/ 130 w 259" name="T8"/>
                        <a:gd fmla="*/ 0 h 748" name="T9"/>
                        <a:gd fmla="*/ 259 w 259" name="T10"/>
                        <a:gd fmla="*/ 125 h 748" name="T11"/>
                        <a:gd fmla="*/ 259 w 259" name="T12"/>
                        <a:gd fmla="*/ 622 h 748" name="T13"/>
                        <a:gd fmla="*/ 130 w 259" name="T14"/>
                        <a:gd fmla="*/ 748 h 7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48" w="259">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181" name="组合 19"/>
                  <p:cNvGrpSpPr/>
                  <p:nvPr/>
                </p:nvGrpSpPr>
                <p:grpSpPr>
                  <a:xfrm>
                    <a:off x="8785709" y="2844392"/>
                    <a:ext cx="1331032" cy="1331032"/>
                    <a:chOff x="6193085" y="2917516"/>
                    <a:chExt cx="1492250" cy="1492250"/>
                  </a:xfrm>
                </p:grpSpPr>
                <p:grpSp>
                  <p:nvGrpSpPr>
                    <p:cNvPr id="182" name="组合 20"/>
                    <p:cNvGrpSpPr/>
                    <p:nvPr/>
                  </p:nvGrpSpPr>
                  <p:grpSpPr>
                    <a:xfrm>
                      <a:off x="6193085" y="2917516"/>
                      <a:ext cx="1492250" cy="1492250"/>
                      <a:chOff x="2232645" y="3355181"/>
                      <a:chExt cx="1492250" cy="1492250"/>
                    </a:xfrm>
                  </p:grpSpPr>
                  <p:sp>
                    <p:nvSpPr>
                      <p:cNvPr id="18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gra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18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sp>
                  <p:nvSpPr>
                    <p:cNvPr id="184" name="Oval 12"/>
                    <p:cNvSpPr>
                      <a:spLocks noChangeArrowheads="1"/>
                    </p:cNvSpPr>
                    <p:nvPr/>
                  </p:nvSpPr>
                  <p:spPr bwMode="auto">
                    <a:xfrm rot="19170872">
                      <a:off x="6532018" y="3257242"/>
                      <a:ext cx="814386" cy="812800"/>
                    </a:xfrm>
                    <a:prstGeom prst="ellipse">
                      <a:avLst/>
                    </a:prstGeom>
                    <a:solidFill>
                      <a:schemeClr val="accent3"/>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grpSp>
              <p:nvGrpSpPr>
                <p:cNvPr id="171" name="组合 2"/>
                <p:cNvGrpSpPr/>
                <p:nvPr/>
              </p:nvGrpSpPr>
              <p:grpSpPr>
                <a:xfrm>
                  <a:off x="10228946" y="1561379"/>
                  <a:ext cx="460111" cy="352463"/>
                  <a:chOff x="4345519" y="1618313"/>
                  <a:chExt cx="460111" cy="352463"/>
                </a:xfrm>
              </p:grpSpPr>
              <p:sp>
                <p:nvSpPr>
                  <p:cNvPr id="176" name="Freeform 24"/>
                  <p:cNvSpPr>
                    <a:spLocks noEditPoints="1"/>
                  </p:cNvSpPr>
                  <p:nvPr/>
                </p:nvSpPr>
                <p:spPr bwMode="auto">
                  <a:xfrm>
                    <a:off x="4345519" y="1696446"/>
                    <a:ext cx="267385" cy="258705"/>
                  </a:xfrm>
                  <a:custGeom>
                    <a:gdLst>
                      <a:gd fmla="*/ 59 w 65" name="T0"/>
                      <a:gd fmla="*/ 33 h 63" name="T1"/>
                      <a:gd fmla="*/ 65 w 65" name="T2"/>
                      <a:gd fmla="*/ 31 h 63" name="T3"/>
                      <a:gd fmla="*/ 63 w 65" name="T4"/>
                      <a:gd fmla="*/ 21 h 63" name="T5"/>
                      <a:gd fmla="*/ 57 w 65" name="T6"/>
                      <a:gd fmla="*/ 21 h 63" name="T7"/>
                      <a:gd fmla="*/ 54 w 65" name="T8"/>
                      <a:gd fmla="*/ 16 h 63" name="T9"/>
                      <a:gd fmla="*/ 57 w 65" name="T10"/>
                      <a:gd fmla="*/ 10 h 63" name="T11"/>
                      <a:gd fmla="*/ 49 w 65" name="T12"/>
                      <a:gd fmla="*/ 4 h 63" name="T13"/>
                      <a:gd fmla="*/ 45 w 65" name="T14"/>
                      <a:gd fmla="*/ 8 h 63" name="T15"/>
                      <a:gd fmla="*/ 39 w 65" name="T16"/>
                      <a:gd fmla="*/ 6 h 63" name="T17"/>
                      <a:gd fmla="*/ 38 w 65" name="T18"/>
                      <a:gd fmla="*/ 0 h 63" name="T19"/>
                      <a:gd fmla="*/ 28 w 65" name="T20"/>
                      <a:gd fmla="*/ 0 h 63" name="T21"/>
                      <a:gd fmla="*/ 27 w 65" name="T22"/>
                      <a:gd fmla="*/ 6 h 63" name="T23"/>
                      <a:gd fmla="*/ 21 w 65" name="T24"/>
                      <a:gd fmla="*/ 8 h 63" name="T25"/>
                      <a:gd fmla="*/ 16 w 65" name="T26"/>
                      <a:gd fmla="*/ 4 h 63" name="T27"/>
                      <a:gd fmla="*/ 8 w 65" name="T28"/>
                      <a:gd fmla="*/ 10 h 63" name="T29"/>
                      <a:gd fmla="*/ 12 w 65" name="T30"/>
                      <a:gd fmla="*/ 15 h 63" name="T31"/>
                      <a:gd fmla="*/ 8 w 65" name="T32"/>
                      <a:gd fmla="*/ 21 h 63" name="T33"/>
                      <a:gd fmla="*/ 2 w 65" name="T34"/>
                      <a:gd fmla="*/ 21 h 63" name="T35"/>
                      <a:gd fmla="*/ 0 w 65" name="T36"/>
                      <a:gd fmla="*/ 31 h 63" name="T37"/>
                      <a:gd fmla="*/ 6 w 65" name="T38"/>
                      <a:gd fmla="*/ 33 h 63" name="T39"/>
                      <a:gd fmla="*/ 7 w 65" name="T40"/>
                      <a:gd fmla="*/ 39 h 63" name="T41"/>
                      <a:gd fmla="*/ 3 w 65" name="T42"/>
                      <a:gd fmla="*/ 43 h 63" name="T43"/>
                      <a:gd fmla="*/ 8 w 65" name="T44"/>
                      <a:gd fmla="*/ 52 h 63" name="T45"/>
                      <a:gd fmla="*/ 13 w 65" name="T46"/>
                      <a:gd fmla="*/ 50 h 63" name="T47"/>
                      <a:gd fmla="*/ 18 w 65" name="T48"/>
                      <a:gd fmla="*/ 54 h 63" name="T49"/>
                      <a:gd fmla="*/ 17 w 65" name="T50"/>
                      <a:gd fmla="*/ 60 h 63" name="T51"/>
                      <a:gd fmla="*/ 26 w 65" name="T52"/>
                      <a:gd fmla="*/ 63 h 63" name="T53"/>
                      <a:gd fmla="*/ 29 w 65" name="T54"/>
                      <a:gd fmla="*/ 58 h 63" name="T55"/>
                      <a:gd fmla="*/ 33 w 65" name="T56"/>
                      <a:gd fmla="*/ 58 h 63" name="T57"/>
                      <a:gd fmla="*/ 36 w 65" name="T58"/>
                      <a:gd fmla="*/ 58 h 63" name="T59"/>
                      <a:gd fmla="*/ 39 w 65" name="T60"/>
                      <a:gd fmla="*/ 63 h 63" name="T61"/>
                      <a:gd fmla="*/ 48 w 65" name="T62"/>
                      <a:gd fmla="*/ 60 h 63" name="T63"/>
                      <a:gd fmla="*/ 47 w 65" name="T64"/>
                      <a:gd fmla="*/ 54 h 63" name="T65"/>
                      <a:gd fmla="*/ 52 w 65" name="T66"/>
                      <a:gd fmla="*/ 50 h 63" name="T67"/>
                      <a:gd fmla="*/ 58 w 65" name="T68"/>
                      <a:gd fmla="*/ 52 h 63" name="T69"/>
                      <a:gd fmla="*/ 63 w 65" name="T70"/>
                      <a:gd fmla="*/ 43 h 63" name="T71"/>
                      <a:gd fmla="*/ 58 w 65" name="T72"/>
                      <a:gd fmla="*/ 39 h 63" name="T73"/>
                      <a:gd fmla="*/ 59 w 65" name="T74"/>
                      <a:gd fmla="*/ 33 h 63" name="T75"/>
                      <a:gd fmla="*/ 33 w 65" name="T76"/>
                      <a:gd fmla="*/ 46 h 63" name="T77"/>
                      <a:gd fmla="*/ 18 w 65" name="T78"/>
                      <a:gd fmla="*/ 32 h 63" name="T79"/>
                      <a:gd fmla="*/ 33 w 65" name="T80"/>
                      <a:gd fmla="*/ 17 h 63" name="T81"/>
                      <a:gd fmla="*/ 47 w 65" name="T82"/>
                      <a:gd fmla="*/ 32 h 63" name="T83"/>
                      <a:gd fmla="*/ 33 w 65" name="T84"/>
                      <a:gd fmla="*/ 46 h 6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2" w="65">
                        <a:moveTo>
                          <a:pt x="59" y="33"/>
                        </a:moveTo>
                        <a:cubicBezTo>
                          <a:pt x="65" y="31"/>
                          <a:pt x="65" y="31"/>
                          <a:pt x="65" y="31"/>
                        </a:cubicBezTo>
                        <a:cubicBezTo>
                          <a:pt x="63" y="21"/>
                          <a:pt x="63" y="21"/>
                          <a:pt x="63" y="21"/>
                        </a:cubicBezTo>
                        <a:cubicBezTo>
                          <a:pt x="57" y="21"/>
                          <a:pt x="57" y="21"/>
                          <a:pt x="57" y="21"/>
                        </a:cubicBezTo>
                        <a:cubicBezTo>
                          <a:pt x="56" y="19"/>
                          <a:pt x="55" y="18"/>
                          <a:pt x="54" y="16"/>
                        </a:cubicBezTo>
                        <a:cubicBezTo>
                          <a:pt x="57" y="10"/>
                          <a:pt x="57" y="10"/>
                          <a:pt x="57" y="10"/>
                        </a:cubicBezTo>
                        <a:cubicBezTo>
                          <a:pt x="49" y="4"/>
                          <a:pt x="49" y="4"/>
                          <a:pt x="49" y="4"/>
                        </a:cubicBezTo>
                        <a:cubicBezTo>
                          <a:pt x="45" y="8"/>
                          <a:pt x="45" y="8"/>
                          <a:pt x="45" y="8"/>
                        </a:cubicBezTo>
                        <a:cubicBezTo>
                          <a:pt x="43" y="7"/>
                          <a:pt x="41" y="6"/>
                          <a:pt x="39" y="6"/>
                        </a:cubicBezTo>
                        <a:cubicBezTo>
                          <a:pt x="38" y="0"/>
                          <a:pt x="38" y="0"/>
                          <a:pt x="38" y="0"/>
                        </a:cubicBezTo>
                        <a:cubicBezTo>
                          <a:pt x="28" y="0"/>
                          <a:pt x="28" y="0"/>
                          <a:pt x="28" y="0"/>
                        </a:cubicBezTo>
                        <a:cubicBezTo>
                          <a:pt x="27" y="6"/>
                          <a:pt x="27" y="6"/>
                          <a:pt x="27" y="6"/>
                        </a:cubicBezTo>
                        <a:cubicBezTo>
                          <a:pt x="25" y="6"/>
                          <a:pt x="23" y="7"/>
                          <a:pt x="21" y="8"/>
                        </a:cubicBezTo>
                        <a:cubicBezTo>
                          <a:pt x="16" y="4"/>
                          <a:pt x="16" y="4"/>
                          <a:pt x="16" y="4"/>
                        </a:cubicBezTo>
                        <a:cubicBezTo>
                          <a:pt x="8" y="10"/>
                          <a:pt x="8" y="10"/>
                          <a:pt x="8" y="10"/>
                        </a:cubicBezTo>
                        <a:cubicBezTo>
                          <a:pt x="12" y="15"/>
                          <a:pt x="12" y="15"/>
                          <a:pt x="12" y="15"/>
                        </a:cubicBezTo>
                        <a:cubicBezTo>
                          <a:pt x="10" y="17"/>
                          <a:pt x="9" y="19"/>
                          <a:pt x="8" y="21"/>
                        </a:cubicBezTo>
                        <a:cubicBezTo>
                          <a:pt x="2" y="21"/>
                          <a:pt x="2" y="21"/>
                          <a:pt x="2" y="21"/>
                        </a:cubicBezTo>
                        <a:cubicBezTo>
                          <a:pt x="0" y="31"/>
                          <a:pt x="0" y="31"/>
                          <a:pt x="0" y="31"/>
                        </a:cubicBezTo>
                        <a:cubicBezTo>
                          <a:pt x="6" y="33"/>
                          <a:pt x="6" y="33"/>
                          <a:pt x="6" y="33"/>
                        </a:cubicBezTo>
                        <a:cubicBezTo>
                          <a:pt x="6" y="35"/>
                          <a:pt x="7" y="37"/>
                          <a:pt x="7" y="39"/>
                        </a:cubicBezTo>
                        <a:cubicBezTo>
                          <a:pt x="3" y="43"/>
                          <a:pt x="3" y="43"/>
                          <a:pt x="3" y="43"/>
                        </a:cubicBezTo>
                        <a:cubicBezTo>
                          <a:pt x="8" y="52"/>
                          <a:pt x="8" y="52"/>
                          <a:pt x="8" y="52"/>
                        </a:cubicBezTo>
                        <a:cubicBezTo>
                          <a:pt x="13" y="50"/>
                          <a:pt x="13" y="50"/>
                          <a:pt x="13" y="50"/>
                        </a:cubicBezTo>
                        <a:cubicBezTo>
                          <a:pt x="15" y="51"/>
                          <a:pt x="16" y="52"/>
                          <a:pt x="18" y="54"/>
                        </a:cubicBezTo>
                        <a:cubicBezTo>
                          <a:pt x="17" y="60"/>
                          <a:pt x="17" y="60"/>
                          <a:pt x="17" y="60"/>
                        </a:cubicBezTo>
                        <a:cubicBezTo>
                          <a:pt x="26" y="63"/>
                          <a:pt x="26" y="63"/>
                          <a:pt x="26" y="63"/>
                        </a:cubicBezTo>
                        <a:cubicBezTo>
                          <a:pt x="29" y="58"/>
                          <a:pt x="29" y="58"/>
                          <a:pt x="29" y="58"/>
                        </a:cubicBezTo>
                        <a:cubicBezTo>
                          <a:pt x="30" y="58"/>
                          <a:pt x="32" y="58"/>
                          <a:pt x="33" y="58"/>
                        </a:cubicBezTo>
                        <a:cubicBezTo>
                          <a:pt x="34" y="58"/>
                          <a:pt x="35" y="58"/>
                          <a:pt x="36" y="58"/>
                        </a:cubicBezTo>
                        <a:cubicBezTo>
                          <a:pt x="39" y="63"/>
                          <a:pt x="39" y="63"/>
                          <a:pt x="39" y="63"/>
                        </a:cubicBezTo>
                        <a:cubicBezTo>
                          <a:pt x="48" y="60"/>
                          <a:pt x="48" y="60"/>
                          <a:pt x="48" y="60"/>
                        </a:cubicBezTo>
                        <a:cubicBezTo>
                          <a:pt x="47" y="54"/>
                          <a:pt x="47" y="54"/>
                          <a:pt x="47" y="54"/>
                        </a:cubicBezTo>
                        <a:cubicBezTo>
                          <a:pt x="49" y="53"/>
                          <a:pt x="50" y="51"/>
                          <a:pt x="52" y="50"/>
                        </a:cubicBezTo>
                        <a:cubicBezTo>
                          <a:pt x="58" y="52"/>
                          <a:pt x="58" y="52"/>
                          <a:pt x="58" y="52"/>
                        </a:cubicBezTo>
                        <a:cubicBezTo>
                          <a:pt x="63" y="43"/>
                          <a:pt x="63" y="43"/>
                          <a:pt x="63" y="43"/>
                        </a:cubicBezTo>
                        <a:cubicBezTo>
                          <a:pt x="58" y="39"/>
                          <a:pt x="58" y="39"/>
                          <a:pt x="58" y="39"/>
                        </a:cubicBezTo>
                        <a:cubicBezTo>
                          <a:pt x="59" y="37"/>
                          <a:pt x="59" y="35"/>
                          <a:pt x="59" y="33"/>
                        </a:cubicBezTo>
                        <a:close/>
                        <a:moveTo>
                          <a:pt x="33" y="46"/>
                        </a:moveTo>
                        <a:cubicBezTo>
                          <a:pt x="25" y="46"/>
                          <a:pt x="18" y="40"/>
                          <a:pt x="18" y="32"/>
                        </a:cubicBezTo>
                        <a:cubicBezTo>
                          <a:pt x="18" y="23"/>
                          <a:pt x="25" y="17"/>
                          <a:pt x="33" y="17"/>
                        </a:cubicBezTo>
                        <a:cubicBezTo>
                          <a:pt x="41" y="17"/>
                          <a:pt x="47" y="23"/>
                          <a:pt x="47" y="32"/>
                        </a:cubicBezTo>
                        <a:cubicBezTo>
                          <a:pt x="47" y="40"/>
                          <a:pt x="41" y="46"/>
                          <a:pt x="33" y="46"/>
                        </a:cubicBez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177" name="Freeform 25"/>
                  <p:cNvSpPr>
                    <a:spLocks noEditPoints="1"/>
                  </p:cNvSpPr>
                  <p:nvPr/>
                </p:nvSpPr>
                <p:spPr bwMode="auto">
                  <a:xfrm>
                    <a:off x="4592069" y="1762424"/>
                    <a:ext cx="213561" cy="208352"/>
                  </a:xfrm>
                  <a:custGeom>
                    <a:gdLst>
                      <a:gd fmla="*/ 48 w 52" name="T0"/>
                      <a:gd fmla="*/ 27 h 51" name="T1"/>
                      <a:gd fmla="*/ 52 w 52" name="T2"/>
                      <a:gd fmla="*/ 25 h 51" name="T3"/>
                      <a:gd fmla="*/ 51 w 52" name="T4"/>
                      <a:gd fmla="*/ 17 h 51" name="T5"/>
                      <a:gd fmla="*/ 46 w 52" name="T6"/>
                      <a:gd fmla="*/ 17 h 51" name="T7"/>
                      <a:gd fmla="*/ 44 w 52" name="T8"/>
                      <a:gd fmla="*/ 13 h 51" name="T9"/>
                      <a:gd fmla="*/ 46 w 52" name="T10"/>
                      <a:gd fmla="*/ 8 h 51" name="T11"/>
                      <a:gd fmla="*/ 40 w 52" name="T12"/>
                      <a:gd fmla="*/ 3 h 51" name="T13"/>
                      <a:gd fmla="*/ 36 w 52" name="T14"/>
                      <a:gd fmla="*/ 6 h 51" name="T15"/>
                      <a:gd fmla="*/ 31 w 52" name="T16"/>
                      <a:gd fmla="*/ 5 h 51" name="T17"/>
                      <a:gd fmla="*/ 31 w 52" name="T18"/>
                      <a:gd fmla="*/ 0 h 51" name="T19"/>
                      <a:gd fmla="*/ 22 w 52" name="T20"/>
                      <a:gd fmla="*/ 0 h 51" name="T21"/>
                      <a:gd fmla="*/ 22 w 52" name="T22"/>
                      <a:gd fmla="*/ 4 h 51" name="T23"/>
                      <a:gd fmla="*/ 17 w 52" name="T24"/>
                      <a:gd fmla="*/ 6 h 51" name="T25"/>
                      <a:gd fmla="*/ 13 w 52" name="T26"/>
                      <a:gd fmla="*/ 3 h 51" name="T27"/>
                      <a:gd fmla="*/ 7 w 52" name="T28"/>
                      <a:gd fmla="*/ 8 h 51" name="T29"/>
                      <a:gd fmla="*/ 9 w 52" name="T30"/>
                      <a:gd fmla="*/ 12 h 51" name="T31"/>
                      <a:gd fmla="*/ 7 w 52" name="T32"/>
                      <a:gd fmla="*/ 17 h 51" name="T33"/>
                      <a:gd fmla="*/ 2 w 52" name="T34"/>
                      <a:gd fmla="*/ 17 h 51" name="T35"/>
                      <a:gd fmla="*/ 0 w 52" name="T36"/>
                      <a:gd fmla="*/ 25 h 51" name="T37"/>
                      <a:gd fmla="*/ 5 w 52" name="T38"/>
                      <a:gd fmla="*/ 26 h 51" name="T39"/>
                      <a:gd fmla="*/ 6 w 52" name="T40"/>
                      <a:gd fmla="*/ 31 h 51" name="T41"/>
                      <a:gd fmla="*/ 2 w 52" name="T42"/>
                      <a:gd fmla="*/ 35 h 51" name="T43"/>
                      <a:gd fmla="*/ 6 w 52" name="T44"/>
                      <a:gd fmla="*/ 42 h 51" name="T45"/>
                      <a:gd fmla="*/ 11 w 52" name="T46"/>
                      <a:gd fmla="*/ 40 h 51" name="T47"/>
                      <a:gd fmla="*/ 14 w 52" name="T48"/>
                      <a:gd fmla="*/ 43 h 51" name="T49"/>
                      <a:gd fmla="*/ 14 w 52" name="T50"/>
                      <a:gd fmla="*/ 48 h 51" name="T51"/>
                      <a:gd fmla="*/ 21 w 52" name="T52"/>
                      <a:gd fmla="*/ 51 h 51" name="T53"/>
                      <a:gd fmla="*/ 24 w 52" name="T54"/>
                      <a:gd fmla="*/ 47 h 51" name="T55"/>
                      <a:gd fmla="*/ 26 w 52" name="T56"/>
                      <a:gd fmla="*/ 47 h 51" name="T57"/>
                      <a:gd fmla="*/ 29 w 52" name="T58"/>
                      <a:gd fmla="*/ 47 h 51" name="T59"/>
                      <a:gd fmla="*/ 31 w 52" name="T60"/>
                      <a:gd fmla="*/ 51 h 51" name="T61"/>
                      <a:gd fmla="*/ 39 w 52" name="T62"/>
                      <a:gd fmla="*/ 48 h 51" name="T63"/>
                      <a:gd fmla="*/ 38 w 52" name="T64"/>
                      <a:gd fmla="*/ 43 h 51" name="T65"/>
                      <a:gd fmla="*/ 42 w 52" name="T66"/>
                      <a:gd fmla="*/ 40 h 51" name="T67"/>
                      <a:gd fmla="*/ 46 w 52" name="T68"/>
                      <a:gd fmla="*/ 42 h 51" name="T69"/>
                      <a:gd fmla="*/ 51 w 52" name="T70"/>
                      <a:gd fmla="*/ 35 h 51" name="T71"/>
                      <a:gd fmla="*/ 47 w 52" name="T72"/>
                      <a:gd fmla="*/ 32 h 51" name="T73"/>
                      <a:gd fmla="*/ 48 w 52" name="T74"/>
                      <a:gd fmla="*/ 27 h 51" name="T75"/>
                      <a:gd fmla="*/ 26 w 52" name="T76"/>
                      <a:gd fmla="*/ 42 h 51" name="T77"/>
                      <a:gd fmla="*/ 10 w 52" name="T78"/>
                      <a:gd fmla="*/ 25 h 51" name="T79"/>
                      <a:gd fmla="*/ 26 w 52" name="T80"/>
                      <a:gd fmla="*/ 9 h 51" name="T81"/>
                      <a:gd fmla="*/ 42 w 52" name="T82"/>
                      <a:gd fmla="*/ 25 h 51" name="T83"/>
                      <a:gd fmla="*/ 26 w 52" name="T84"/>
                      <a:gd fmla="*/ 42 h 5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1" w="52">
                        <a:moveTo>
                          <a:pt x="48" y="27"/>
                        </a:moveTo>
                        <a:cubicBezTo>
                          <a:pt x="52" y="25"/>
                          <a:pt x="52" y="25"/>
                          <a:pt x="52" y="25"/>
                        </a:cubicBezTo>
                        <a:cubicBezTo>
                          <a:pt x="51" y="17"/>
                          <a:pt x="51" y="17"/>
                          <a:pt x="51" y="17"/>
                        </a:cubicBezTo>
                        <a:cubicBezTo>
                          <a:pt x="46" y="17"/>
                          <a:pt x="46" y="17"/>
                          <a:pt x="46" y="17"/>
                        </a:cubicBezTo>
                        <a:cubicBezTo>
                          <a:pt x="45" y="16"/>
                          <a:pt x="45" y="14"/>
                          <a:pt x="44" y="13"/>
                        </a:cubicBezTo>
                        <a:cubicBezTo>
                          <a:pt x="46" y="8"/>
                          <a:pt x="46" y="8"/>
                          <a:pt x="46" y="8"/>
                        </a:cubicBezTo>
                        <a:cubicBezTo>
                          <a:pt x="40" y="3"/>
                          <a:pt x="40" y="3"/>
                          <a:pt x="40" y="3"/>
                        </a:cubicBezTo>
                        <a:cubicBezTo>
                          <a:pt x="36" y="6"/>
                          <a:pt x="36" y="6"/>
                          <a:pt x="36" y="6"/>
                        </a:cubicBezTo>
                        <a:cubicBezTo>
                          <a:pt x="35" y="6"/>
                          <a:pt x="33" y="5"/>
                          <a:pt x="31" y="5"/>
                        </a:cubicBezTo>
                        <a:cubicBezTo>
                          <a:pt x="31" y="0"/>
                          <a:pt x="31" y="0"/>
                          <a:pt x="31" y="0"/>
                        </a:cubicBezTo>
                        <a:cubicBezTo>
                          <a:pt x="22" y="0"/>
                          <a:pt x="22" y="0"/>
                          <a:pt x="22" y="0"/>
                        </a:cubicBezTo>
                        <a:cubicBezTo>
                          <a:pt x="22" y="4"/>
                          <a:pt x="22" y="4"/>
                          <a:pt x="22" y="4"/>
                        </a:cubicBezTo>
                        <a:cubicBezTo>
                          <a:pt x="20" y="5"/>
                          <a:pt x="18" y="5"/>
                          <a:pt x="17" y="6"/>
                        </a:cubicBezTo>
                        <a:cubicBezTo>
                          <a:pt x="13" y="3"/>
                          <a:pt x="13" y="3"/>
                          <a:pt x="13" y="3"/>
                        </a:cubicBezTo>
                        <a:cubicBezTo>
                          <a:pt x="7" y="8"/>
                          <a:pt x="7" y="8"/>
                          <a:pt x="7" y="8"/>
                        </a:cubicBezTo>
                        <a:cubicBezTo>
                          <a:pt x="9" y="12"/>
                          <a:pt x="9" y="12"/>
                          <a:pt x="9" y="12"/>
                        </a:cubicBezTo>
                        <a:cubicBezTo>
                          <a:pt x="8" y="14"/>
                          <a:pt x="7" y="15"/>
                          <a:pt x="7" y="17"/>
                        </a:cubicBezTo>
                        <a:cubicBezTo>
                          <a:pt x="2" y="17"/>
                          <a:pt x="2" y="17"/>
                          <a:pt x="2" y="17"/>
                        </a:cubicBezTo>
                        <a:cubicBezTo>
                          <a:pt x="0" y="25"/>
                          <a:pt x="0" y="25"/>
                          <a:pt x="0" y="25"/>
                        </a:cubicBezTo>
                        <a:cubicBezTo>
                          <a:pt x="5" y="26"/>
                          <a:pt x="5" y="26"/>
                          <a:pt x="5" y="26"/>
                        </a:cubicBezTo>
                        <a:cubicBezTo>
                          <a:pt x="5" y="28"/>
                          <a:pt x="5" y="30"/>
                          <a:pt x="6" y="31"/>
                        </a:cubicBezTo>
                        <a:cubicBezTo>
                          <a:pt x="2" y="35"/>
                          <a:pt x="2" y="35"/>
                          <a:pt x="2" y="35"/>
                        </a:cubicBezTo>
                        <a:cubicBezTo>
                          <a:pt x="6" y="42"/>
                          <a:pt x="6" y="42"/>
                          <a:pt x="6" y="42"/>
                        </a:cubicBezTo>
                        <a:cubicBezTo>
                          <a:pt x="11" y="40"/>
                          <a:pt x="11" y="40"/>
                          <a:pt x="11" y="40"/>
                        </a:cubicBezTo>
                        <a:cubicBezTo>
                          <a:pt x="12" y="41"/>
                          <a:pt x="13" y="42"/>
                          <a:pt x="14" y="43"/>
                        </a:cubicBezTo>
                        <a:cubicBezTo>
                          <a:pt x="14" y="48"/>
                          <a:pt x="14" y="48"/>
                          <a:pt x="14" y="48"/>
                        </a:cubicBezTo>
                        <a:cubicBezTo>
                          <a:pt x="21" y="51"/>
                          <a:pt x="21" y="51"/>
                          <a:pt x="21" y="51"/>
                        </a:cubicBezTo>
                        <a:cubicBezTo>
                          <a:pt x="24" y="47"/>
                          <a:pt x="24" y="47"/>
                          <a:pt x="24" y="47"/>
                        </a:cubicBezTo>
                        <a:cubicBezTo>
                          <a:pt x="25" y="47"/>
                          <a:pt x="25" y="47"/>
                          <a:pt x="26" y="47"/>
                        </a:cubicBezTo>
                        <a:cubicBezTo>
                          <a:pt x="27" y="47"/>
                          <a:pt x="28" y="47"/>
                          <a:pt x="29" y="47"/>
                        </a:cubicBezTo>
                        <a:cubicBezTo>
                          <a:pt x="31" y="51"/>
                          <a:pt x="31" y="51"/>
                          <a:pt x="31" y="51"/>
                        </a:cubicBezTo>
                        <a:cubicBezTo>
                          <a:pt x="39" y="48"/>
                          <a:pt x="39" y="48"/>
                          <a:pt x="39" y="48"/>
                        </a:cubicBezTo>
                        <a:cubicBezTo>
                          <a:pt x="38" y="43"/>
                          <a:pt x="38" y="43"/>
                          <a:pt x="38" y="43"/>
                        </a:cubicBezTo>
                        <a:cubicBezTo>
                          <a:pt x="39" y="43"/>
                          <a:pt x="41" y="41"/>
                          <a:pt x="42" y="40"/>
                        </a:cubicBezTo>
                        <a:cubicBezTo>
                          <a:pt x="46" y="42"/>
                          <a:pt x="46" y="42"/>
                          <a:pt x="46" y="42"/>
                        </a:cubicBezTo>
                        <a:cubicBezTo>
                          <a:pt x="51" y="35"/>
                          <a:pt x="51" y="35"/>
                          <a:pt x="51" y="35"/>
                        </a:cubicBezTo>
                        <a:cubicBezTo>
                          <a:pt x="47" y="32"/>
                          <a:pt x="47" y="32"/>
                          <a:pt x="47" y="32"/>
                        </a:cubicBezTo>
                        <a:cubicBezTo>
                          <a:pt x="47" y="30"/>
                          <a:pt x="48" y="29"/>
                          <a:pt x="48" y="27"/>
                        </a:cubicBezTo>
                        <a:close/>
                        <a:moveTo>
                          <a:pt x="26" y="42"/>
                        </a:moveTo>
                        <a:cubicBezTo>
                          <a:pt x="17" y="42"/>
                          <a:pt x="10" y="34"/>
                          <a:pt x="10" y="25"/>
                        </a:cubicBezTo>
                        <a:cubicBezTo>
                          <a:pt x="10" y="16"/>
                          <a:pt x="17" y="9"/>
                          <a:pt x="26" y="9"/>
                        </a:cubicBezTo>
                        <a:cubicBezTo>
                          <a:pt x="35" y="9"/>
                          <a:pt x="42" y="16"/>
                          <a:pt x="42" y="25"/>
                        </a:cubicBezTo>
                        <a:cubicBezTo>
                          <a:pt x="42" y="34"/>
                          <a:pt x="35" y="42"/>
                          <a:pt x="26" y="42"/>
                        </a:cubicBez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sp>
                <p:nvSpPr>
                  <p:cNvPr id="178" name="Freeform 26"/>
                  <p:cNvSpPr>
                    <a:spLocks noEditPoints="1"/>
                  </p:cNvSpPr>
                  <p:nvPr/>
                </p:nvSpPr>
                <p:spPr bwMode="auto">
                  <a:xfrm>
                    <a:off x="4574706" y="1618313"/>
                    <a:ext cx="144111" cy="144111"/>
                  </a:xfrm>
                  <a:custGeom>
                    <a:gdLst>
                      <a:gd fmla="*/ 26 w 35" name="T0"/>
                      <a:gd fmla="*/ 29 h 35" name="T1"/>
                      <a:gd fmla="*/ 29 w 35" name="T2"/>
                      <a:gd fmla="*/ 31 h 35" name="T3"/>
                      <a:gd fmla="*/ 32 w 35" name="T4"/>
                      <a:gd fmla="*/ 27 h 35" name="T5"/>
                      <a:gd fmla="*/ 30 w 35" name="T6"/>
                      <a:gd fmla="*/ 24 h 35" name="T7"/>
                      <a:gd fmla="*/ 32 w 35" name="T8"/>
                      <a:gd fmla="*/ 21 h 35" name="T9"/>
                      <a:gd fmla="*/ 35 w 35" name="T10"/>
                      <a:gd fmla="*/ 21 h 35" name="T11"/>
                      <a:gd fmla="*/ 35 w 35" name="T12"/>
                      <a:gd fmla="*/ 15 h 35" name="T13"/>
                      <a:gd fmla="*/ 32 w 35" name="T14"/>
                      <a:gd fmla="*/ 15 h 35" name="T15"/>
                      <a:gd fmla="*/ 31 w 35" name="T16"/>
                      <a:gd fmla="*/ 11 h 35" name="T17"/>
                      <a:gd fmla="*/ 33 w 35" name="T18"/>
                      <a:gd fmla="*/ 9 h 35" name="T19"/>
                      <a:gd fmla="*/ 30 w 35" name="T20"/>
                      <a:gd fmla="*/ 5 h 35" name="T21"/>
                      <a:gd fmla="*/ 27 w 35" name="T22"/>
                      <a:gd fmla="*/ 6 h 35" name="T23"/>
                      <a:gd fmla="*/ 24 w 35" name="T24"/>
                      <a:gd fmla="*/ 4 h 35" name="T25"/>
                      <a:gd fmla="*/ 24 w 35" name="T26"/>
                      <a:gd fmla="*/ 1 h 35" name="T27"/>
                      <a:gd fmla="*/ 19 w 35" name="T28"/>
                      <a:gd fmla="*/ 0 h 35" name="T29"/>
                      <a:gd fmla="*/ 17 w 35" name="T30"/>
                      <a:gd fmla="*/ 3 h 35" name="T31"/>
                      <a:gd fmla="*/ 14 w 35" name="T32"/>
                      <a:gd fmla="*/ 3 h 35" name="T33"/>
                      <a:gd fmla="*/ 12 w 35" name="T34"/>
                      <a:gd fmla="*/ 1 h 35" name="T35"/>
                      <a:gd fmla="*/ 7 w 35" name="T36"/>
                      <a:gd fmla="*/ 3 h 35" name="T37"/>
                      <a:gd fmla="*/ 8 w 35" name="T38"/>
                      <a:gd fmla="*/ 7 h 35" name="T39"/>
                      <a:gd fmla="*/ 6 w 35" name="T40"/>
                      <a:gd fmla="*/ 9 h 35" name="T41"/>
                      <a:gd fmla="*/ 3 w 35" name="T42"/>
                      <a:gd fmla="*/ 8 h 35" name="T43"/>
                      <a:gd fmla="*/ 1 w 35" name="T44"/>
                      <a:gd fmla="*/ 14 h 35" name="T45"/>
                      <a:gd fmla="*/ 3 w 35" name="T46"/>
                      <a:gd fmla="*/ 15 h 35" name="T47"/>
                      <a:gd fmla="*/ 3 w 35" name="T48"/>
                      <a:gd fmla="*/ 19 h 35" name="T49"/>
                      <a:gd fmla="*/ 0 w 35" name="T50"/>
                      <a:gd fmla="*/ 20 h 35" name="T51"/>
                      <a:gd fmla="*/ 2 w 35" name="T52"/>
                      <a:gd fmla="*/ 25 h 35" name="T53"/>
                      <a:gd fmla="*/ 5 w 35" name="T54"/>
                      <a:gd fmla="*/ 25 h 35" name="T55"/>
                      <a:gd fmla="*/ 6 w 35" name="T56"/>
                      <a:gd fmla="*/ 26 h 35" name="T57"/>
                      <a:gd fmla="*/ 7 w 35" name="T58"/>
                      <a:gd fmla="*/ 28 h 35" name="T59"/>
                      <a:gd fmla="*/ 6 w 35" name="T60"/>
                      <a:gd fmla="*/ 31 h 35" name="T61"/>
                      <a:gd fmla="*/ 11 w 35" name="T62"/>
                      <a:gd fmla="*/ 34 h 35" name="T63"/>
                      <a:gd fmla="*/ 13 w 35" name="T64"/>
                      <a:gd fmla="*/ 31 h 35" name="T65"/>
                      <a:gd fmla="*/ 16 w 35" name="T66"/>
                      <a:gd fmla="*/ 32 h 35" name="T67"/>
                      <a:gd fmla="*/ 17 w 35" name="T68"/>
                      <a:gd fmla="*/ 35 h 35" name="T69"/>
                      <a:gd fmla="*/ 23 w 35" name="T70"/>
                      <a:gd fmla="*/ 34 h 35" name="T71"/>
                      <a:gd fmla="*/ 23 w 35" name="T72"/>
                      <a:gd fmla="*/ 31 h 35" name="T73"/>
                      <a:gd fmla="*/ 26 w 35" name="T74"/>
                      <a:gd fmla="*/ 29 h 35" name="T75"/>
                      <a:gd fmla="*/ 9 w 35" name="T76"/>
                      <a:gd fmla="*/ 24 h 35" name="T77"/>
                      <a:gd fmla="*/ 11 w 35" name="T78"/>
                      <a:gd fmla="*/ 9 h 35" name="T79"/>
                      <a:gd fmla="*/ 26 w 35" name="T80"/>
                      <a:gd fmla="*/ 11 h 35" name="T81"/>
                      <a:gd fmla="*/ 24 w 35" name="T82"/>
                      <a:gd fmla="*/ 26 h 35" name="T83"/>
                      <a:gd fmla="*/ 9 w 35" name="T84"/>
                      <a:gd fmla="*/ 24 h 3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35" w="35">
                        <a:moveTo>
                          <a:pt x="26" y="29"/>
                        </a:moveTo>
                        <a:cubicBezTo>
                          <a:pt x="29" y="31"/>
                          <a:pt x="29" y="31"/>
                          <a:pt x="29" y="31"/>
                        </a:cubicBezTo>
                        <a:cubicBezTo>
                          <a:pt x="32" y="27"/>
                          <a:pt x="32" y="27"/>
                          <a:pt x="32" y="27"/>
                        </a:cubicBezTo>
                        <a:cubicBezTo>
                          <a:pt x="30" y="24"/>
                          <a:pt x="30" y="24"/>
                          <a:pt x="30" y="24"/>
                        </a:cubicBezTo>
                        <a:cubicBezTo>
                          <a:pt x="31" y="23"/>
                          <a:pt x="31" y="22"/>
                          <a:pt x="32" y="21"/>
                        </a:cubicBezTo>
                        <a:cubicBezTo>
                          <a:pt x="35" y="21"/>
                          <a:pt x="35" y="21"/>
                          <a:pt x="35" y="21"/>
                        </a:cubicBezTo>
                        <a:cubicBezTo>
                          <a:pt x="35" y="15"/>
                          <a:pt x="35" y="15"/>
                          <a:pt x="35" y="15"/>
                        </a:cubicBezTo>
                        <a:cubicBezTo>
                          <a:pt x="32" y="15"/>
                          <a:pt x="32" y="15"/>
                          <a:pt x="32" y="15"/>
                        </a:cubicBezTo>
                        <a:cubicBezTo>
                          <a:pt x="32" y="14"/>
                          <a:pt x="31" y="12"/>
                          <a:pt x="31" y="11"/>
                        </a:cubicBezTo>
                        <a:cubicBezTo>
                          <a:pt x="33" y="9"/>
                          <a:pt x="33" y="9"/>
                          <a:pt x="33" y="9"/>
                        </a:cubicBezTo>
                        <a:cubicBezTo>
                          <a:pt x="30" y="5"/>
                          <a:pt x="30" y="5"/>
                          <a:pt x="30" y="5"/>
                        </a:cubicBezTo>
                        <a:cubicBezTo>
                          <a:pt x="27" y="6"/>
                          <a:pt x="27" y="6"/>
                          <a:pt x="27" y="6"/>
                        </a:cubicBezTo>
                        <a:cubicBezTo>
                          <a:pt x="26" y="5"/>
                          <a:pt x="25" y="5"/>
                          <a:pt x="24" y="4"/>
                        </a:cubicBezTo>
                        <a:cubicBezTo>
                          <a:pt x="24" y="1"/>
                          <a:pt x="24" y="1"/>
                          <a:pt x="24" y="1"/>
                        </a:cubicBezTo>
                        <a:cubicBezTo>
                          <a:pt x="19" y="0"/>
                          <a:pt x="19" y="0"/>
                          <a:pt x="19" y="0"/>
                        </a:cubicBezTo>
                        <a:cubicBezTo>
                          <a:pt x="17" y="3"/>
                          <a:pt x="17" y="3"/>
                          <a:pt x="17" y="3"/>
                        </a:cubicBezTo>
                        <a:cubicBezTo>
                          <a:pt x="16" y="3"/>
                          <a:pt x="15" y="3"/>
                          <a:pt x="14" y="3"/>
                        </a:cubicBezTo>
                        <a:cubicBezTo>
                          <a:pt x="12" y="1"/>
                          <a:pt x="12" y="1"/>
                          <a:pt x="12" y="1"/>
                        </a:cubicBezTo>
                        <a:cubicBezTo>
                          <a:pt x="7" y="3"/>
                          <a:pt x="7" y="3"/>
                          <a:pt x="7" y="3"/>
                        </a:cubicBezTo>
                        <a:cubicBezTo>
                          <a:pt x="8" y="7"/>
                          <a:pt x="8" y="7"/>
                          <a:pt x="8" y="7"/>
                        </a:cubicBezTo>
                        <a:cubicBezTo>
                          <a:pt x="7" y="7"/>
                          <a:pt x="7" y="8"/>
                          <a:pt x="6" y="9"/>
                        </a:cubicBezTo>
                        <a:cubicBezTo>
                          <a:pt x="3" y="8"/>
                          <a:pt x="3" y="8"/>
                          <a:pt x="3" y="8"/>
                        </a:cubicBezTo>
                        <a:cubicBezTo>
                          <a:pt x="1" y="14"/>
                          <a:pt x="1" y="14"/>
                          <a:pt x="1" y="14"/>
                        </a:cubicBezTo>
                        <a:cubicBezTo>
                          <a:pt x="3" y="15"/>
                          <a:pt x="3" y="15"/>
                          <a:pt x="3" y="15"/>
                        </a:cubicBezTo>
                        <a:cubicBezTo>
                          <a:pt x="3" y="16"/>
                          <a:pt x="3" y="17"/>
                          <a:pt x="3" y="19"/>
                        </a:cubicBezTo>
                        <a:cubicBezTo>
                          <a:pt x="0" y="20"/>
                          <a:pt x="0" y="20"/>
                          <a:pt x="0" y="20"/>
                        </a:cubicBezTo>
                        <a:cubicBezTo>
                          <a:pt x="2" y="25"/>
                          <a:pt x="2" y="25"/>
                          <a:pt x="2" y="25"/>
                        </a:cubicBezTo>
                        <a:cubicBezTo>
                          <a:pt x="5" y="25"/>
                          <a:pt x="5" y="25"/>
                          <a:pt x="5" y="25"/>
                        </a:cubicBezTo>
                        <a:cubicBezTo>
                          <a:pt x="6" y="25"/>
                          <a:pt x="6" y="26"/>
                          <a:pt x="6" y="26"/>
                        </a:cubicBezTo>
                        <a:cubicBezTo>
                          <a:pt x="7" y="27"/>
                          <a:pt x="7" y="27"/>
                          <a:pt x="7" y="28"/>
                        </a:cubicBezTo>
                        <a:cubicBezTo>
                          <a:pt x="6" y="31"/>
                          <a:pt x="6" y="31"/>
                          <a:pt x="6" y="31"/>
                        </a:cubicBezTo>
                        <a:cubicBezTo>
                          <a:pt x="11" y="34"/>
                          <a:pt x="11" y="34"/>
                          <a:pt x="11" y="34"/>
                        </a:cubicBezTo>
                        <a:cubicBezTo>
                          <a:pt x="13" y="31"/>
                          <a:pt x="13" y="31"/>
                          <a:pt x="13" y="31"/>
                        </a:cubicBezTo>
                        <a:cubicBezTo>
                          <a:pt x="14" y="31"/>
                          <a:pt x="15" y="32"/>
                          <a:pt x="16" y="32"/>
                        </a:cubicBezTo>
                        <a:cubicBezTo>
                          <a:pt x="17" y="35"/>
                          <a:pt x="17" y="35"/>
                          <a:pt x="17" y="35"/>
                        </a:cubicBezTo>
                        <a:cubicBezTo>
                          <a:pt x="23" y="34"/>
                          <a:pt x="23" y="34"/>
                          <a:pt x="23" y="34"/>
                        </a:cubicBezTo>
                        <a:cubicBezTo>
                          <a:pt x="23" y="31"/>
                          <a:pt x="23" y="31"/>
                          <a:pt x="23" y="31"/>
                        </a:cubicBezTo>
                        <a:cubicBezTo>
                          <a:pt x="24" y="30"/>
                          <a:pt x="25" y="30"/>
                          <a:pt x="26" y="29"/>
                        </a:cubicBezTo>
                        <a:close/>
                        <a:moveTo>
                          <a:pt x="9" y="24"/>
                        </a:moveTo>
                        <a:cubicBezTo>
                          <a:pt x="5" y="20"/>
                          <a:pt x="6" y="13"/>
                          <a:pt x="11" y="9"/>
                        </a:cubicBezTo>
                        <a:cubicBezTo>
                          <a:pt x="16" y="5"/>
                          <a:pt x="22" y="6"/>
                          <a:pt x="26" y="11"/>
                        </a:cubicBezTo>
                        <a:cubicBezTo>
                          <a:pt x="30" y="15"/>
                          <a:pt x="29" y="22"/>
                          <a:pt x="24" y="26"/>
                        </a:cubicBezTo>
                        <a:cubicBezTo>
                          <a:pt x="20" y="30"/>
                          <a:pt x="13" y="29"/>
                          <a:pt x="9" y="24"/>
                        </a:cubicBezTo>
                        <a:close/>
                      </a:path>
                    </a:pathLst>
                  </a:custGeom>
                  <a:solidFill>
                    <a:schemeClr val="bg1"/>
                  </a:solidFill>
                  <a:ln>
                    <a:noFill/>
                  </a:ln>
                </p:spPr>
                <p:txBody>
                  <a:bodyPr anchor="t" anchorCtr="0" bIns="60944" compatLnSpc="1" lIns="121888" numCol="1" rIns="121888" tIns="60944" vert="horz" wrap="square"/>
                  <a:lstStyle/>
                  <a:p>
                    <a:endParaRPr altLang="en-US" lang="zh-CN" sz="3200">
                      <a:solidFill>
                        <a:schemeClr val="bg1"/>
                      </a:solidFill>
                    </a:endParaRPr>
                  </a:p>
                </p:txBody>
              </p:sp>
            </p:grpSp>
            <p:grpSp>
              <p:nvGrpSpPr>
                <p:cNvPr id="172" name="组合 13"/>
                <p:cNvGrpSpPr/>
                <p:nvPr/>
              </p:nvGrpSpPr>
              <p:grpSpPr>
                <a:xfrm>
                  <a:off x="10297528" y="5109407"/>
                  <a:ext cx="322946" cy="434067"/>
                  <a:chOff x="4223209" y="5314160"/>
                  <a:chExt cx="322946" cy="434067"/>
                </a:xfrm>
              </p:grpSpPr>
              <p:sp>
                <p:nvSpPr>
                  <p:cNvPr id="173" name="Freeform 27"/>
                  <p:cNvSpPr/>
                  <p:nvPr/>
                </p:nvSpPr>
                <p:spPr bwMode="auto">
                  <a:xfrm>
                    <a:off x="4223209" y="5498204"/>
                    <a:ext cx="81605" cy="250023"/>
                  </a:xfrm>
                  <a:custGeom>
                    <a:gdLst>
                      <a:gd fmla="*/ 20 w 20" name="T0"/>
                      <a:gd fmla="*/ 53 h 61" name="T1"/>
                      <a:gd fmla="*/ 11 w 20" name="T2"/>
                      <a:gd fmla="*/ 61 h 61" name="T3"/>
                      <a:gd fmla="*/ 9 w 20" name="T4"/>
                      <a:gd fmla="*/ 61 h 61" name="T5"/>
                      <a:gd fmla="*/ 0 w 20" name="T6"/>
                      <a:gd fmla="*/ 53 h 61" name="T7"/>
                      <a:gd fmla="*/ 0 w 20" name="T8"/>
                      <a:gd fmla="*/ 8 h 61" name="T9"/>
                      <a:gd fmla="*/ 9 w 20" name="T10"/>
                      <a:gd fmla="*/ 0 h 61" name="T11"/>
                      <a:gd fmla="*/ 11 w 20" name="T12"/>
                      <a:gd fmla="*/ 0 h 61" name="T13"/>
                      <a:gd fmla="*/ 20 w 20" name="T14"/>
                      <a:gd fmla="*/ 8 h 61" name="T15"/>
                      <a:gd fmla="*/ 20 w 20" name="T16"/>
                      <a:gd fmla="*/ 53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20">
                        <a:moveTo>
                          <a:pt x="20" y="53"/>
                        </a:moveTo>
                        <a:cubicBezTo>
                          <a:pt x="20" y="57"/>
                          <a:pt x="16" y="61"/>
                          <a:pt x="11" y="61"/>
                        </a:cubicBezTo>
                        <a:cubicBezTo>
                          <a:pt x="9" y="61"/>
                          <a:pt x="9" y="61"/>
                          <a:pt x="9" y="61"/>
                        </a:cubicBezTo>
                        <a:cubicBezTo>
                          <a:pt x="4" y="61"/>
                          <a:pt x="0" y="57"/>
                          <a:pt x="0" y="53"/>
                        </a:cubicBezTo>
                        <a:cubicBezTo>
                          <a:pt x="0" y="8"/>
                          <a:pt x="0" y="8"/>
                          <a:pt x="0" y="8"/>
                        </a:cubicBezTo>
                        <a:cubicBezTo>
                          <a:pt x="0" y="3"/>
                          <a:pt x="4" y="0"/>
                          <a:pt x="9" y="0"/>
                        </a:cubicBezTo>
                        <a:cubicBezTo>
                          <a:pt x="11" y="0"/>
                          <a:pt x="11" y="0"/>
                          <a:pt x="11" y="0"/>
                        </a:cubicBezTo>
                        <a:cubicBezTo>
                          <a:pt x="16" y="0"/>
                          <a:pt x="20" y="3"/>
                          <a:pt x="20" y="8"/>
                        </a:cubicBezTo>
                        <a:lnTo>
                          <a:pt x="20" y="5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174" name="Freeform 28"/>
                  <p:cNvSpPr/>
                  <p:nvPr/>
                </p:nvSpPr>
                <p:spPr bwMode="auto">
                  <a:xfrm>
                    <a:off x="4341275" y="5314160"/>
                    <a:ext cx="81605" cy="434067"/>
                  </a:xfrm>
                  <a:custGeom>
                    <a:gdLst>
                      <a:gd fmla="*/ 20 w 20" name="T0"/>
                      <a:gd fmla="*/ 97 h 106" name="T1"/>
                      <a:gd fmla="*/ 12 w 20" name="T2"/>
                      <a:gd fmla="*/ 106 h 106" name="T3"/>
                      <a:gd fmla="*/ 9 w 20" name="T4"/>
                      <a:gd fmla="*/ 106 h 106" name="T5"/>
                      <a:gd fmla="*/ 0 w 20" name="T6"/>
                      <a:gd fmla="*/ 97 h 106" name="T7"/>
                      <a:gd fmla="*/ 0 w 20" name="T8"/>
                      <a:gd fmla="*/ 9 h 106" name="T9"/>
                      <a:gd fmla="*/ 9 w 20" name="T10"/>
                      <a:gd fmla="*/ 0 h 106" name="T11"/>
                      <a:gd fmla="*/ 12 w 20" name="T12"/>
                      <a:gd fmla="*/ 0 h 106" name="T13"/>
                      <a:gd fmla="*/ 20 w 20" name="T14"/>
                      <a:gd fmla="*/ 9 h 106" name="T15"/>
                      <a:gd fmla="*/ 20 w 20" name="T16"/>
                      <a:gd fmla="*/ 97 h 1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20">
                        <a:moveTo>
                          <a:pt x="20" y="97"/>
                        </a:moveTo>
                        <a:cubicBezTo>
                          <a:pt x="20" y="102"/>
                          <a:pt x="16" y="106"/>
                          <a:pt x="12" y="106"/>
                        </a:cubicBezTo>
                        <a:cubicBezTo>
                          <a:pt x="9" y="106"/>
                          <a:pt x="9" y="106"/>
                          <a:pt x="9" y="106"/>
                        </a:cubicBezTo>
                        <a:cubicBezTo>
                          <a:pt x="4" y="106"/>
                          <a:pt x="0" y="102"/>
                          <a:pt x="0" y="97"/>
                        </a:cubicBezTo>
                        <a:cubicBezTo>
                          <a:pt x="0" y="9"/>
                          <a:pt x="0" y="9"/>
                          <a:pt x="0" y="9"/>
                        </a:cubicBezTo>
                        <a:cubicBezTo>
                          <a:pt x="0" y="4"/>
                          <a:pt x="4" y="0"/>
                          <a:pt x="9" y="0"/>
                        </a:cubicBezTo>
                        <a:cubicBezTo>
                          <a:pt x="12" y="0"/>
                          <a:pt x="12" y="0"/>
                          <a:pt x="12" y="0"/>
                        </a:cubicBezTo>
                        <a:cubicBezTo>
                          <a:pt x="16" y="0"/>
                          <a:pt x="20" y="4"/>
                          <a:pt x="20" y="9"/>
                        </a:cubicBezTo>
                        <a:lnTo>
                          <a:pt x="20" y="97"/>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sp>
                <p:nvSpPr>
                  <p:cNvPr id="175" name="Freeform 29"/>
                  <p:cNvSpPr/>
                  <p:nvPr/>
                </p:nvSpPr>
                <p:spPr bwMode="auto">
                  <a:xfrm>
                    <a:off x="4461077" y="5411391"/>
                    <a:ext cx="85078" cy="336836"/>
                  </a:xfrm>
                  <a:custGeom>
                    <a:gdLst>
                      <a:gd fmla="*/ 21 w 21" name="T0"/>
                      <a:gd fmla="*/ 73 h 82" name="T1"/>
                      <a:gd fmla="*/ 12 w 21" name="T2"/>
                      <a:gd fmla="*/ 82 h 82" name="T3"/>
                      <a:gd fmla="*/ 9 w 21" name="T4"/>
                      <a:gd fmla="*/ 82 h 82" name="T5"/>
                      <a:gd fmla="*/ 0 w 21" name="T6"/>
                      <a:gd fmla="*/ 73 h 82" name="T7"/>
                      <a:gd fmla="*/ 0 w 21" name="T8"/>
                      <a:gd fmla="*/ 8 h 82" name="T9"/>
                      <a:gd fmla="*/ 9 w 21" name="T10"/>
                      <a:gd fmla="*/ 0 h 82" name="T11"/>
                      <a:gd fmla="*/ 12 w 21" name="T12"/>
                      <a:gd fmla="*/ 0 h 82" name="T13"/>
                      <a:gd fmla="*/ 21 w 21" name="T14"/>
                      <a:gd fmla="*/ 8 h 82" name="T15"/>
                      <a:gd fmla="*/ 21 w 21" name="T16"/>
                      <a:gd fmla="*/ 73 h 8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2" w="21">
                        <a:moveTo>
                          <a:pt x="21" y="73"/>
                        </a:moveTo>
                        <a:cubicBezTo>
                          <a:pt x="21" y="78"/>
                          <a:pt x="17" y="82"/>
                          <a:pt x="12" y="82"/>
                        </a:cubicBezTo>
                        <a:cubicBezTo>
                          <a:pt x="9" y="82"/>
                          <a:pt x="9" y="82"/>
                          <a:pt x="9" y="82"/>
                        </a:cubicBezTo>
                        <a:cubicBezTo>
                          <a:pt x="4" y="82"/>
                          <a:pt x="0" y="78"/>
                          <a:pt x="0" y="73"/>
                        </a:cubicBezTo>
                        <a:cubicBezTo>
                          <a:pt x="0" y="8"/>
                          <a:pt x="0" y="8"/>
                          <a:pt x="0" y="8"/>
                        </a:cubicBezTo>
                        <a:cubicBezTo>
                          <a:pt x="0" y="4"/>
                          <a:pt x="4" y="0"/>
                          <a:pt x="9" y="0"/>
                        </a:cubicBezTo>
                        <a:cubicBezTo>
                          <a:pt x="12" y="0"/>
                          <a:pt x="12" y="0"/>
                          <a:pt x="12" y="0"/>
                        </a:cubicBezTo>
                        <a:cubicBezTo>
                          <a:pt x="17" y="0"/>
                          <a:pt x="21" y="4"/>
                          <a:pt x="21" y="8"/>
                        </a:cubicBezTo>
                        <a:lnTo>
                          <a:pt x="21" y="73"/>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chemeClr val="bg1"/>
                      </a:solidFill>
                    </a:endParaRPr>
                  </a:p>
                </p:txBody>
              </p:sp>
            </p:grpSp>
          </p:grpSp>
          <p:sp>
            <p:nvSpPr>
              <p:cNvPr id="169" name="TextBox 168"/>
              <p:cNvSpPr txBox="1"/>
              <p:nvPr/>
            </p:nvSpPr>
            <p:spPr>
              <a:xfrm>
                <a:off x="10264535" y="3232105"/>
                <a:ext cx="390118" cy="502553"/>
              </a:xfrm>
              <a:prstGeom prst="rect">
                <a:avLst/>
              </a:prstGeom>
              <a:noFill/>
            </p:spPr>
            <p:txBody>
              <a:bodyPr rtlCol="0" wrap="none">
                <a:spAutoFit/>
              </a:bodyPr>
              <a:lstStyle/>
              <a:p>
                <a:r>
                  <a:rPr altLang="zh-CN" lang="en-US" sz="3335">
                    <a:solidFill>
                      <a:schemeClr val="bg1"/>
                    </a:solidFill>
                    <a:latin typeface="+mj-lt"/>
                  </a:rPr>
                  <a:t>3</a:t>
                </a:r>
              </a:p>
            </p:txBody>
          </p:sp>
        </p:grpSp>
        <p:grpSp>
          <p:nvGrpSpPr>
            <p:cNvPr id="162" name="组合 63"/>
            <p:cNvGrpSpPr/>
            <p:nvPr/>
          </p:nvGrpSpPr>
          <p:grpSpPr>
            <a:xfrm>
              <a:off x="9192213" y="4392215"/>
              <a:ext cx="917383" cy="685902"/>
              <a:chOff x="3343616" y="4248199"/>
              <a:chExt cx="917383" cy="685902"/>
            </a:xfrm>
          </p:grpSpPr>
          <p:sp>
            <p:nvSpPr>
              <p:cNvPr id="166" name="TextBox 165"/>
              <p:cNvSpPr txBox="1"/>
              <p:nvPr/>
            </p:nvSpPr>
            <p:spPr>
              <a:xfrm>
                <a:off x="3343615" y="4248199"/>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167" name="TextBox 166"/>
              <p:cNvSpPr txBox="1"/>
              <p:nvPr/>
            </p:nvSpPr>
            <p:spPr>
              <a:xfrm>
                <a:off x="3346553" y="4536786"/>
                <a:ext cx="914446"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nvGrpSpPr>
            <p:cNvPr id="163" name="组合 230"/>
            <p:cNvGrpSpPr/>
            <p:nvPr/>
          </p:nvGrpSpPr>
          <p:grpSpPr>
            <a:xfrm>
              <a:off x="9132217" y="1886449"/>
              <a:ext cx="977380" cy="824341"/>
              <a:chOff x="1919780" y="1964106"/>
              <a:chExt cx="977380" cy="824341"/>
            </a:xfrm>
          </p:grpSpPr>
          <p:sp>
            <p:nvSpPr>
              <p:cNvPr id="164" name="TextBox 163"/>
              <p:cNvSpPr txBox="1"/>
              <p:nvPr/>
            </p:nvSpPr>
            <p:spPr>
              <a:xfrm>
                <a:off x="1982714" y="2507307"/>
                <a:ext cx="815159" cy="278720"/>
              </a:xfrm>
              <a:prstGeom prst="rect">
                <a:avLst/>
              </a:prstGeom>
              <a:noFill/>
            </p:spPr>
            <p:txBody>
              <a:bodyPr rtlCol="0" wrap="none">
                <a:spAutoFit/>
              </a:bodyPr>
              <a:lstStyle/>
              <a:p>
                <a:r>
                  <a:rPr altLang="en-US" lang="zh-CN" sz="1335">
                    <a:solidFill>
                      <a:schemeClr val="bg1"/>
                    </a:solidFill>
                    <a:latin charset="-122" panose="020b0503020204020204" pitchFamily="34" typeface="微软雅黑"/>
                    <a:ea charset="-122" panose="020b0503020204020204" pitchFamily="34" typeface="微软雅黑"/>
                  </a:rPr>
                  <a:t>添加标题</a:t>
                </a:r>
              </a:p>
            </p:txBody>
          </p:sp>
          <p:sp>
            <p:nvSpPr>
              <p:cNvPr id="165" name="TextBox 164"/>
              <p:cNvSpPr txBox="1"/>
              <p:nvPr/>
            </p:nvSpPr>
            <p:spPr>
              <a:xfrm>
                <a:off x="1919781" y="1964106"/>
                <a:ext cx="977380" cy="393233"/>
              </a:xfrm>
              <a:prstGeom prst="rect">
                <a:avLst/>
              </a:prstGeom>
              <a:noFill/>
            </p:spPr>
            <p:txBody>
              <a:bodyPr rtlCol="0" wrap="square">
                <a:spAutoFit/>
              </a:bodyPr>
              <a:lstStyle/>
              <a:p>
                <a:r>
                  <a:rPr altLang="en-US" lang="zh-CN" sz="1065">
                    <a:solidFill>
                      <a:schemeClr val="bg1"/>
                    </a:solidFill>
                    <a:latin charset="-122" panose="020b0503020204020204" pitchFamily="34" typeface="微软雅黑"/>
                    <a:ea charset="-122" panose="020b0503020204020204" pitchFamily="34" typeface="微软雅黑"/>
                  </a:rPr>
                  <a:t>轻点此处输入文字内容</a:t>
                </a:r>
              </a:p>
            </p:txBody>
          </p:sp>
        </p:grpSp>
      </p:grpSp>
      <p:grpSp>
        <p:nvGrpSpPr>
          <p:cNvPr id="275" name="组合 2"/>
          <p:cNvGrpSpPr/>
          <p:nvPr/>
        </p:nvGrpSpPr>
        <p:grpSpPr>
          <a:xfrm>
            <a:off x="921524" y="2426816"/>
            <a:ext cx="3834622" cy="2215225"/>
            <a:chOff x="4997504" y="2116871"/>
            <a:chExt cx="3155896" cy="1661851"/>
          </a:xfrm>
        </p:grpSpPr>
        <p:sp>
          <p:nvSpPr>
            <p:cNvPr id="276" name="矩形 3"/>
            <p:cNvSpPr/>
            <p:nvPr/>
          </p:nvSpPr>
          <p:spPr>
            <a:xfrm>
              <a:off x="5022049" y="2656873"/>
              <a:ext cx="3004972" cy="1112588"/>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a:t>
              </a:r>
            </a:p>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a:t>
              </a:r>
            </a:p>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a:t>
              </a:r>
            </a:p>
          </p:txBody>
        </p:sp>
        <p:sp>
          <p:nvSpPr>
            <p:cNvPr id="277" name="矩形 4"/>
            <p:cNvSpPr/>
            <p:nvPr/>
          </p:nvSpPr>
          <p:spPr>
            <a:xfrm>
              <a:off x="4997504" y="2116871"/>
              <a:ext cx="2842425" cy="281823"/>
            </a:xfrm>
            <a:prstGeom prst="rect">
              <a:avLst/>
            </a:prstGeom>
          </p:spPr>
          <p:txBody>
            <a:bodyPr wrap="square">
              <a:spAutoFit/>
            </a:bodyPr>
            <a:lstStyle/>
            <a:p>
              <a:pPr algn="l"/>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单击添加标题</a:t>
              </a:r>
            </a:p>
          </p:txBody>
        </p:sp>
        <p:cxnSp>
          <p:nvCxnSpPr>
            <p:cNvPr id="278" name="直接连接符 5"/>
            <p:cNvCxnSpPr/>
            <p:nvPr/>
          </p:nvCxnSpPr>
          <p:spPr>
            <a:xfrm>
              <a:off x="5095875" y="2523523"/>
              <a:ext cx="3057525" cy="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75"/>
                                        </p:tgtEl>
                                        <p:attrNameLst>
                                          <p:attrName>style.visibility</p:attrName>
                                        </p:attrNameLst>
                                      </p:cBhvr>
                                      <p:to>
                                        <p:strVal val="visible"/>
                                      </p:to>
                                    </p:set>
                                    <p:animEffect filter="slide(fromLeft)" transition="in">
                                      <p:cBhvr>
                                        <p:cTn dur="500" id="7"/>
                                        <p:tgtEl>
                                          <p:spTgt spid="275"/>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158"/>
                                        </p:tgtEl>
                                        <p:attrNameLst>
                                          <p:attrName>style.visibility</p:attrName>
                                        </p:attrNameLst>
                                      </p:cBhvr>
                                      <p:to>
                                        <p:strVal val="visible"/>
                                      </p:to>
                                    </p:set>
                                    <p:animEffect filter="slide(fromRight)" transition="in">
                                      <p:cBhvr>
                                        <p:cTn dur="500" id="11"/>
                                        <p:tgtEl>
                                          <p:spTgt spid="158"/>
                                        </p:tgtEl>
                                      </p:cBhvr>
                                    </p:animEffect>
                                  </p:childTnLst>
                                </p:cTn>
                              </p:par>
                            </p:childTnLst>
                          </p:cTn>
                        </p:par>
                        <p:par>
                          <p:cTn fill="hold" id="12" nodeType="afterGroup">
                            <p:stCondLst>
                              <p:cond delay="1000"/>
                            </p:stCondLst>
                            <p:childTnLst>
                              <p:par>
                                <p:cTn fill="hold" id="13" nodeType="afterEffect" presetClass="entr" presetID="12" presetSubtype="2">
                                  <p:stCondLst>
                                    <p:cond delay="0"/>
                                  </p:stCondLst>
                                  <p:childTnLst>
                                    <p:set>
                                      <p:cBhvr>
                                        <p:cTn dur="1" fill="hold" id="14">
                                          <p:stCondLst>
                                            <p:cond delay="0"/>
                                          </p:stCondLst>
                                        </p:cTn>
                                        <p:tgtEl>
                                          <p:spTgt spid="159"/>
                                        </p:tgtEl>
                                        <p:attrNameLst>
                                          <p:attrName>style.visibility</p:attrName>
                                        </p:attrNameLst>
                                      </p:cBhvr>
                                      <p:to>
                                        <p:strVal val="visible"/>
                                      </p:to>
                                    </p:set>
                                    <p:animEffect filter="slide(fromRight)" transition="in">
                                      <p:cBhvr>
                                        <p:cTn dur="500" id="15"/>
                                        <p:tgtEl>
                                          <p:spTgt spid="159"/>
                                        </p:tgtEl>
                                      </p:cBhvr>
                                    </p:animEffect>
                                  </p:childTnLst>
                                </p:cTn>
                              </p:par>
                            </p:childTnLst>
                          </p:cTn>
                        </p:par>
                        <p:par>
                          <p:cTn fill="hold" id="16" nodeType="afterGroup">
                            <p:stCondLst>
                              <p:cond delay="1500"/>
                            </p:stCondLst>
                            <p:childTnLst>
                              <p:par>
                                <p:cTn fill="hold" id="17" nodeType="afterEffect" presetClass="entr" presetID="12" presetSubtype="2">
                                  <p:stCondLst>
                                    <p:cond delay="0"/>
                                  </p:stCondLst>
                                  <p:childTnLst>
                                    <p:set>
                                      <p:cBhvr>
                                        <p:cTn dur="1" fill="hold" id="18">
                                          <p:stCondLst>
                                            <p:cond delay="0"/>
                                          </p:stCondLst>
                                        </p:cTn>
                                        <p:tgtEl>
                                          <p:spTgt spid="160"/>
                                        </p:tgtEl>
                                        <p:attrNameLst>
                                          <p:attrName>style.visibility</p:attrName>
                                        </p:attrNameLst>
                                      </p:cBhvr>
                                      <p:to>
                                        <p:strVal val="visible"/>
                                      </p:to>
                                    </p:set>
                                    <p:animEffect filter="slide(fromRight)" transition="in">
                                      <p:cBhvr>
                                        <p:cTn dur="500" id="19"/>
                                        <p:tgtEl>
                                          <p:spTgt spid="1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a:spLocks noChangeArrowheads="1"/>
          </p:cNvSpPr>
          <p:nvPr/>
        </p:nvSpPr>
        <p:spPr bwMode="auto">
          <a:xfrm>
            <a:off x="3565145" y="2094436"/>
            <a:ext cx="4743552" cy="525856"/>
          </a:xfrm>
          <a:prstGeom prst="rightArrow">
            <a:avLst>
              <a:gd fmla="val 50000" name="adj1"/>
              <a:gd fmla="val 50092" name="adj2"/>
            </a:avLst>
          </a:prstGeom>
          <a:solidFill>
            <a:schemeClr val="accent3"/>
          </a:solidFill>
          <a:ln>
            <a:noFill/>
          </a:ln>
          <a:effectLst>
            <a:outerShdw algn="tl" blurRad="50800" dir="2700000" dist="38100" rotWithShape="0">
              <a:prstClr val="black">
                <a:alpha val="40000"/>
              </a:prstClr>
            </a:outerShdw>
          </a:effectLst>
        </p:spPr>
        <p:txBody>
          <a:bodyPr anchor="ctr" bIns="64121" lIns="128245" rIns="128245" tIns="64121"/>
          <a:lstStyle/>
          <a:p>
            <a:pPr>
              <a:lnSpc>
                <a:spcPct val="120000"/>
              </a:lnSpc>
              <a:defRPr/>
            </a:pPr>
            <a:endParaRPr altLang="en-US" b="1" kern="0" lang="zh-CN" sz="2535">
              <a:solidFill>
                <a:sysClr lastClr="FFFFFF" val="window"/>
              </a:solidFill>
              <a:latin charset="-122" panose="020b0503020204020204" pitchFamily="34" typeface="微软雅黑"/>
              <a:ea charset="-122" panose="020b0503020204020204" pitchFamily="34" typeface="微软雅黑"/>
            </a:endParaRPr>
          </a:p>
        </p:txBody>
      </p:sp>
      <p:sp>
        <p:nvSpPr>
          <p:cNvPr id="3" name="右箭头 2"/>
          <p:cNvSpPr>
            <a:spLocks noChangeArrowheads="1"/>
          </p:cNvSpPr>
          <p:nvPr/>
        </p:nvSpPr>
        <p:spPr bwMode="auto">
          <a:xfrm flipH="1">
            <a:off x="3740092" y="2883218"/>
            <a:ext cx="4911858" cy="523609"/>
          </a:xfrm>
          <a:prstGeom prst="rightArrow">
            <a:avLst>
              <a:gd fmla="val 50000" name="adj1"/>
              <a:gd fmla="val 50064" name="adj2"/>
            </a:avLst>
          </a:prstGeom>
          <a:solidFill>
            <a:schemeClr val="accent4"/>
          </a:solidFill>
          <a:ln>
            <a:noFill/>
          </a:ln>
          <a:effectLst>
            <a:outerShdw algn="tl" blurRad="50800" dir="2700000" dist="38100" rotWithShape="0">
              <a:prstClr val="black">
                <a:alpha val="40000"/>
              </a:prstClr>
            </a:outerShdw>
          </a:effectLst>
        </p:spPr>
        <p:txBody>
          <a:bodyPr anchor="ctr" bIns="64121" lIns="128245" rIns="128245" tIns="64121"/>
          <a:lstStyle/>
          <a:p>
            <a:pPr>
              <a:lnSpc>
                <a:spcPct val="120000"/>
              </a:lnSpc>
              <a:defRPr/>
            </a:pPr>
            <a:endParaRPr altLang="en-US" b="1" kern="0" lang="zh-CN" sz="2535">
              <a:solidFill>
                <a:sysClr lastClr="FFFFFF" val="window"/>
              </a:solidFill>
              <a:latin charset="-122" panose="020b0503020204020204" pitchFamily="34" typeface="微软雅黑"/>
              <a:ea charset="-122" panose="020b0503020204020204" pitchFamily="34" typeface="微软雅黑"/>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algn="tl" blurRad="50800" dir="2700000" dist="38100" rotWithShape="0">
              <a:prstClr val="black">
                <a:alpha val="40000"/>
              </a:prstClr>
            </a:outerShdw>
          </a:effectLst>
        </p:spPr>
        <p:txBody>
          <a:bodyPr anchor="ctr" bIns="64121" lIns="128245" rIns="128245" tIns="64121"/>
          <a:lstStyle/>
          <a:p>
            <a:pPr>
              <a:lnSpc>
                <a:spcPct val="120000"/>
              </a:lnSpc>
              <a:defRPr/>
            </a:pPr>
            <a:r>
              <a:rPr altLang="en-US" kern="0" lang="zh-CN" sz="2535">
                <a:solidFill>
                  <a:srgbClr val="FFFFFF"/>
                </a:solidFill>
                <a:latin charset="-122" panose="020b0503020204020204" pitchFamily="34" typeface="微软雅黑"/>
                <a:ea charset="-122" panose="020b0503020204020204" pitchFamily="34" typeface="微软雅黑"/>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algn="tl" blurRad="50800" dir="2700000" dist="38100" rotWithShape="0">
              <a:prstClr val="black">
                <a:alpha val="40000"/>
              </a:prstClr>
            </a:outerShdw>
          </a:effectLst>
        </p:spPr>
        <p:txBody>
          <a:bodyPr anchor="ctr" bIns="64121" lIns="128245" rIns="128245" tIns="64121"/>
          <a:lstStyle/>
          <a:p>
            <a:pPr>
              <a:lnSpc>
                <a:spcPct val="120000"/>
              </a:lnSpc>
              <a:defRPr/>
            </a:pPr>
            <a:r>
              <a:rPr altLang="en-US" kern="0" lang="zh-CN" sz="2535">
                <a:solidFill>
                  <a:srgbClr val="FFFFFF"/>
                </a:solidFill>
                <a:latin charset="-122" panose="020b0503020204020204" pitchFamily="34" typeface="微软雅黑"/>
                <a:ea charset="-122" panose="020b0503020204020204" pitchFamily="34" typeface="微软雅黑"/>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bIns="64121" lIns="128245" rIns="128245" tIns="64121"/>
          <a:lstStyle/>
          <a:p>
            <a:pPr algn="ctr">
              <a:lnSpc>
                <a:spcPct val="120000"/>
              </a:lnSpc>
              <a:defRPr/>
            </a:pPr>
            <a:r>
              <a:rPr altLang="en-US" b="1" kern="0" lang="zh-CN">
                <a:solidFill>
                  <a:schemeClr val="tx1">
                    <a:lumMod val="50000"/>
                    <a:lumOff val="50000"/>
                  </a:schemeClr>
                </a:solidFill>
                <a:latin charset="-122" panose="020b0503020204020204" pitchFamily="34" typeface="微软雅黑"/>
                <a:ea charset="-122" panose="020b0503020204020204" pitchFamily="34" typeface="微软雅黑"/>
              </a:rPr>
              <a:t>   添加内容</a:t>
            </a:r>
          </a:p>
        </p:txBody>
      </p:sp>
      <p:sp>
        <p:nvSpPr>
          <p:cNvPr id="7" name="下箭头 6"/>
          <p:cNvSpPr>
            <a:spLocks noChangeArrowheads="1"/>
          </p:cNvSpPr>
          <p:nvPr/>
        </p:nvSpPr>
        <p:spPr bwMode="auto">
          <a:xfrm>
            <a:off x="5367782" y="4027067"/>
            <a:ext cx="1122776" cy="786535"/>
          </a:xfrm>
          <a:prstGeom prst="downArrow">
            <a:avLst>
              <a:gd fmla="val 50000" name="adj1"/>
              <a:gd fmla="val 50000" name="adj2"/>
            </a:avLst>
          </a:prstGeom>
          <a:solidFill>
            <a:schemeClr val="accent5"/>
          </a:solidFill>
          <a:ln>
            <a:noFill/>
          </a:ln>
          <a:effectLst>
            <a:outerShdw algn="tl" blurRad="50800" dir="2700000" dist="38100" rotWithShape="0">
              <a:prstClr val="black">
                <a:alpha val="40000"/>
              </a:prstClr>
            </a:outerShdw>
          </a:effectLst>
        </p:spPr>
        <p:txBody>
          <a:bodyPr anchor="ctr" bIns="64121" lIns="128245" rIns="128245" tIns="64121"/>
          <a:lstStyle/>
          <a:p>
            <a:pPr>
              <a:lnSpc>
                <a:spcPct val="120000"/>
              </a:lnSpc>
              <a:defRPr/>
            </a:pPr>
            <a:endParaRPr altLang="en-US" b="1" kern="0" lang="zh-CN" sz="2535">
              <a:solidFill>
                <a:sysClr lastClr="FFFFFF" val="window"/>
              </a:solidFill>
              <a:latin charset="-122" panose="020b0503020204020204" pitchFamily="34" typeface="微软雅黑"/>
              <a:ea charset="-122" panose="020b0503020204020204" pitchFamily="34" typeface="微软雅黑"/>
            </a:endParaRPr>
          </a:p>
        </p:txBody>
      </p:sp>
      <p:sp>
        <p:nvSpPr>
          <p:cNvPr id="8" name="TextBox 7"/>
          <p:cNvSpPr txBox="1"/>
          <p:nvPr/>
        </p:nvSpPr>
        <p:spPr bwMode="auto">
          <a:xfrm>
            <a:off x="1379566" y="4242803"/>
            <a:ext cx="2068384" cy="1713202"/>
          </a:xfrm>
          <a:prstGeom prst="rect">
            <a:avLst/>
          </a:prstGeom>
          <a:noFill/>
        </p:spPr>
        <p:txBody>
          <a:bodyPr bIns="64121" lIns="128245" rIns="128245" tIns="64121">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9" name="TextBox 8"/>
          <p:cNvSpPr txBox="1"/>
          <p:nvPr/>
        </p:nvSpPr>
        <p:spPr bwMode="auto">
          <a:xfrm>
            <a:off x="8610054" y="4328199"/>
            <a:ext cx="2070599" cy="1713202"/>
          </a:xfrm>
          <a:prstGeom prst="rect">
            <a:avLst/>
          </a:prstGeom>
          <a:noFill/>
        </p:spPr>
        <p:txBody>
          <a:bodyPr bIns="64121" lIns="128245" rIns="128245" tIns="64121">
            <a:spAutoFit/>
          </a:bodyPr>
          <a:lstStyle/>
          <a:p>
            <a:pPr>
              <a:lnSpc>
                <a:spcPct val="130000"/>
              </a:lnSpc>
            </a:pPr>
            <a:r>
              <a:rPr altLang="en-US" lang="zh-CN" sz="16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09140"/>
          </a:xfrm>
          <a:prstGeom prst="rect">
            <a:avLst/>
          </a:prstGeom>
          <a:noFill/>
          <a:ln>
            <a:noFill/>
          </a:ln>
        </p:spPr>
        <p:txBody>
          <a:bodyPr bIns="64121" lIns="128245" rIns="128245" tIns="64121">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20000"/>
              </a:lnSpc>
              <a:defRPr/>
            </a:pPr>
            <a:r>
              <a:rPr altLang="en-US" kern="0" lang="zh-CN" sz="2135">
                <a:solidFill>
                  <a:schemeClr val="tx1">
                    <a:lumMod val="50000"/>
                    <a:lumOff val="50000"/>
                  </a:schemeClr>
                </a:solidFill>
                <a:latin charset="-122" panose="020b0503020204020204" pitchFamily="34" typeface="微软雅黑"/>
                <a:ea charset="-122" panose="020b0503020204020204" pitchFamily="34" typeface="微软雅黑"/>
              </a:rPr>
              <a:t>单击此处添加标题</a:t>
            </a:r>
          </a:p>
        </p:txBody>
      </p:sp>
      <p:sp>
        <p:nvSpPr>
          <p:cNvPr id="18" name="标题 17"/>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 calcmode="lin" valueType="num">
                                      <p:cBhvr>
                                        <p:cTn dur="500" fill="hold" id="9"/>
                                        <p:tgtEl>
                                          <p:spTgt spid="4"/>
                                        </p:tgtEl>
                                        <p:attrNameLst>
                                          <p:attrName>style.rotation</p:attrName>
                                        </p:attrNameLst>
                                      </p:cBhvr>
                                      <p:tavLst>
                                        <p:tav tm="0">
                                          <p:val>
                                            <p:fltVal val="360"/>
                                          </p:val>
                                        </p:tav>
                                        <p:tav tm="100000">
                                          <p:val>
                                            <p:fltVal val="0"/>
                                          </p:val>
                                        </p:tav>
                                      </p:tavLst>
                                    </p:anim>
                                    <p:animEffect filter="fade" transition="in">
                                      <p:cBhvr>
                                        <p:cTn dur="500" id="10"/>
                                        <p:tgtEl>
                                          <p:spTgt spid="4"/>
                                        </p:tgtEl>
                                      </p:cBhvr>
                                    </p:animEffect>
                                  </p:childTnLst>
                                </p:cTn>
                              </p:par>
                              <p:par>
                                <p:cTn decel="100000" fill="hold" grpId="0" id="11" nodeType="withEffect" presetClass="entr" presetID="49"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 calcmode="lin" valueType="num">
                                      <p:cBhvr>
                                        <p:cTn dur="500" fill="hold" id="15"/>
                                        <p:tgtEl>
                                          <p:spTgt spid="5"/>
                                        </p:tgtEl>
                                        <p:attrNameLst>
                                          <p:attrName>style.rotation</p:attrName>
                                        </p:attrNameLst>
                                      </p:cBhvr>
                                      <p:tavLst>
                                        <p:tav tm="0">
                                          <p:val>
                                            <p:fltVal val="360"/>
                                          </p:val>
                                        </p:tav>
                                        <p:tav tm="100000">
                                          <p:val>
                                            <p:fltVal val="0"/>
                                          </p:val>
                                        </p:tav>
                                      </p:tavLst>
                                    </p:anim>
                                    <p:animEffect filter="fade" transition="in">
                                      <p:cBhvr>
                                        <p:cTn dur="500" id="16"/>
                                        <p:tgtEl>
                                          <p:spTgt spid="5"/>
                                        </p:tgtEl>
                                      </p:cBhvr>
                                    </p:animEffect>
                                  </p:childTnLst>
                                </p:cTn>
                              </p:par>
                            </p:childTnLst>
                          </p:cTn>
                        </p:par>
                        <p:par>
                          <p:cTn fill="hold" id="17" nodeType="afterGroup">
                            <p:stCondLst>
                              <p:cond delay="500"/>
                            </p:stCondLst>
                            <p:childTnLst>
                              <p:par>
                                <p:cTn fill="hold" grpId="0" id="18" nodeType="afterEffect" presetClass="entr" presetID="12" presetSubtype="8">
                                  <p:stCondLst>
                                    <p:cond delay="0"/>
                                  </p:stCondLst>
                                  <p:childTnLst>
                                    <p:set>
                                      <p:cBhvr>
                                        <p:cTn dur="1" fill="hold" id="19">
                                          <p:stCondLst>
                                            <p:cond delay="0"/>
                                          </p:stCondLst>
                                        </p:cTn>
                                        <p:tgtEl>
                                          <p:spTgt spid="2"/>
                                        </p:tgtEl>
                                        <p:attrNameLst>
                                          <p:attrName>style.visibility</p:attrName>
                                        </p:attrNameLst>
                                      </p:cBhvr>
                                      <p:to>
                                        <p:strVal val="visible"/>
                                      </p:to>
                                    </p:set>
                                    <p:animEffect filter="slide(fromLeft)" transition="in">
                                      <p:cBhvr>
                                        <p:cTn dur="500" id="20"/>
                                        <p:tgtEl>
                                          <p:spTgt spid="2"/>
                                        </p:tgtEl>
                                      </p:cBhvr>
                                    </p:animEffect>
                                  </p:childTnLst>
                                </p:cTn>
                              </p:par>
                              <p:par>
                                <p:cTn fill="hold" grpId="0" id="21" nodeType="withEffect" presetClass="entr" presetID="12" presetSubtype="2">
                                  <p:stCondLst>
                                    <p:cond delay="0"/>
                                  </p:stCondLst>
                                  <p:childTnLst>
                                    <p:set>
                                      <p:cBhvr>
                                        <p:cTn dur="1" fill="hold" id="22">
                                          <p:stCondLst>
                                            <p:cond delay="0"/>
                                          </p:stCondLst>
                                        </p:cTn>
                                        <p:tgtEl>
                                          <p:spTgt spid="3"/>
                                        </p:tgtEl>
                                        <p:attrNameLst>
                                          <p:attrName>style.visibility</p:attrName>
                                        </p:attrNameLst>
                                      </p:cBhvr>
                                      <p:to>
                                        <p:strVal val="visible"/>
                                      </p:to>
                                    </p:set>
                                    <p:animEffect filter="slide(fromRight)" transition="in">
                                      <p:cBhvr>
                                        <p:cTn dur="500" id="23"/>
                                        <p:tgtEl>
                                          <p:spTgt spid="3"/>
                                        </p:tgtEl>
                                      </p:cBhvr>
                                    </p:animEffect>
                                  </p:childTnLst>
                                </p:cTn>
                              </p:par>
                            </p:childTnLst>
                          </p:cTn>
                        </p:par>
                        <p:par>
                          <p:cTn fill="hold" id="24" nodeType="afterGroup">
                            <p:stCondLst>
                              <p:cond delay="1000"/>
                            </p:stCondLst>
                            <p:childTnLst>
                              <p:par>
                                <p:cTn fill="hold" grpId="0" id="25" nodeType="afterEffect" presetClass="entr" presetID="17" presetSubtype="10">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p:cTn dur="500" fill="hold" id="27"/>
                                        <p:tgtEl>
                                          <p:spTgt spid="6"/>
                                        </p:tgtEl>
                                        <p:attrNameLst>
                                          <p:attrName>ppt_w</p:attrName>
                                        </p:attrNameLst>
                                      </p:cBhvr>
                                      <p:tavLst>
                                        <p:tav tm="0">
                                          <p:val>
                                            <p:fltVal val="0"/>
                                          </p:val>
                                        </p:tav>
                                        <p:tav tm="100000">
                                          <p:val>
                                            <p:strVal val="#ppt_w"/>
                                          </p:val>
                                        </p:tav>
                                      </p:tavLst>
                                    </p:anim>
                                    <p:anim calcmode="lin" valueType="num">
                                      <p:cBhvr>
                                        <p:cTn dur="500" fill="hold" id="28"/>
                                        <p:tgtEl>
                                          <p:spTgt spid="6"/>
                                        </p:tgtEl>
                                        <p:attrNameLst>
                                          <p:attrName>ppt_h</p:attrName>
                                        </p:attrNameLst>
                                      </p:cBhvr>
                                      <p:tavLst>
                                        <p:tav tm="0">
                                          <p:val>
                                            <p:strVal val="#ppt_h"/>
                                          </p:val>
                                        </p:tav>
                                        <p:tav tm="100000">
                                          <p:val>
                                            <p:strVal val="#ppt_h"/>
                                          </p:val>
                                        </p:tav>
                                      </p:tavLst>
                                    </p:anim>
                                  </p:childTnLst>
                                </p:cTn>
                              </p:par>
                            </p:childTnLst>
                          </p:cTn>
                        </p:par>
                        <p:par>
                          <p:cTn fill="hold" id="29" nodeType="afterGroup">
                            <p:stCondLst>
                              <p:cond delay="1500"/>
                            </p:stCondLst>
                            <p:childTnLst>
                              <p:par>
                                <p:cTn fill="hold" grpId="0" id="30" nodeType="afterEffect" presetClass="entr" presetID="47"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anim calcmode="lin" valueType="num">
                                      <p:cBhvr>
                                        <p:cTn dur="1000" fill="hold" id="33"/>
                                        <p:tgtEl>
                                          <p:spTgt spid="7"/>
                                        </p:tgtEl>
                                        <p:attrNameLst>
                                          <p:attrName>ppt_x</p:attrName>
                                        </p:attrNameLst>
                                      </p:cBhvr>
                                      <p:tavLst>
                                        <p:tav tm="0">
                                          <p:val>
                                            <p:strVal val="#ppt_x"/>
                                          </p:val>
                                        </p:tav>
                                        <p:tav tm="100000">
                                          <p:val>
                                            <p:strVal val="#ppt_x"/>
                                          </p:val>
                                        </p:tav>
                                      </p:tavLst>
                                    </p:anim>
                                    <p:anim calcmode="lin" valueType="num">
                                      <p:cBhvr>
                                        <p:cTn dur="1000" fill="hold" id="34"/>
                                        <p:tgtEl>
                                          <p:spTgt spid="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8" presetSubtype="16">
                                  <p:stCondLst>
                                    <p:cond delay="0"/>
                                  </p:stCondLst>
                                  <p:childTnLst>
                                    <p:set>
                                      <p:cBhvr>
                                        <p:cTn dur="1" fill="hold" id="37">
                                          <p:stCondLst>
                                            <p:cond delay="0"/>
                                          </p:stCondLst>
                                        </p:cTn>
                                        <p:tgtEl>
                                          <p:spTgt spid="10"/>
                                        </p:tgtEl>
                                        <p:attrNameLst>
                                          <p:attrName>style.visibility</p:attrName>
                                        </p:attrNameLst>
                                      </p:cBhvr>
                                      <p:to>
                                        <p:strVal val="visible"/>
                                      </p:to>
                                    </p:set>
                                    <p:animEffect filter="diamond(in)" transition="in">
                                      <p:cBhvr>
                                        <p:cTn dur="500" id="38"/>
                                        <p:tgtEl>
                                          <p:spTgt spid="10"/>
                                        </p:tgtEl>
                                      </p:cBhvr>
                                    </p:animEffect>
                                  </p:childTnLst>
                                </p:cTn>
                              </p:par>
                              <p:par>
                                <p:cTn fill="hold" grpId="0" id="39" nodeType="withEffect" presetClass="entr" presetID="8" presetSubtype="16">
                                  <p:stCondLst>
                                    <p:cond delay="0"/>
                                  </p:stCondLst>
                                  <p:childTnLst>
                                    <p:set>
                                      <p:cBhvr>
                                        <p:cTn dur="1" fill="hold" id="40">
                                          <p:stCondLst>
                                            <p:cond delay="0"/>
                                          </p:stCondLst>
                                        </p:cTn>
                                        <p:tgtEl>
                                          <p:spTgt spid="8"/>
                                        </p:tgtEl>
                                        <p:attrNameLst>
                                          <p:attrName>style.visibility</p:attrName>
                                        </p:attrNameLst>
                                      </p:cBhvr>
                                      <p:to>
                                        <p:strVal val="visible"/>
                                      </p:to>
                                    </p:set>
                                    <p:animEffect filter="diamond(in)" transition="in">
                                      <p:cBhvr>
                                        <p:cTn dur="500" id="41"/>
                                        <p:tgtEl>
                                          <p:spTgt spid="8"/>
                                        </p:tgtEl>
                                      </p:cBhvr>
                                    </p:animEffect>
                                  </p:childTnLst>
                                </p:cTn>
                              </p:par>
                              <p:par>
                                <p:cTn fill="hold" grpId="0" id="42" nodeType="withEffect" presetClass="entr" presetID="8" presetSubtype="16">
                                  <p:stCondLst>
                                    <p:cond delay="0"/>
                                  </p:stCondLst>
                                  <p:childTnLst>
                                    <p:set>
                                      <p:cBhvr>
                                        <p:cTn dur="1" fill="hold" id="43">
                                          <p:stCondLst>
                                            <p:cond delay="0"/>
                                          </p:stCondLst>
                                        </p:cTn>
                                        <p:tgtEl>
                                          <p:spTgt spid="9"/>
                                        </p:tgtEl>
                                        <p:attrNameLst>
                                          <p:attrName>style.visibility</p:attrName>
                                        </p:attrNameLst>
                                      </p:cBhvr>
                                      <p:to>
                                        <p:strVal val="visible"/>
                                      </p:to>
                                    </p:set>
                                    <p:animEffect filter="diamond(in)" transition="in">
                                      <p:cBhvr>
                                        <p:cTn dur="500" id="4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1"/>
          <p:cNvGrpSpPr/>
          <p:nvPr/>
        </p:nvGrpSpPr>
        <p:grpSpPr>
          <a:xfrm>
            <a:off x="759841" y="1429291"/>
            <a:ext cx="10229795" cy="4335176"/>
            <a:chOff x="1955801" y="1920876"/>
            <a:chExt cx="7716837" cy="3144974"/>
          </a:xfrm>
        </p:grpSpPr>
        <p:sp>
          <p:nvSpPr>
            <p:cNvPr id="4" name="MH_Other_1"/>
            <p:cNvSpPr/>
            <p:nvPr>
              <p:custDataLst>
                <p:tags r:id="rId3"/>
              </p:custDataLst>
            </p:nvPr>
          </p:nvSpPr>
          <p:spPr>
            <a:xfrm rot="972597">
              <a:off x="4272197" y="2938232"/>
              <a:ext cx="1182688" cy="1812767"/>
            </a:xfrm>
            <a:prstGeom prst="roundRect">
              <a:avLst/>
            </a:prstGeom>
            <a:solidFill>
              <a:schemeClr val="accent2"/>
            </a:solidFill>
            <a:ln algn="ctr" cap="flat" cmpd="sng" w="25400">
              <a:noFill/>
              <a:prstDash val="solid"/>
            </a:ln>
            <a:effectLst/>
          </p:spPr>
          <p:txBody>
            <a:bodyPr bIns="0" lIns="0" rIns="0" tIns="239938"/>
            <a:lstStyle/>
            <a:p>
              <a:pPr algn="ctr">
                <a:spcAft>
                  <a:spcPts val="1200"/>
                </a:spcAft>
                <a:defRPr/>
              </a:pPr>
              <a:r>
                <a:rPr altLang="zh-CN" kern="0" lang="en-US" sz="3200">
                  <a:solidFill>
                    <a:srgbClr val="FFFFFF"/>
                  </a:solidFill>
                  <a:latin charset="0" panose="020b0502040204020203" pitchFamily="34" typeface="Raavi"/>
                  <a:ea charset="-122" panose="020b0503020204020204" pitchFamily="34" typeface="微软雅黑"/>
                  <a:cs charset="0" panose="020b0502040204020203" pitchFamily="34" typeface="Raavi"/>
                </a:rPr>
                <a:t>02</a:t>
              </a:r>
            </a:p>
          </p:txBody>
        </p:sp>
        <p:sp>
          <p:nvSpPr>
            <p:cNvPr id="5" name="MH_SubTitle_2"/>
            <p:cNvSpPr/>
            <p:nvPr>
              <p:custDataLst>
                <p:tags r:id="rId4"/>
              </p:custDataLst>
            </p:nvPr>
          </p:nvSpPr>
          <p:spPr>
            <a:xfrm rot="972597">
              <a:off x="4266674" y="3626188"/>
              <a:ext cx="1022350" cy="960172"/>
            </a:xfrm>
            <a:prstGeom prst="roundRect">
              <a:avLst/>
            </a:prstGeom>
            <a:solidFill>
              <a:srgbClr val="FFFFFF"/>
            </a:solidFill>
            <a:ln algn="ctr" cap="flat" cmpd="sng" w="25400">
              <a:noFill/>
              <a:prstDash val="solid"/>
            </a:ln>
            <a:effectLst/>
          </p:spPr>
          <p:txBody>
            <a:bodyPr bIns="62384" lIns="62384" rIns="62384" tIns="143963">
              <a:normAutofit/>
            </a:bodyPr>
            <a:lstStyle/>
            <a:p>
              <a:pPr>
                <a:defRPr/>
              </a:pPr>
              <a:endParaRPr altLang="zh-CN" lang="en-US" sz="1865">
                <a:solidFill>
                  <a:schemeClr val="tx1">
                    <a:lumMod val="65000"/>
                    <a:lumOff val="35000"/>
                  </a:schemeClr>
                </a:solidFill>
                <a:latin charset="-122" panose="020b0503020204020204" pitchFamily="34" typeface="微软雅黑"/>
                <a:ea charset="-122" panose="020b0503020204020204" pitchFamily="34" typeface="微软雅黑"/>
              </a:endParaRPr>
            </a:p>
            <a:p>
              <a:pPr>
                <a:defRPr/>
              </a:pPr>
              <a:r>
                <a:rPr altLang="zh-CN" lang="en-US" sz="1865">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6" name="MH_Other_2"/>
            <p:cNvSpPr/>
            <p:nvPr>
              <p:custDataLst>
                <p:tags r:id="rId5"/>
              </p:custDataLst>
            </p:nvPr>
          </p:nvSpPr>
          <p:spPr>
            <a:xfrm rot="19692632">
              <a:off x="1955801" y="2413001"/>
              <a:ext cx="1933575" cy="1101725"/>
            </a:xfrm>
            <a:prstGeom prst="arc">
              <a:avLst>
                <a:gd fmla="val 16413187" name="adj1"/>
                <a:gd fmla="val 0" name="adj2"/>
              </a:avLst>
            </a:prstGeom>
            <a:noFill/>
            <a:ln algn="ctr" cap="flat" cmpd="sng" w="28575">
              <a:solidFill>
                <a:schemeClr val="tx1">
                  <a:lumMod val="65000"/>
                  <a:lumOff val="35000"/>
                </a:schemeClr>
              </a:solidFill>
              <a:prstDash val="solid"/>
            </a:ln>
            <a:effectLst/>
          </p:spPr>
          <p:txBody>
            <a:bodyPr anchor="ctr"/>
            <a:lstStyle/>
            <a:p>
              <a:pPr algn="ctr">
                <a:defRPr/>
              </a:pPr>
              <a:endParaRPr kern="0" lang="en-US" sz="665">
                <a:solidFill>
                  <a:sysClr lastClr="000000" val="windowText"/>
                </a:solidFill>
              </a:endParaRPr>
            </a:p>
          </p:txBody>
        </p:sp>
        <p:sp>
          <p:nvSpPr>
            <p:cNvPr id="7" name="MH_Other_3"/>
            <p:cNvSpPr/>
            <p:nvPr>
              <p:custDataLst>
                <p:tags r:id="rId6"/>
              </p:custDataLst>
            </p:nvPr>
          </p:nvSpPr>
          <p:spPr>
            <a:xfrm rot="1735466">
              <a:off x="3145515" y="2408700"/>
              <a:ext cx="1182687" cy="1872634"/>
            </a:xfrm>
            <a:prstGeom prst="roundRect">
              <a:avLst/>
            </a:prstGeom>
            <a:solidFill>
              <a:schemeClr val="accent1"/>
            </a:solidFill>
            <a:ln algn="ctr" cap="flat" cmpd="sng" w="25400">
              <a:noFill/>
              <a:prstDash val="solid"/>
            </a:ln>
            <a:effectLst/>
          </p:spPr>
          <p:txBody>
            <a:bodyPr bIns="0" lIns="0" rIns="0" tIns="239938"/>
            <a:lstStyle/>
            <a:p>
              <a:pPr algn="ctr">
                <a:spcAft>
                  <a:spcPts val="1200"/>
                </a:spcAft>
                <a:defRPr/>
              </a:pPr>
              <a:r>
                <a:rPr altLang="zh-CN" kern="0" lang="en-US" sz="3200">
                  <a:solidFill>
                    <a:srgbClr val="FFFFFF"/>
                  </a:solidFill>
                  <a:latin charset="0" panose="020b0502040204020203" pitchFamily="34" typeface="Raavi"/>
                  <a:ea charset="-122" panose="020b0503020204020204" pitchFamily="34" typeface="微软雅黑"/>
                  <a:cs charset="0" panose="020b0502040204020203" pitchFamily="34" typeface="Raavi"/>
                </a:rPr>
                <a:t>01</a:t>
              </a:r>
            </a:p>
          </p:txBody>
        </p:sp>
        <p:sp>
          <p:nvSpPr>
            <p:cNvPr id="8" name="MH_SubTitle_1"/>
            <p:cNvSpPr/>
            <p:nvPr>
              <p:custDataLst>
                <p:tags r:id="rId7"/>
              </p:custDataLst>
            </p:nvPr>
          </p:nvSpPr>
          <p:spPr>
            <a:xfrm rot="1735466">
              <a:off x="3086063" y="3076036"/>
              <a:ext cx="1022350" cy="1064799"/>
            </a:xfrm>
            <a:prstGeom prst="roundRect">
              <a:avLst/>
            </a:prstGeom>
            <a:solidFill>
              <a:srgbClr val="FFFFFF"/>
            </a:solidFill>
            <a:ln algn="ctr" cap="flat" cmpd="sng" w="25400">
              <a:noFill/>
              <a:prstDash val="solid"/>
            </a:ln>
            <a:effectLst/>
          </p:spPr>
          <p:txBody>
            <a:bodyPr bIns="62384" lIns="62384" rIns="62384" tIns="143963">
              <a:noAutofit/>
            </a:bodyPr>
            <a:lstStyle/>
            <a:p>
              <a:pPr>
                <a:defRPr/>
              </a:pPr>
              <a:endParaRPr altLang="zh-CN" lang="en-US" sz="1865">
                <a:solidFill>
                  <a:schemeClr val="tx1">
                    <a:lumMod val="65000"/>
                    <a:lumOff val="35000"/>
                  </a:schemeClr>
                </a:solidFill>
                <a:latin charset="-122" panose="020b0503020204020204" pitchFamily="34" typeface="微软雅黑"/>
                <a:ea charset="-122" panose="020b0503020204020204" pitchFamily="34" typeface="微软雅黑"/>
              </a:endParaRPr>
            </a:p>
            <a:p>
              <a:pPr>
                <a:defRPr/>
              </a:pPr>
              <a:r>
                <a:rPr altLang="zh-CN" lang="en-US" sz="1865">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9" name="MH_Other_4"/>
            <p:cNvSpPr/>
            <p:nvPr>
              <p:custDataLst>
                <p:tags r:id="rId8"/>
              </p:custDataLst>
            </p:nvPr>
          </p:nvSpPr>
          <p:spPr>
            <a:xfrm rot="21573500">
              <a:off x="3679825" y="2376488"/>
              <a:ext cx="139700" cy="139700"/>
            </a:xfrm>
            <a:prstGeom prst="ellipse">
              <a:avLst/>
            </a:prstGeom>
            <a:solidFill>
              <a:srgbClr val="FFFFFF"/>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200"/>
            </a:p>
          </p:txBody>
        </p:sp>
        <p:sp>
          <p:nvSpPr>
            <p:cNvPr id="10" name="MH_Other_5"/>
            <p:cNvSpPr/>
            <p:nvPr>
              <p:custDataLst>
                <p:tags r:id="rId9"/>
              </p:custDataLst>
            </p:nvPr>
          </p:nvSpPr>
          <p:spPr>
            <a:xfrm rot="21573500">
              <a:off x="2681289" y="1920876"/>
              <a:ext cx="1062037" cy="550863"/>
            </a:xfrm>
            <a:custGeom>
              <a:gdLst>
                <a:gd fmla="*/ 1480415 w 2878709" name="connsiteX0"/>
                <a:gd fmla="*/ 269 h 1323091" name="connsiteY0"/>
                <a:gd fmla="*/ 2878709 w 2878709" name="connsiteX1"/>
                <a:gd fmla="*/ 661546 h 1323091" name="connsiteY1"/>
                <a:gd fmla="*/ 1439355 w 2878709" name="connsiteX2"/>
                <a:gd fmla="*/ 661546 h 1323091" name="connsiteY2"/>
                <a:gd fmla="*/ 1480415 w 2878709" name="connsiteX3"/>
                <a:gd fmla="*/ 269 h 1323091" name="connsiteY3"/>
                <a:gd fmla="*/ 1480415 w 2878709" name="connsiteX0-1"/>
                <a:gd fmla="*/ 269 h 1323091" name="connsiteY0-2"/>
                <a:gd fmla="*/ 2878709 w 2878709" name="connsiteX1-3"/>
                <a:gd fmla="*/ 661546 h 1323091" name="connsiteY1-4"/>
                <a:gd fmla="*/ 41060 w 1439354" name="connsiteX0-5"/>
                <a:gd fmla="*/ 0 h 661277" name="connsiteY0-6"/>
                <a:gd fmla="*/ 1439354 w 1439354" name="connsiteX1-7"/>
                <a:gd fmla="*/ 661277 h 661277" name="connsiteY1-8"/>
                <a:gd fmla="*/ 0 w 1439354" name="connsiteX2-9"/>
                <a:gd fmla="*/ 661277 h 661277" name="connsiteY2-10"/>
                <a:gd fmla="*/ 41060 w 1439354" name="connsiteX3-11"/>
                <a:gd fmla="*/ 0 h 661277" name="connsiteY3-12"/>
                <a:gd fmla="*/ 41060 w 1439354" name="connsiteX0-13"/>
                <a:gd fmla="*/ 526473 h 661277" name="connsiteY0-14"/>
                <a:gd fmla="*/ 1439354 w 1439354" name="connsiteX1-15"/>
                <a:gd fmla="*/ 661277 h 661277" name="connsiteY1-16"/>
                <a:gd fmla="*/ 41060 w 1442020" name="connsiteX0-17"/>
                <a:gd fmla="*/ 0 h 661277" name="connsiteY0-18"/>
                <a:gd fmla="*/ 1439354 w 1442020" name="connsiteX1-19"/>
                <a:gd fmla="*/ 661277 h 661277" name="connsiteY1-20"/>
                <a:gd fmla="*/ 0 w 1442020" name="connsiteX2-21"/>
                <a:gd fmla="*/ 661277 h 661277" name="connsiteY2-22"/>
                <a:gd fmla="*/ 41060 w 1442020" name="connsiteX3-23"/>
                <a:gd fmla="*/ 0 h 661277" name="connsiteY3-24"/>
                <a:gd fmla="*/ 41060 w 1442020" name="connsiteX0-25"/>
                <a:gd fmla="*/ 526473 h 661277" name="connsiteY0-26"/>
                <a:gd fmla="*/ 1439354 w 1442020" name="connsiteX1-27"/>
                <a:gd fmla="*/ 661277 h 661277" name="connsiteY1-28"/>
              </a:gdLst>
              <a:cxnLst>
                <a:cxn ang="0">
                  <a:pos x="connsiteX0-1" y="connsiteY0-2"/>
                </a:cxn>
                <a:cxn ang="0">
                  <a:pos x="connsiteX1-3" y="connsiteY1-4"/>
                </a:cxn>
              </a:cxnLst>
              <a:rect b="b" l="l" r="r" t="t"/>
              <a:pathLst>
                <a:path extrusionOk="0" h="661277" stroke="0" w="1442020">
                  <a:moveTo>
                    <a:pt x="41060" y="0"/>
                  </a:moveTo>
                  <a:cubicBezTo>
                    <a:pt x="819686" y="10213"/>
                    <a:pt x="1439354" y="303264"/>
                    <a:pt x="1439354" y="661277"/>
                  </a:cubicBezTo>
                  <a:lnTo>
                    <a:pt x="0" y="661277"/>
                  </a:lnTo>
                  <a:lnTo>
                    <a:pt x="41060" y="0"/>
                  </a:lnTo>
                  <a:close/>
                </a:path>
                <a:path fill="none" h="661277" w="1442020">
                  <a:moveTo>
                    <a:pt x="41060" y="526473"/>
                  </a:moveTo>
                  <a:cubicBezTo>
                    <a:pt x="1567831" y="772213"/>
                    <a:pt x="1439354" y="303264"/>
                    <a:pt x="1439354" y="661277"/>
                  </a:cubicBezTo>
                </a:path>
              </a:pathLst>
            </a:custGeom>
            <a:noFill/>
            <a:ln algn="ctr" cap="flat" cmpd="sng" w="28575">
              <a:solidFill>
                <a:schemeClr val="tx1">
                  <a:lumMod val="65000"/>
                  <a:lumOff val="35000"/>
                </a:schemeClr>
              </a:solidFill>
              <a:prstDash val="solid"/>
            </a:ln>
            <a:effectLst/>
          </p:spPr>
          <p:txBody>
            <a:bodyPr anchor="ctr"/>
            <a:lstStyle/>
            <a:p>
              <a:pPr algn="ctr">
                <a:defRPr/>
              </a:pPr>
              <a:endParaRPr kern="0" lang="en-US" sz="665">
                <a:solidFill>
                  <a:sysClr lastClr="000000" val="windowText"/>
                </a:solidFill>
              </a:endParaRPr>
            </a:p>
          </p:txBody>
        </p:sp>
        <p:sp>
          <p:nvSpPr>
            <p:cNvPr id="11" name="MH_Other_6"/>
            <p:cNvSpPr/>
            <p:nvPr>
              <p:custDataLst>
                <p:tags r:id="rId10"/>
              </p:custDataLst>
            </p:nvPr>
          </p:nvSpPr>
          <p:spPr>
            <a:xfrm rot="310424">
              <a:off x="5487558" y="3174614"/>
              <a:ext cx="1182688" cy="1850970"/>
            </a:xfrm>
            <a:prstGeom prst="roundRect">
              <a:avLst/>
            </a:prstGeom>
            <a:solidFill>
              <a:schemeClr val="accent3"/>
            </a:solidFill>
            <a:ln algn="ctr" cap="flat" cmpd="sng" w="25400">
              <a:noFill/>
              <a:prstDash val="solid"/>
            </a:ln>
            <a:effectLst/>
          </p:spPr>
          <p:txBody>
            <a:bodyPr bIns="0" lIns="0" rIns="0" tIns="239938"/>
            <a:lstStyle/>
            <a:p>
              <a:pPr algn="ctr">
                <a:spcAft>
                  <a:spcPts val="1200"/>
                </a:spcAft>
                <a:defRPr/>
              </a:pPr>
              <a:r>
                <a:rPr altLang="zh-CN" kern="0" lang="en-US" sz="3200">
                  <a:solidFill>
                    <a:srgbClr val="FFFFFF"/>
                  </a:solidFill>
                  <a:latin charset="0" panose="020b0502040204020203" pitchFamily="34" typeface="Raavi"/>
                  <a:ea charset="-122" panose="020b0503020204020204" pitchFamily="34" typeface="微软雅黑"/>
                  <a:cs charset="0" panose="020b0502040204020203" pitchFamily="34" typeface="Raavi"/>
                </a:rPr>
                <a:t>03</a:t>
              </a:r>
            </a:p>
          </p:txBody>
        </p:sp>
        <p:sp>
          <p:nvSpPr>
            <p:cNvPr id="12" name="MH_SubTitle_3"/>
            <p:cNvSpPr/>
            <p:nvPr>
              <p:custDataLst>
                <p:tags r:id="rId11"/>
              </p:custDataLst>
            </p:nvPr>
          </p:nvSpPr>
          <p:spPr>
            <a:xfrm rot="310424">
              <a:off x="5532746" y="3874733"/>
              <a:ext cx="1022350" cy="1009090"/>
            </a:xfrm>
            <a:prstGeom prst="roundRect">
              <a:avLst/>
            </a:prstGeom>
            <a:solidFill>
              <a:srgbClr val="FFFFFF"/>
            </a:solidFill>
            <a:ln algn="ctr" cap="flat" cmpd="sng" w="25400">
              <a:noFill/>
              <a:prstDash val="solid"/>
            </a:ln>
            <a:effectLst/>
          </p:spPr>
          <p:txBody>
            <a:bodyPr bIns="62384" lIns="62384" rIns="62384" tIns="143963">
              <a:normAutofit/>
            </a:bodyPr>
            <a:lstStyle/>
            <a:p>
              <a:pPr>
                <a:defRPr/>
              </a:pPr>
              <a:endParaRPr altLang="zh-CN" lang="en-US" sz="1865">
                <a:solidFill>
                  <a:schemeClr val="tx1">
                    <a:lumMod val="65000"/>
                    <a:lumOff val="35000"/>
                  </a:schemeClr>
                </a:solidFill>
                <a:latin charset="-122" panose="020b0503020204020204" pitchFamily="34" typeface="微软雅黑"/>
                <a:ea charset="-122" panose="020b0503020204020204" pitchFamily="34" typeface="微软雅黑"/>
              </a:endParaRPr>
            </a:p>
            <a:p>
              <a:pPr>
                <a:defRPr/>
              </a:pPr>
              <a:r>
                <a:rPr altLang="zh-CN" lang="en-US" sz="1865">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13" name="MH_Other_7"/>
            <p:cNvSpPr/>
            <p:nvPr>
              <p:custDataLst>
                <p:tags r:id="rId12"/>
              </p:custDataLst>
            </p:nvPr>
          </p:nvSpPr>
          <p:spPr>
            <a:xfrm rot="20865428">
              <a:off x="6790382" y="3113875"/>
              <a:ext cx="1182688" cy="1951975"/>
            </a:xfrm>
            <a:prstGeom prst="roundRect">
              <a:avLst/>
            </a:prstGeom>
            <a:solidFill>
              <a:schemeClr val="accent4"/>
            </a:solidFill>
            <a:ln algn="ctr" cap="flat" cmpd="sng" w="25400">
              <a:noFill/>
              <a:prstDash val="solid"/>
            </a:ln>
            <a:effectLst/>
          </p:spPr>
          <p:txBody>
            <a:bodyPr bIns="0" lIns="0" rIns="0" tIns="239938"/>
            <a:lstStyle/>
            <a:p>
              <a:pPr algn="ctr">
                <a:spcAft>
                  <a:spcPts val="1200"/>
                </a:spcAft>
                <a:defRPr/>
              </a:pPr>
              <a:r>
                <a:rPr altLang="zh-CN" kern="0" lang="en-US" sz="3200">
                  <a:solidFill>
                    <a:srgbClr val="FFFFFF"/>
                  </a:solidFill>
                  <a:latin charset="0" panose="020b0502040204020203" pitchFamily="34" typeface="Raavi"/>
                  <a:ea charset="-122" panose="020b0503020204020204" pitchFamily="34" typeface="微软雅黑"/>
                  <a:cs charset="0" panose="020b0502040204020203" pitchFamily="34" typeface="Raavi"/>
                </a:rPr>
                <a:t>04</a:t>
              </a:r>
            </a:p>
          </p:txBody>
        </p:sp>
        <p:sp>
          <p:nvSpPr>
            <p:cNvPr id="14" name="MH_SubTitle_4"/>
            <p:cNvSpPr/>
            <p:nvPr>
              <p:custDataLst>
                <p:tags r:id="rId13"/>
              </p:custDataLst>
            </p:nvPr>
          </p:nvSpPr>
          <p:spPr>
            <a:xfrm rot="20865428">
              <a:off x="6920602" y="3810954"/>
              <a:ext cx="1023937" cy="1113500"/>
            </a:xfrm>
            <a:prstGeom prst="roundRect">
              <a:avLst/>
            </a:prstGeom>
            <a:solidFill>
              <a:srgbClr val="FFFFFF"/>
            </a:solidFill>
            <a:ln algn="ctr" cap="flat" cmpd="sng" w="25400">
              <a:noFill/>
              <a:prstDash val="solid"/>
            </a:ln>
            <a:effectLst/>
          </p:spPr>
          <p:txBody>
            <a:bodyPr bIns="62384" lIns="62384" rIns="62384" tIns="143963">
              <a:normAutofit/>
            </a:bodyPr>
            <a:lstStyle/>
            <a:p>
              <a:pPr>
                <a:defRPr/>
              </a:pPr>
              <a:endParaRPr altLang="zh-CN" lang="en-US" sz="1865">
                <a:solidFill>
                  <a:schemeClr val="tx1">
                    <a:lumMod val="65000"/>
                    <a:lumOff val="35000"/>
                  </a:schemeClr>
                </a:solidFill>
                <a:latin charset="-122" panose="020b0503020204020204" pitchFamily="34" typeface="微软雅黑"/>
                <a:ea charset="-122" panose="020b0503020204020204" pitchFamily="34" typeface="微软雅黑"/>
              </a:endParaRPr>
            </a:p>
            <a:p>
              <a:pPr>
                <a:defRPr/>
              </a:pPr>
              <a:r>
                <a:rPr altLang="zh-CN" lang="en-US" sz="1865">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15" name="MH_Other_9"/>
            <p:cNvSpPr/>
            <p:nvPr>
              <p:custDataLst>
                <p:tags r:id="rId14"/>
              </p:custDataLst>
            </p:nvPr>
          </p:nvSpPr>
          <p:spPr>
            <a:xfrm rot="19960410">
              <a:off x="7882321" y="2515517"/>
              <a:ext cx="1182688" cy="1826104"/>
            </a:xfrm>
            <a:prstGeom prst="roundRect">
              <a:avLst/>
            </a:prstGeom>
            <a:solidFill>
              <a:schemeClr val="accent5"/>
            </a:solidFill>
            <a:ln algn="ctr" cap="flat" cmpd="sng" w="25400">
              <a:noFill/>
              <a:prstDash val="solid"/>
            </a:ln>
            <a:effectLst/>
          </p:spPr>
          <p:txBody>
            <a:bodyPr bIns="0" lIns="0" rIns="0" tIns="239938"/>
            <a:lstStyle/>
            <a:p>
              <a:pPr algn="ctr">
                <a:spcAft>
                  <a:spcPts val="1200"/>
                </a:spcAft>
                <a:defRPr/>
              </a:pPr>
              <a:r>
                <a:rPr altLang="zh-CN" kern="0" lang="en-US" sz="3200">
                  <a:solidFill>
                    <a:srgbClr val="FFFFFF"/>
                  </a:solidFill>
                  <a:latin charset="0" panose="020b0502040204020203" pitchFamily="34" typeface="Raavi"/>
                  <a:ea charset="-122" panose="020b0503020204020204" pitchFamily="34" typeface="微软雅黑"/>
                  <a:cs charset="0" panose="020b0502040204020203" pitchFamily="34" typeface="Raavi"/>
                </a:rPr>
                <a:t>05</a:t>
              </a:r>
            </a:p>
          </p:txBody>
        </p:sp>
        <p:sp>
          <p:nvSpPr>
            <p:cNvPr id="16" name="MH_SubTitle_5"/>
            <p:cNvSpPr/>
            <p:nvPr>
              <p:custDataLst>
                <p:tags r:id="rId15"/>
              </p:custDataLst>
            </p:nvPr>
          </p:nvSpPr>
          <p:spPr>
            <a:xfrm rot="19960410">
              <a:off x="8098104" y="3182682"/>
              <a:ext cx="1023937" cy="994757"/>
            </a:xfrm>
            <a:prstGeom prst="roundRect">
              <a:avLst/>
            </a:prstGeom>
            <a:solidFill>
              <a:srgbClr val="FFFFFF"/>
            </a:solidFill>
            <a:ln algn="ctr" cap="flat" cmpd="sng" w="25400">
              <a:noFill/>
              <a:prstDash val="solid"/>
            </a:ln>
            <a:effectLst/>
          </p:spPr>
          <p:txBody>
            <a:bodyPr bIns="62384" lIns="62384" rIns="62384" tIns="143963">
              <a:normAutofit/>
            </a:bodyPr>
            <a:lstStyle/>
            <a:p>
              <a:pPr>
                <a:defRPr/>
              </a:pPr>
              <a:endParaRPr altLang="zh-CN" lang="en-US" sz="1865">
                <a:solidFill>
                  <a:schemeClr val="tx1">
                    <a:lumMod val="65000"/>
                    <a:lumOff val="35000"/>
                  </a:schemeClr>
                </a:solidFill>
                <a:latin charset="-122" panose="020b0503020204020204" pitchFamily="34" typeface="微软雅黑"/>
                <a:ea charset="-122" panose="020b0503020204020204" pitchFamily="34" typeface="微软雅黑"/>
              </a:endParaRPr>
            </a:p>
            <a:p>
              <a:pPr>
                <a:defRPr/>
              </a:pPr>
              <a:r>
                <a:rPr altLang="zh-CN" lang="en-US" sz="1865">
                  <a:solidFill>
                    <a:schemeClr val="tx1">
                      <a:lumMod val="65000"/>
                      <a:lumOff val="35000"/>
                    </a:schemeClr>
                  </a:solidFill>
                  <a:latin charset="-122" panose="020b0503020204020204" pitchFamily="34" typeface="微软雅黑"/>
                  <a:ea charset="-122" panose="020b0503020204020204" pitchFamily="34" typeface="微软雅黑"/>
                </a:rPr>
                <a:t>点击添加标题</a:t>
              </a:r>
            </a:p>
          </p:txBody>
        </p:sp>
        <p:sp>
          <p:nvSpPr>
            <p:cNvPr id="17" name="MH_Other_10"/>
            <p:cNvSpPr/>
            <p:nvPr>
              <p:custDataLst>
                <p:tags r:id="rId16"/>
              </p:custDataLst>
            </p:nvPr>
          </p:nvSpPr>
          <p:spPr>
            <a:xfrm rot="524387">
              <a:off x="8428038" y="2482851"/>
              <a:ext cx="139700" cy="138113"/>
            </a:xfrm>
            <a:prstGeom prst="ellipse">
              <a:avLst/>
            </a:prstGeom>
            <a:solidFill>
              <a:srgbClr val="FFFFFF"/>
            </a:solidFill>
            <a:ln cmpd="sng"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200"/>
            </a:p>
          </p:txBody>
        </p:sp>
        <p:sp>
          <p:nvSpPr>
            <p:cNvPr id="18" name="MH_Other_11"/>
            <p:cNvSpPr/>
            <p:nvPr>
              <p:custDataLst>
                <p:tags r:id="rId17"/>
              </p:custDataLst>
            </p:nvPr>
          </p:nvSpPr>
          <p:spPr>
            <a:xfrm flipH="1" rot="524387">
              <a:off x="8548688" y="2103439"/>
              <a:ext cx="1123950" cy="561975"/>
            </a:xfrm>
            <a:custGeom>
              <a:gdLst>
                <a:gd fmla="*/ 1480415 w 2878709" name="connsiteX0"/>
                <a:gd fmla="*/ 269 h 1323091" name="connsiteY0"/>
                <a:gd fmla="*/ 2878709 w 2878709" name="connsiteX1"/>
                <a:gd fmla="*/ 661546 h 1323091" name="connsiteY1"/>
                <a:gd fmla="*/ 1439355 w 2878709" name="connsiteX2"/>
                <a:gd fmla="*/ 661546 h 1323091" name="connsiteY2"/>
                <a:gd fmla="*/ 1480415 w 2878709" name="connsiteX3"/>
                <a:gd fmla="*/ 269 h 1323091" name="connsiteY3"/>
                <a:gd fmla="*/ 1480415 w 2878709" name="connsiteX0-1"/>
                <a:gd fmla="*/ 269 h 1323091" name="connsiteY0-2"/>
                <a:gd fmla="*/ 2878709 w 2878709" name="connsiteX1-3"/>
                <a:gd fmla="*/ 661546 h 1323091" name="connsiteY1-4"/>
                <a:gd fmla="*/ 41060 w 1439354" name="connsiteX0-5"/>
                <a:gd fmla="*/ 0 h 661277" name="connsiteY0-6"/>
                <a:gd fmla="*/ 1439354 w 1439354" name="connsiteX1-7"/>
                <a:gd fmla="*/ 661277 h 661277" name="connsiteY1-8"/>
                <a:gd fmla="*/ 0 w 1439354" name="connsiteX2-9"/>
                <a:gd fmla="*/ 661277 h 661277" name="connsiteY2-10"/>
                <a:gd fmla="*/ 41060 w 1439354" name="connsiteX3-11"/>
                <a:gd fmla="*/ 0 h 661277" name="connsiteY3-12"/>
                <a:gd fmla="*/ 41060 w 1439354" name="connsiteX0-13"/>
                <a:gd fmla="*/ 526473 h 661277" name="connsiteY0-14"/>
                <a:gd fmla="*/ 1439354 w 1439354" name="connsiteX1-15"/>
                <a:gd fmla="*/ 661277 h 661277" name="connsiteY1-16"/>
                <a:gd fmla="*/ 41060 w 1442020" name="connsiteX0-17"/>
                <a:gd fmla="*/ 0 h 661277" name="connsiteY0-18"/>
                <a:gd fmla="*/ 1439354 w 1442020" name="connsiteX1-19"/>
                <a:gd fmla="*/ 661277 h 661277" name="connsiteY1-20"/>
                <a:gd fmla="*/ 0 w 1442020" name="connsiteX2-21"/>
                <a:gd fmla="*/ 661277 h 661277" name="connsiteY2-22"/>
                <a:gd fmla="*/ 41060 w 1442020" name="connsiteX3-23"/>
                <a:gd fmla="*/ 0 h 661277" name="connsiteY3-24"/>
                <a:gd fmla="*/ 41060 w 1442020" name="connsiteX0-25"/>
                <a:gd fmla="*/ 526473 h 661277" name="connsiteY0-26"/>
                <a:gd fmla="*/ 1439354 w 1442020" name="connsiteX1-27"/>
                <a:gd fmla="*/ 661277 h 661277" name="connsiteY1-28"/>
              </a:gdLst>
              <a:cxnLst>
                <a:cxn ang="0">
                  <a:pos x="connsiteX0-1" y="connsiteY0-2"/>
                </a:cxn>
                <a:cxn ang="0">
                  <a:pos x="connsiteX1-3" y="connsiteY1-4"/>
                </a:cxn>
              </a:cxnLst>
              <a:rect b="b" l="l" r="r" t="t"/>
              <a:pathLst>
                <a:path extrusionOk="0" h="661277" stroke="0" w="1442020">
                  <a:moveTo>
                    <a:pt x="41060" y="0"/>
                  </a:moveTo>
                  <a:cubicBezTo>
                    <a:pt x="819686" y="10213"/>
                    <a:pt x="1439354" y="303264"/>
                    <a:pt x="1439354" y="661277"/>
                  </a:cubicBezTo>
                  <a:lnTo>
                    <a:pt x="0" y="661277"/>
                  </a:lnTo>
                  <a:lnTo>
                    <a:pt x="41060" y="0"/>
                  </a:lnTo>
                  <a:close/>
                </a:path>
                <a:path fill="none" h="661277" w="1442020">
                  <a:moveTo>
                    <a:pt x="41060" y="526473"/>
                  </a:moveTo>
                  <a:cubicBezTo>
                    <a:pt x="1567831" y="772213"/>
                    <a:pt x="1439354" y="303264"/>
                    <a:pt x="1439354" y="661277"/>
                  </a:cubicBezTo>
                </a:path>
              </a:pathLst>
            </a:custGeom>
            <a:noFill/>
            <a:ln algn="ctr" cap="flat" cmpd="sng" w="28575">
              <a:solidFill>
                <a:schemeClr val="tx1">
                  <a:lumMod val="65000"/>
                  <a:lumOff val="35000"/>
                </a:schemeClr>
              </a:solidFill>
              <a:prstDash val="solid"/>
            </a:ln>
            <a:effectLst/>
          </p:spPr>
          <p:txBody>
            <a:bodyPr anchor="ctr"/>
            <a:lstStyle/>
            <a:p>
              <a:pPr algn="ctr">
                <a:defRPr/>
              </a:pPr>
              <a:endParaRPr kern="0" lang="en-US" sz="665">
                <a:solidFill>
                  <a:sysClr lastClr="000000" val="windowText"/>
                </a:solidFill>
              </a:endParaRP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ecel="100000" dur="800" id="7"/>
                                        <p:tgtEl>
                                          <p:spTgt spid="3"/>
                                        </p:tgtEl>
                                      </p:cBhvr>
                                    </p:animEffect>
                                    <p:anim calcmode="lin" valueType="num">
                                      <p:cBhvr>
                                        <p:cTn decel="100000" dur="800" fill="hold" id="8"/>
                                        <p:tgtEl>
                                          <p:spTgt spid="3"/>
                                        </p:tgtEl>
                                        <p:attrNameLst>
                                          <p:attrName>style.rotation</p:attrName>
                                        </p:attrNameLst>
                                      </p:cBhvr>
                                      <p:tavLst>
                                        <p:tav tm="0">
                                          <p:val>
                                            <p:fltVal val="-90"/>
                                          </p:val>
                                        </p:tav>
                                        <p:tav tm="100000">
                                          <p:val>
                                            <p:fltVal val="0"/>
                                          </p:val>
                                        </p:tav>
                                      </p:tavLst>
                                    </p:anim>
                                    <p:anim calcmode="lin" valueType="num">
                                      <p:cBhvr>
                                        <p:cTn decel="100000" dur="800" fill="hold" id="9"/>
                                        <p:tgtEl>
                                          <p:spTgt spid="3"/>
                                        </p:tgtEl>
                                        <p:attrNameLst>
                                          <p:attrName>ppt_x</p:attrName>
                                        </p:attrNameLst>
                                      </p:cBhvr>
                                      <p:tavLst>
                                        <p:tav tm="0">
                                          <p:val>
                                            <p:strVal val="#ppt_x+0.4"/>
                                          </p:val>
                                        </p:tav>
                                        <p:tav tm="100000">
                                          <p:val>
                                            <p:strVal val="#ppt_x-0.05"/>
                                          </p:val>
                                        </p:tav>
                                      </p:tavLst>
                                    </p:anim>
                                    <p:anim calcmode="lin" valueType="num">
                                      <p:cBhvr>
                                        <p:cTn decel="100000" dur="800" fill="hold" id="10"/>
                                        <p:tgtEl>
                                          <p:spTgt spid="3"/>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4" name="文本框 43"/>
            <p:cNvSpPr txBox="1"/>
            <p:nvPr/>
          </p:nvSpPr>
          <p:spPr>
            <a:xfrm>
              <a:off x="1281217" y="2114416"/>
              <a:ext cx="851721" cy="434435"/>
            </a:xfrm>
            <a:prstGeom prst="rect">
              <a:avLst/>
            </a:prstGeom>
            <a:noFill/>
            <a:ln>
              <a:solidFill>
                <a:schemeClr val="accent1"/>
              </a:solidFill>
            </a:ln>
          </p:spPr>
          <p:txBody>
            <a:bodyPr bIns="45708" lIns="91416" rIns="91416" rtlCol="0" tIns="45708" wrap="none">
              <a:spAutoFit/>
            </a:bodyPr>
            <a:lstStyle/>
            <a:p>
              <a:pPr algn="ctr"/>
              <a:r>
                <a:rPr altLang="zh-CN" lang="en-US" sz="3200">
                  <a:solidFill>
                    <a:schemeClr val="bg1"/>
                  </a:solidFill>
                  <a:latin typeface="+mn-ea"/>
                </a:rPr>
                <a:t>2014</a:t>
              </a: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grpSp>
        <p:sp>
          <p:nvSpPr>
            <p:cNvPr id="45" name="文本框 39"/>
            <p:cNvSpPr txBox="1"/>
            <p:nvPr/>
          </p:nvSpPr>
          <p:spPr>
            <a:xfrm>
              <a:off x="3186905" y="2111444"/>
              <a:ext cx="851721" cy="434435"/>
            </a:xfrm>
            <a:prstGeom prst="rect">
              <a:avLst/>
            </a:prstGeom>
            <a:noFill/>
          </p:spPr>
          <p:txBody>
            <a:bodyPr bIns="45708" lIns="91416" rIns="91416" rtlCol="0" tIns="45708" wrap="none">
              <a:spAutoFit/>
            </a:bodyPr>
            <a:lstStyle/>
            <a:p>
              <a:pPr algn="ctr"/>
              <a:r>
                <a:rPr altLang="zh-CN" lang="en-US" sz="3200">
                  <a:solidFill>
                    <a:schemeClr val="bg1"/>
                  </a:solidFill>
                  <a:latin typeface="+mn-ea"/>
                </a:rPr>
                <a:t>2015</a:t>
              </a: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6" name="文本框 40"/>
            <p:cNvSpPr txBox="1"/>
            <p:nvPr/>
          </p:nvSpPr>
          <p:spPr>
            <a:xfrm>
              <a:off x="5092594" y="2111444"/>
              <a:ext cx="851721" cy="434435"/>
            </a:xfrm>
            <a:prstGeom prst="rect">
              <a:avLst/>
            </a:prstGeom>
            <a:noFill/>
            <a:ln>
              <a:solidFill>
                <a:schemeClr val="accent3"/>
              </a:solidFill>
            </a:ln>
          </p:spPr>
          <p:txBody>
            <a:bodyPr bIns="45708" lIns="91416" rIns="91416" rtlCol="0" tIns="45708" wrap="none">
              <a:spAutoFit/>
            </a:bodyPr>
            <a:lstStyle/>
            <a:p>
              <a:pPr algn="ctr"/>
              <a:r>
                <a:rPr altLang="zh-CN" lang="en-US" sz="3200">
                  <a:solidFill>
                    <a:schemeClr val="bg1"/>
                  </a:solidFill>
                  <a:latin typeface="+mn-ea"/>
                </a:rPr>
                <a:t>2016</a:t>
              </a: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latin typeface="+mn-ea"/>
              </a:endParaRPr>
            </a:p>
          </p:txBody>
        </p:sp>
        <p:sp>
          <p:nvSpPr>
            <p:cNvPr id="47" name="文本框 41"/>
            <p:cNvSpPr txBox="1"/>
            <p:nvPr/>
          </p:nvSpPr>
          <p:spPr>
            <a:xfrm>
              <a:off x="6998281" y="2111444"/>
              <a:ext cx="851721" cy="434435"/>
            </a:xfrm>
            <a:prstGeom prst="rect">
              <a:avLst/>
            </a:prstGeom>
            <a:noFill/>
          </p:spPr>
          <p:txBody>
            <a:bodyPr bIns="45708" lIns="91416" rIns="91416" rtlCol="0" tIns="45708" wrap="none">
              <a:spAutoFit/>
            </a:bodyPr>
            <a:lstStyle/>
            <a:p>
              <a:pPr algn="ctr"/>
              <a:r>
                <a:rPr altLang="zh-CN" lang="en-US" sz="3200">
                  <a:solidFill>
                    <a:schemeClr val="bg1"/>
                  </a:solidFill>
                  <a:latin typeface="+mn-ea"/>
                </a:rPr>
                <a:t>2017</a:t>
              </a: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59" name="Freeform 19"/>
            <p:cNvSpPr/>
            <p:nvPr/>
          </p:nvSpPr>
          <p:spPr bwMode="auto">
            <a:xfrm>
              <a:off x="5511805" y="1344614"/>
              <a:ext cx="860427" cy="760411"/>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0" name="Freeform 20"/>
            <p:cNvSpPr/>
            <p:nvPr/>
          </p:nvSpPr>
          <p:spPr bwMode="auto">
            <a:xfrm>
              <a:off x="5900744" y="1319215"/>
              <a:ext cx="85725" cy="50798"/>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1" name="Freeform 21"/>
            <p:cNvSpPr/>
            <p:nvPr/>
          </p:nvSpPr>
          <p:spPr bwMode="auto">
            <a:xfrm>
              <a:off x="5894396" y="1377952"/>
              <a:ext cx="95249"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2" name="Freeform 22"/>
            <p:cNvSpPr/>
            <p:nvPr/>
          </p:nvSpPr>
          <p:spPr bwMode="auto">
            <a:xfrm>
              <a:off x="5432433" y="1427162"/>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3" name="Freeform 23"/>
            <p:cNvSpPr/>
            <p:nvPr/>
          </p:nvSpPr>
          <p:spPr bwMode="auto">
            <a:xfrm>
              <a:off x="5146681" y="1401763"/>
              <a:ext cx="465139" cy="568324"/>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4" name="Freeform 24"/>
            <p:cNvSpPr/>
            <p:nvPr/>
          </p:nvSpPr>
          <p:spPr bwMode="auto">
            <a:xfrm>
              <a:off x="5438781" y="1381127"/>
              <a:ext cx="61913" cy="41276"/>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6" name="Freeform 26"/>
            <p:cNvSpPr/>
            <p:nvPr/>
          </p:nvSpPr>
          <p:spPr bwMode="auto">
            <a:xfrm>
              <a:off x="6386523" y="1381127"/>
              <a:ext cx="61913" cy="41276"/>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7" name="Freeform 27"/>
            <p:cNvSpPr/>
            <p:nvPr/>
          </p:nvSpPr>
          <p:spPr bwMode="auto">
            <a:xfrm>
              <a:off x="6380170" y="1427162"/>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69" name="Freeform 29"/>
            <p:cNvSpPr/>
            <p:nvPr/>
          </p:nvSpPr>
          <p:spPr bwMode="auto">
            <a:xfrm>
              <a:off x="6272212" y="1401763"/>
              <a:ext cx="465139" cy="568324"/>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72"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73"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sp>
          <p:nvSpPr>
            <p:cNvPr id="74"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7"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8"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79"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0"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1"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2"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3"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4"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7"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8"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89"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0"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2"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sp>
          <p:nvSpPr>
            <p:cNvPr id="93"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w="9525">
                  <a:solidFill>
                    <a:srgbClr val="000000"/>
                  </a:solidFill>
                  <a:round/>
                </a14:hiddenLine>
              </a:ext>
            </a:extLst>
          </p:spPr>
          <p:txBody>
            <a:bodyPr anchor="t" anchorCtr="0" bIns="60944" compatLnSpc="1" lIns="121888" numCol="1" rIns="121888" tIns="60944" vert="horz" wrap="square"/>
            <a:lstStyle/>
            <a:p>
              <a:endParaRPr altLang="en-US" lang="zh-CN" sz="3200"/>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solidFill>
                    <a:schemeClr val="bg1"/>
                  </a:solidFill>
                  <a:latin charset="-122" panose="020b0503020204020204" pitchFamily="34" typeface="微软雅黑"/>
                  <a:ea charset="-122" panose="020b0503020204020204" pitchFamily="34" typeface="微软雅黑"/>
                </a:rPr>
                <a:t>1</a:t>
              </a:r>
            </a:p>
          </p:txBody>
        </p:sp>
        <p:sp>
          <p:nvSpPr>
            <p:cNvPr id="96" name="文本框 11"/>
            <p:cNvSpPr txBox="1"/>
            <p:nvPr/>
          </p:nvSpPr>
          <p:spPr>
            <a:xfrm>
              <a:off x="536812" y="3002145"/>
              <a:ext cx="1201891" cy="281823"/>
            </a:xfrm>
            <a:prstGeom prst="rect">
              <a:avLst/>
            </a:prstGeom>
            <a:noFill/>
          </p:spPr>
          <p:txBody>
            <a:bodyPr rtlCol="0" wrap="none">
              <a:spAutoFit/>
            </a:bodyPr>
            <a:lstStyle/>
            <a:p>
              <a:pPr algn="l"/>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97" name="矩形 9"/>
            <p:cNvSpPr/>
            <p:nvPr/>
          </p:nvSpPr>
          <p:spPr>
            <a:xfrm>
              <a:off x="484796" y="3271158"/>
              <a:ext cx="1475041" cy="938589"/>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solidFill>
                    <a:schemeClr val="bg1"/>
                  </a:solidFill>
                  <a:latin charset="-122" panose="020b0503020204020204" pitchFamily="34" typeface="微软雅黑"/>
                  <a:ea charset="-122" panose="020b0503020204020204" pitchFamily="34" typeface="微软雅黑"/>
                </a:rPr>
                <a:t>2</a:t>
              </a:r>
            </a:p>
          </p:txBody>
        </p:sp>
        <p:sp>
          <p:nvSpPr>
            <p:cNvPr id="108" name="文本框 11"/>
            <p:cNvSpPr txBox="1"/>
            <p:nvPr/>
          </p:nvSpPr>
          <p:spPr>
            <a:xfrm>
              <a:off x="536813" y="3002146"/>
              <a:ext cx="1201891" cy="281823"/>
            </a:xfrm>
            <a:prstGeom prst="rect">
              <a:avLst/>
            </a:prstGeom>
            <a:noFill/>
          </p:spPr>
          <p:txBody>
            <a:bodyPr rtlCol="0" wrap="none">
              <a:spAutoFit/>
            </a:bodyPr>
            <a:lstStyle/>
            <a:p>
              <a:pPr algn="l"/>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09" name="矩形 9"/>
            <p:cNvSpPr/>
            <p:nvPr/>
          </p:nvSpPr>
          <p:spPr>
            <a:xfrm>
              <a:off x="484796" y="3271159"/>
              <a:ext cx="1475041" cy="938589"/>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solidFill>
                    <a:schemeClr val="bg1"/>
                  </a:solidFill>
                  <a:latin charset="-122" panose="020b0503020204020204" pitchFamily="34" typeface="微软雅黑"/>
                  <a:ea charset="-122" panose="020b0503020204020204" pitchFamily="34" typeface="微软雅黑"/>
                </a:rPr>
                <a:t>3</a:t>
              </a:r>
            </a:p>
          </p:txBody>
        </p:sp>
        <p:sp>
          <p:nvSpPr>
            <p:cNvPr id="112" name="文本框 11"/>
            <p:cNvSpPr txBox="1"/>
            <p:nvPr/>
          </p:nvSpPr>
          <p:spPr>
            <a:xfrm>
              <a:off x="536811" y="3002145"/>
              <a:ext cx="1201891" cy="281823"/>
            </a:xfrm>
            <a:prstGeom prst="rect">
              <a:avLst/>
            </a:prstGeom>
            <a:noFill/>
          </p:spPr>
          <p:txBody>
            <a:bodyPr rtlCol="0" wrap="none">
              <a:spAutoFit/>
            </a:bodyPr>
            <a:lstStyle/>
            <a:p>
              <a:pPr algn="l"/>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13" name="矩形 9"/>
            <p:cNvSpPr/>
            <p:nvPr/>
          </p:nvSpPr>
          <p:spPr>
            <a:xfrm>
              <a:off x="484796" y="3271159"/>
              <a:ext cx="1475041" cy="938589"/>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135">
                  <a:solidFill>
                    <a:schemeClr val="bg1"/>
                  </a:solidFill>
                  <a:latin charset="-122" panose="020b0503020204020204" pitchFamily="34" typeface="微软雅黑"/>
                  <a:ea charset="-122" panose="020b0503020204020204" pitchFamily="34" typeface="微软雅黑"/>
                </a:rPr>
                <a:t>4</a:t>
              </a:r>
            </a:p>
          </p:txBody>
        </p:sp>
        <p:sp>
          <p:nvSpPr>
            <p:cNvPr id="116" name="文本框 11"/>
            <p:cNvSpPr txBox="1"/>
            <p:nvPr/>
          </p:nvSpPr>
          <p:spPr>
            <a:xfrm>
              <a:off x="536813" y="3002145"/>
              <a:ext cx="1201891" cy="281823"/>
            </a:xfrm>
            <a:prstGeom prst="rect">
              <a:avLst/>
            </a:prstGeom>
            <a:noFill/>
          </p:spPr>
          <p:txBody>
            <a:bodyPr rtlCol="0" wrap="none">
              <a:spAutoFit/>
            </a:bodyPr>
            <a:lstStyle/>
            <a:p>
              <a:pPr algn="l"/>
              <a:r>
                <a:rPr altLang="en-US" lang="zh-CN" sz="1865">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17" name="矩形 9"/>
            <p:cNvSpPr/>
            <p:nvPr/>
          </p:nvSpPr>
          <p:spPr>
            <a:xfrm>
              <a:off x="484796" y="3271159"/>
              <a:ext cx="1475041" cy="938589"/>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9" presetSubtype="0">
                                  <p:stCondLst>
                                    <p:cond delay="0"/>
                                  </p:stCondLst>
                                  <p:childTnLst>
                                    <p:set>
                                      <p:cBhvr>
                                        <p:cTn dur="1" fill="hold" id="6">
                                          <p:stCondLst>
                                            <p:cond delay="0"/>
                                          </p:stCondLst>
                                        </p:cTn>
                                        <p:tgtEl>
                                          <p:spTgt spid="118"/>
                                        </p:tgtEl>
                                        <p:attrNameLst>
                                          <p:attrName>style.visibility</p:attrName>
                                        </p:attrNameLst>
                                      </p:cBhvr>
                                      <p:to>
                                        <p:strVal val="visible"/>
                                      </p:to>
                                    </p:set>
                                    <p:anim calcmode="lin" valueType="num">
                                      <p:cBhvr>
                                        <p:cTn dur="1000" fill="hold" id="7"/>
                                        <p:tgtEl>
                                          <p:spTgt spid="118"/>
                                        </p:tgtEl>
                                        <p:attrNameLst>
                                          <p:attrName>ppt_x</p:attrName>
                                        </p:attrNameLst>
                                      </p:cBhvr>
                                      <p:tavLst>
                                        <p:tav tm="0">
                                          <p:val>
                                            <p:strVal val="#ppt_x-.2"/>
                                          </p:val>
                                        </p:tav>
                                        <p:tav tm="100000">
                                          <p:val>
                                            <p:strVal val="#ppt_x"/>
                                          </p:val>
                                        </p:tav>
                                      </p:tavLst>
                                    </p:anim>
                                    <p:anim calcmode="lin" valueType="num">
                                      <p:cBhvr>
                                        <p:cTn dur="1000" fill="hold" id="8"/>
                                        <p:tgtEl>
                                          <p:spTgt spid="118"/>
                                        </p:tgtEl>
                                        <p:attrNameLst>
                                          <p:attrName>ppt_y</p:attrName>
                                        </p:attrNameLst>
                                      </p:cBhvr>
                                      <p:tavLst>
                                        <p:tav tm="0">
                                          <p:val>
                                            <p:strVal val="#ppt_y"/>
                                          </p:val>
                                        </p:tav>
                                        <p:tav tm="100000">
                                          <p:val>
                                            <p:strVal val="#ppt_y"/>
                                          </p:val>
                                        </p:tav>
                                      </p:tavLst>
                                    </p:anim>
                                    <p:animEffect filter="wipe(right)" prLst="gradientSize: 0.1" transition="in">
                                      <p:cBhvr>
                                        <p:cTn dur="1000" id="9"/>
                                        <p:tgtEl>
                                          <p:spTgt spid="118"/>
                                        </p:tgtEl>
                                      </p:cBhvr>
                                    </p:animEffect>
                                  </p:childTnLst>
                                </p:cTn>
                              </p:par>
                            </p:childTnLst>
                          </p:cTn>
                        </p:par>
                        <p:par>
                          <p:cTn fill="hold" id="10" nodeType="afterGroup">
                            <p:stCondLst>
                              <p:cond delay="1000"/>
                            </p:stCondLst>
                            <p:childTnLst>
                              <p:par>
                                <p:cTn fill="hold" id="11" nodeType="afterEffect" presetClass="entr" presetID="29" presetSubtype="0">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p:cTn dur="1000" fill="hold" id="13"/>
                                        <p:tgtEl>
                                          <p:spTgt spid="36"/>
                                        </p:tgtEl>
                                        <p:attrNameLst>
                                          <p:attrName>ppt_x</p:attrName>
                                        </p:attrNameLst>
                                      </p:cBhvr>
                                      <p:tavLst>
                                        <p:tav tm="0">
                                          <p:val>
                                            <p:strVal val="#ppt_x-.2"/>
                                          </p:val>
                                        </p:tav>
                                        <p:tav tm="100000">
                                          <p:val>
                                            <p:strVal val="#ppt_x"/>
                                          </p:val>
                                        </p:tav>
                                      </p:tavLst>
                                    </p:anim>
                                    <p:anim calcmode="lin" valueType="num">
                                      <p:cBhvr>
                                        <p:cTn dur="1000" fill="hold" id="14"/>
                                        <p:tgtEl>
                                          <p:spTgt spid="36"/>
                                        </p:tgtEl>
                                        <p:attrNameLst>
                                          <p:attrName>ppt_y</p:attrName>
                                        </p:attrNameLst>
                                      </p:cBhvr>
                                      <p:tavLst>
                                        <p:tav tm="0">
                                          <p:val>
                                            <p:strVal val="#ppt_y"/>
                                          </p:val>
                                        </p:tav>
                                        <p:tav tm="100000">
                                          <p:val>
                                            <p:strVal val="#ppt_y"/>
                                          </p:val>
                                        </p:tav>
                                      </p:tavLst>
                                    </p:anim>
                                    <p:animEffect filter="wipe(right)" prLst="gradientSize: 0.1" transition="in">
                                      <p:cBhvr>
                                        <p:cTn dur="1000" id="15"/>
                                        <p:tgtEl>
                                          <p:spTgt spid="36"/>
                                        </p:tgtEl>
                                      </p:cBhvr>
                                    </p:animEffect>
                                  </p:childTnLst>
                                </p:cTn>
                              </p:par>
                            </p:childTnLst>
                          </p:cTn>
                        </p:par>
                        <p:par>
                          <p:cTn fill="hold" id="16" nodeType="afterGroup">
                            <p:stCondLst>
                              <p:cond delay="2000"/>
                            </p:stCondLst>
                            <p:childTnLst>
                              <p:par>
                                <p:cTn fill="hold" id="17" nodeType="afterEffect" presetClass="entr" presetID="29" presetSubtype="0">
                                  <p:stCondLst>
                                    <p:cond delay="0"/>
                                  </p:stCondLst>
                                  <p:childTnLst>
                                    <p:set>
                                      <p:cBhvr>
                                        <p:cTn dur="1" fill="hold" id="18">
                                          <p:stCondLst>
                                            <p:cond delay="0"/>
                                          </p:stCondLst>
                                        </p:cTn>
                                        <p:tgtEl>
                                          <p:spTgt spid="122"/>
                                        </p:tgtEl>
                                        <p:attrNameLst>
                                          <p:attrName>style.visibility</p:attrName>
                                        </p:attrNameLst>
                                      </p:cBhvr>
                                      <p:to>
                                        <p:strVal val="visible"/>
                                      </p:to>
                                    </p:set>
                                    <p:anim calcmode="lin" valueType="num">
                                      <p:cBhvr>
                                        <p:cTn dur="1000" fill="hold" id="19"/>
                                        <p:tgtEl>
                                          <p:spTgt spid="122"/>
                                        </p:tgtEl>
                                        <p:attrNameLst>
                                          <p:attrName>ppt_x</p:attrName>
                                        </p:attrNameLst>
                                      </p:cBhvr>
                                      <p:tavLst>
                                        <p:tav tm="0">
                                          <p:val>
                                            <p:strVal val="#ppt_x-.2"/>
                                          </p:val>
                                        </p:tav>
                                        <p:tav tm="100000">
                                          <p:val>
                                            <p:strVal val="#ppt_x"/>
                                          </p:val>
                                        </p:tav>
                                      </p:tavLst>
                                    </p:anim>
                                    <p:anim calcmode="lin" valueType="num">
                                      <p:cBhvr>
                                        <p:cTn dur="1000" fill="hold" id="20"/>
                                        <p:tgtEl>
                                          <p:spTgt spid="122"/>
                                        </p:tgtEl>
                                        <p:attrNameLst>
                                          <p:attrName>ppt_y</p:attrName>
                                        </p:attrNameLst>
                                      </p:cBhvr>
                                      <p:tavLst>
                                        <p:tav tm="0">
                                          <p:val>
                                            <p:strVal val="#ppt_y"/>
                                          </p:val>
                                        </p:tav>
                                        <p:tav tm="100000">
                                          <p:val>
                                            <p:strVal val="#ppt_y"/>
                                          </p:val>
                                        </p:tav>
                                      </p:tavLst>
                                    </p:anim>
                                    <p:animEffect filter="wipe(right)" prLst="gradientSize: 0.1" transition="in">
                                      <p:cBhvr>
                                        <p:cTn dur="1000" id="21"/>
                                        <p:tgtEl>
                                          <p:spTgt spid="122"/>
                                        </p:tgtEl>
                                      </p:cBhvr>
                                    </p:animEffect>
                                  </p:childTnLst>
                                </p:cTn>
                              </p:par>
                              <p:par>
                                <p:cTn fill="hold" id="22" nodeType="withEffect" presetClass="entr" presetID="29" presetSubtype="0">
                                  <p:stCondLst>
                                    <p:cond delay="0"/>
                                  </p:stCondLst>
                                  <p:childTnLst>
                                    <p:set>
                                      <p:cBhvr>
                                        <p:cTn dur="1" fill="hold" id="23">
                                          <p:stCondLst>
                                            <p:cond delay="0"/>
                                          </p:stCondLst>
                                        </p:cTn>
                                        <p:tgtEl>
                                          <p:spTgt spid="37"/>
                                        </p:tgtEl>
                                        <p:attrNameLst>
                                          <p:attrName>style.visibility</p:attrName>
                                        </p:attrNameLst>
                                      </p:cBhvr>
                                      <p:to>
                                        <p:strVal val="visible"/>
                                      </p:to>
                                    </p:set>
                                    <p:anim calcmode="lin" valueType="num">
                                      <p:cBhvr>
                                        <p:cTn dur="1000" fill="hold" id="24"/>
                                        <p:tgtEl>
                                          <p:spTgt spid="37"/>
                                        </p:tgtEl>
                                        <p:attrNameLst>
                                          <p:attrName>ppt_x</p:attrName>
                                        </p:attrNameLst>
                                      </p:cBhvr>
                                      <p:tavLst>
                                        <p:tav tm="0">
                                          <p:val>
                                            <p:strVal val="#ppt_x-.2"/>
                                          </p:val>
                                        </p:tav>
                                        <p:tav tm="100000">
                                          <p:val>
                                            <p:strVal val="#ppt_x"/>
                                          </p:val>
                                        </p:tav>
                                      </p:tavLst>
                                    </p:anim>
                                    <p:anim calcmode="lin" valueType="num">
                                      <p:cBhvr>
                                        <p:cTn dur="1000" fill="hold" id="25"/>
                                        <p:tgtEl>
                                          <p:spTgt spid="37"/>
                                        </p:tgtEl>
                                        <p:attrNameLst>
                                          <p:attrName>ppt_y</p:attrName>
                                        </p:attrNameLst>
                                      </p:cBhvr>
                                      <p:tavLst>
                                        <p:tav tm="0">
                                          <p:val>
                                            <p:strVal val="#ppt_y"/>
                                          </p:val>
                                        </p:tav>
                                        <p:tav tm="100000">
                                          <p:val>
                                            <p:strVal val="#ppt_y"/>
                                          </p:val>
                                        </p:tav>
                                      </p:tavLst>
                                    </p:anim>
                                    <p:animEffect filter="wipe(right)" prLst="gradientSize: 0.1" transition="in">
                                      <p:cBhvr>
                                        <p:cTn dur="1000" id="26"/>
                                        <p:tgtEl>
                                          <p:spTgt spid="37"/>
                                        </p:tgtEl>
                                      </p:cBhvr>
                                    </p:animEffect>
                                  </p:childTnLst>
                                </p:cTn>
                              </p:par>
                            </p:childTnLst>
                          </p:cTn>
                        </p:par>
                        <p:par>
                          <p:cTn fill="hold" id="27" nodeType="afterGroup">
                            <p:stCondLst>
                              <p:cond delay="3000"/>
                            </p:stCondLst>
                            <p:childTnLst>
                              <p:par>
                                <p:cTn fill="hold" id="28" nodeType="afterEffect" presetClass="entr" presetID="29" presetSubtype="0">
                                  <p:stCondLst>
                                    <p:cond delay="0"/>
                                  </p:stCondLst>
                                  <p:childTnLst>
                                    <p:set>
                                      <p:cBhvr>
                                        <p:cTn dur="1" fill="hold" id="29">
                                          <p:stCondLst>
                                            <p:cond delay="0"/>
                                          </p:stCondLst>
                                        </p:cTn>
                                        <p:tgtEl>
                                          <p:spTgt spid="120"/>
                                        </p:tgtEl>
                                        <p:attrNameLst>
                                          <p:attrName>style.visibility</p:attrName>
                                        </p:attrNameLst>
                                      </p:cBhvr>
                                      <p:to>
                                        <p:strVal val="visible"/>
                                      </p:to>
                                    </p:set>
                                    <p:anim calcmode="lin" valueType="num">
                                      <p:cBhvr>
                                        <p:cTn dur="1000" fill="hold" id="30"/>
                                        <p:tgtEl>
                                          <p:spTgt spid="120"/>
                                        </p:tgtEl>
                                        <p:attrNameLst>
                                          <p:attrName>ppt_x</p:attrName>
                                        </p:attrNameLst>
                                      </p:cBhvr>
                                      <p:tavLst>
                                        <p:tav tm="0">
                                          <p:val>
                                            <p:strVal val="#ppt_x-.2"/>
                                          </p:val>
                                        </p:tav>
                                        <p:tav tm="100000">
                                          <p:val>
                                            <p:strVal val="#ppt_x"/>
                                          </p:val>
                                        </p:tav>
                                      </p:tavLst>
                                    </p:anim>
                                    <p:anim calcmode="lin" valueType="num">
                                      <p:cBhvr>
                                        <p:cTn dur="1000" fill="hold" id="31"/>
                                        <p:tgtEl>
                                          <p:spTgt spid="120"/>
                                        </p:tgtEl>
                                        <p:attrNameLst>
                                          <p:attrName>ppt_y</p:attrName>
                                        </p:attrNameLst>
                                      </p:cBhvr>
                                      <p:tavLst>
                                        <p:tav tm="0">
                                          <p:val>
                                            <p:strVal val="#ppt_y"/>
                                          </p:val>
                                        </p:tav>
                                        <p:tav tm="100000">
                                          <p:val>
                                            <p:strVal val="#ppt_y"/>
                                          </p:val>
                                        </p:tav>
                                      </p:tavLst>
                                    </p:anim>
                                    <p:animEffect filter="wipe(right)" prLst="gradientSize: 0.1" transition="in">
                                      <p:cBhvr>
                                        <p:cTn dur="1000" id="32"/>
                                        <p:tgtEl>
                                          <p:spTgt spid="120"/>
                                        </p:tgtEl>
                                      </p:cBhvr>
                                    </p:animEffect>
                                  </p:childTnLst>
                                </p:cTn>
                              </p:par>
                              <p:par>
                                <p:cTn fill="hold" id="33" nodeType="withEffect" presetClass="entr" presetID="29" presetSubtype="0">
                                  <p:stCondLst>
                                    <p:cond delay="0"/>
                                  </p:stCondLst>
                                  <p:childTnLst>
                                    <p:set>
                                      <p:cBhvr>
                                        <p:cTn dur="1" fill="hold" id="34">
                                          <p:stCondLst>
                                            <p:cond delay="0"/>
                                          </p:stCondLst>
                                        </p:cTn>
                                        <p:tgtEl>
                                          <p:spTgt spid="39"/>
                                        </p:tgtEl>
                                        <p:attrNameLst>
                                          <p:attrName>style.visibility</p:attrName>
                                        </p:attrNameLst>
                                      </p:cBhvr>
                                      <p:to>
                                        <p:strVal val="visible"/>
                                      </p:to>
                                    </p:set>
                                    <p:anim calcmode="lin" valueType="num">
                                      <p:cBhvr>
                                        <p:cTn dur="1000" fill="hold" id="35"/>
                                        <p:tgtEl>
                                          <p:spTgt spid="39"/>
                                        </p:tgtEl>
                                        <p:attrNameLst>
                                          <p:attrName>ppt_x</p:attrName>
                                        </p:attrNameLst>
                                      </p:cBhvr>
                                      <p:tavLst>
                                        <p:tav tm="0">
                                          <p:val>
                                            <p:strVal val="#ppt_x-.2"/>
                                          </p:val>
                                        </p:tav>
                                        <p:tav tm="100000">
                                          <p:val>
                                            <p:strVal val="#ppt_x"/>
                                          </p:val>
                                        </p:tav>
                                      </p:tavLst>
                                    </p:anim>
                                    <p:anim calcmode="lin" valueType="num">
                                      <p:cBhvr>
                                        <p:cTn dur="1000" fill="hold" id="36"/>
                                        <p:tgtEl>
                                          <p:spTgt spid="39"/>
                                        </p:tgtEl>
                                        <p:attrNameLst>
                                          <p:attrName>ppt_y</p:attrName>
                                        </p:attrNameLst>
                                      </p:cBhvr>
                                      <p:tavLst>
                                        <p:tav tm="0">
                                          <p:val>
                                            <p:strVal val="#ppt_y"/>
                                          </p:val>
                                        </p:tav>
                                        <p:tav tm="100000">
                                          <p:val>
                                            <p:strVal val="#ppt_y"/>
                                          </p:val>
                                        </p:tav>
                                      </p:tavLst>
                                    </p:anim>
                                    <p:animEffect filter="wipe(right)" prLst="gradientSize: 0.1" transition="in">
                                      <p:cBhvr>
                                        <p:cTn dur="1000" id="37"/>
                                        <p:tgtEl>
                                          <p:spTgt spid="39"/>
                                        </p:tgtEl>
                                      </p:cBhvr>
                                    </p:animEffect>
                                  </p:childTnLst>
                                </p:cTn>
                              </p:par>
                            </p:childTnLst>
                          </p:cTn>
                        </p:par>
                        <p:par>
                          <p:cTn fill="hold" id="38" nodeType="afterGroup">
                            <p:stCondLst>
                              <p:cond delay="4000"/>
                            </p:stCondLst>
                            <p:childTnLst>
                              <p:par>
                                <p:cTn fill="hold" id="39" nodeType="afterEffect" presetClass="entr" presetID="29" presetSubtype="0">
                                  <p:stCondLst>
                                    <p:cond delay="0"/>
                                  </p:stCondLst>
                                  <p:childTnLst>
                                    <p:set>
                                      <p:cBhvr>
                                        <p:cTn dur="1" fill="hold" id="40">
                                          <p:stCondLst>
                                            <p:cond delay="0"/>
                                          </p:stCondLst>
                                        </p:cTn>
                                        <p:tgtEl>
                                          <p:spTgt spid="121"/>
                                        </p:tgtEl>
                                        <p:attrNameLst>
                                          <p:attrName>style.visibility</p:attrName>
                                        </p:attrNameLst>
                                      </p:cBhvr>
                                      <p:to>
                                        <p:strVal val="visible"/>
                                      </p:to>
                                    </p:set>
                                    <p:anim calcmode="lin" valueType="num">
                                      <p:cBhvr>
                                        <p:cTn dur="1000" fill="hold" id="41"/>
                                        <p:tgtEl>
                                          <p:spTgt spid="121"/>
                                        </p:tgtEl>
                                        <p:attrNameLst>
                                          <p:attrName>ppt_x</p:attrName>
                                        </p:attrNameLst>
                                      </p:cBhvr>
                                      <p:tavLst>
                                        <p:tav tm="0">
                                          <p:val>
                                            <p:strVal val="#ppt_x-.2"/>
                                          </p:val>
                                        </p:tav>
                                        <p:tav tm="100000">
                                          <p:val>
                                            <p:strVal val="#ppt_x"/>
                                          </p:val>
                                        </p:tav>
                                      </p:tavLst>
                                    </p:anim>
                                    <p:anim calcmode="lin" valueType="num">
                                      <p:cBhvr>
                                        <p:cTn dur="1000" fill="hold" id="42"/>
                                        <p:tgtEl>
                                          <p:spTgt spid="121"/>
                                        </p:tgtEl>
                                        <p:attrNameLst>
                                          <p:attrName>ppt_y</p:attrName>
                                        </p:attrNameLst>
                                      </p:cBhvr>
                                      <p:tavLst>
                                        <p:tav tm="0">
                                          <p:val>
                                            <p:strVal val="#ppt_y"/>
                                          </p:val>
                                        </p:tav>
                                        <p:tav tm="100000">
                                          <p:val>
                                            <p:strVal val="#ppt_y"/>
                                          </p:val>
                                        </p:tav>
                                      </p:tavLst>
                                    </p:anim>
                                    <p:animEffect filter="wipe(right)" prLst="gradientSize: 0.1" transition="in">
                                      <p:cBhvr>
                                        <p:cTn dur="1000" id="43"/>
                                        <p:tgtEl>
                                          <p:spTgt spid="121"/>
                                        </p:tgtEl>
                                      </p:cBhvr>
                                    </p:animEffect>
                                  </p:childTnLst>
                                </p:cTn>
                              </p:par>
                            </p:childTnLst>
                          </p:cTn>
                        </p:par>
                        <p:par>
                          <p:cTn fill="hold" id="44" nodeType="afterGroup">
                            <p:stCondLst>
                              <p:cond delay="5000"/>
                            </p:stCondLst>
                            <p:childTnLst>
                              <p:par>
                                <p:cTn fill="hold" id="45" nodeType="afterEffect" presetClass="entr" presetID="23" presetSubtype="16">
                                  <p:stCondLst>
                                    <p:cond delay="0"/>
                                  </p:stCondLst>
                                  <p:childTnLst>
                                    <p:set>
                                      <p:cBhvr>
                                        <p:cTn dur="1" fill="hold" id="46">
                                          <p:stCondLst>
                                            <p:cond delay="0"/>
                                          </p:stCondLst>
                                        </p:cTn>
                                        <p:tgtEl>
                                          <p:spTgt spid="57"/>
                                        </p:tgtEl>
                                        <p:attrNameLst>
                                          <p:attrName>style.visibility</p:attrName>
                                        </p:attrNameLst>
                                      </p:cBhvr>
                                      <p:to>
                                        <p:strVal val="visible"/>
                                      </p:to>
                                    </p:set>
                                    <p:anim calcmode="lin" valueType="num">
                                      <p:cBhvr>
                                        <p:cTn dur="500" fill="hold" id="47"/>
                                        <p:tgtEl>
                                          <p:spTgt spid="57"/>
                                        </p:tgtEl>
                                        <p:attrNameLst>
                                          <p:attrName>ppt_w</p:attrName>
                                        </p:attrNameLst>
                                      </p:cBhvr>
                                      <p:tavLst>
                                        <p:tav tm="0">
                                          <p:val>
                                            <p:fltVal val="0"/>
                                          </p:val>
                                        </p:tav>
                                        <p:tav tm="100000">
                                          <p:val>
                                            <p:strVal val="#ppt_w"/>
                                          </p:val>
                                        </p:tav>
                                      </p:tavLst>
                                    </p:anim>
                                    <p:anim calcmode="lin" valueType="num">
                                      <p:cBhvr>
                                        <p:cTn dur="500" fill="hold" id="48"/>
                                        <p:tgtEl>
                                          <p:spTgt spid="57"/>
                                        </p:tgtEl>
                                        <p:attrNameLst>
                                          <p:attrName>ppt_h</p:attrName>
                                        </p:attrNameLst>
                                      </p:cBhvr>
                                      <p:tavLst>
                                        <p:tav tm="0">
                                          <p:val>
                                            <p:fltVal val="0"/>
                                          </p:val>
                                        </p:tav>
                                        <p:tav tm="100000">
                                          <p:val>
                                            <p:strVal val="#ppt_h"/>
                                          </p:val>
                                        </p:tav>
                                      </p:tavLst>
                                    </p:anim>
                                  </p:childTnLst>
                                </p:cTn>
                              </p:par>
                            </p:childTnLst>
                          </p:cTn>
                        </p:par>
                        <p:par>
                          <p:cTn fill="hold" id="49" nodeType="afterGroup">
                            <p:stCondLst>
                              <p:cond delay="5500"/>
                            </p:stCondLst>
                            <p:childTnLst>
                              <p:par>
                                <p:cTn fill="hold" id="50" nodeType="afterEffect" presetClass="entr" presetID="23" presetSubtype="16">
                                  <p:stCondLst>
                                    <p:cond delay="0"/>
                                  </p:stCondLst>
                                  <p:childTnLst>
                                    <p:set>
                                      <p:cBhvr>
                                        <p:cTn dur="1" fill="hold" id="51">
                                          <p:stCondLst>
                                            <p:cond delay="0"/>
                                          </p:stCondLst>
                                        </p:cTn>
                                        <p:tgtEl>
                                          <p:spTgt spid="75"/>
                                        </p:tgtEl>
                                        <p:attrNameLst>
                                          <p:attrName>style.visibility</p:attrName>
                                        </p:attrNameLst>
                                      </p:cBhvr>
                                      <p:to>
                                        <p:strVal val="visible"/>
                                      </p:to>
                                    </p:set>
                                    <p:anim calcmode="lin" valueType="num">
                                      <p:cBhvr>
                                        <p:cTn dur="500" fill="hold" id="52"/>
                                        <p:tgtEl>
                                          <p:spTgt spid="75"/>
                                        </p:tgtEl>
                                        <p:attrNameLst>
                                          <p:attrName>ppt_w</p:attrName>
                                        </p:attrNameLst>
                                      </p:cBhvr>
                                      <p:tavLst>
                                        <p:tav tm="0">
                                          <p:val>
                                            <p:fltVal val="0"/>
                                          </p:val>
                                        </p:tav>
                                        <p:tav tm="100000">
                                          <p:val>
                                            <p:strVal val="#ppt_w"/>
                                          </p:val>
                                        </p:tav>
                                      </p:tavLst>
                                    </p:anim>
                                    <p:anim calcmode="lin" valueType="num">
                                      <p:cBhvr>
                                        <p:cTn dur="500" fill="hold" id="53"/>
                                        <p:tgtEl>
                                          <p:spTgt spid="75"/>
                                        </p:tgtEl>
                                        <p:attrNameLst>
                                          <p:attrName>ppt_h</p:attrName>
                                        </p:attrNameLst>
                                      </p:cBhvr>
                                      <p:tavLst>
                                        <p:tav tm="0">
                                          <p:val>
                                            <p:fltVal val="0"/>
                                          </p:val>
                                        </p:tav>
                                        <p:tav tm="100000">
                                          <p:val>
                                            <p:strVal val="#ppt_h"/>
                                          </p:val>
                                        </p:tav>
                                      </p:tavLst>
                                    </p:anim>
                                  </p:childTnLst>
                                </p:cTn>
                              </p:par>
                            </p:childTnLst>
                          </p:cTn>
                        </p:par>
                        <p:par>
                          <p:cTn fill="hold" id="54" nodeType="afterGroup">
                            <p:stCondLst>
                              <p:cond delay="6000"/>
                            </p:stCondLst>
                            <p:childTnLst>
                              <p:par>
                                <p:cTn fill="hold" id="55" nodeType="afterEffect" presetClass="entr" presetID="23" presetSubtype="16">
                                  <p:stCondLst>
                                    <p:cond delay="0"/>
                                  </p:stCondLst>
                                  <p:childTnLst>
                                    <p:set>
                                      <p:cBhvr>
                                        <p:cTn dur="1" fill="hold" id="56">
                                          <p:stCondLst>
                                            <p:cond delay="0"/>
                                          </p:stCondLst>
                                        </p:cTn>
                                        <p:tgtEl>
                                          <p:spTgt spid="85"/>
                                        </p:tgtEl>
                                        <p:attrNameLst>
                                          <p:attrName>style.visibility</p:attrName>
                                        </p:attrNameLst>
                                      </p:cBhvr>
                                      <p:to>
                                        <p:strVal val="visible"/>
                                      </p:to>
                                    </p:set>
                                    <p:anim calcmode="lin" valueType="num">
                                      <p:cBhvr>
                                        <p:cTn dur="500" fill="hold" id="57"/>
                                        <p:tgtEl>
                                          <p:spTgt spid="85"/>
                                        </p:tgtEl>
                                        <p:attrNameLst>
                                          <p:attrName>ppt_w</p:attrName>
                                        </p:attrNameLst>
                                      </p:cBhvr>
                                      <p:tavLst>
                                        <p:tav tm="0">
                                          <p:val>
                                            <p:fltVal val="0"/>
                                          </p:val>
                                        </p:tav>
                                        <p:tav tm="100000">
                                          <p:val>
                                            <p:strVal val="#ppt_w"/>
                                          </p:val>
                                        </p:tav>
                                      </p:tavLst>
                                    </p:anim>
                                    <p:anim calcmode="lin" valueType="num">
                                      <p:cBhvr>
                                        <p:cTn dur="500" fill="hold" id="58"/>
                                        <p:tgtEl>
                                          <p:spTgt spid="85"/>
                                        </p:tgtEl>
                                        <p:attrNameLst>
                                          <p:attrName>ppt_h</p:attrName>
                                        </p:attrNameLst>
                                      </p:cBhvr>
                                      <p:tavLst>
                                        <p:tav tm="0">
                                          <p:val>
                                            <p:fltVal val="0"/>
                                          </p:val>
                                        </p:tav>
                                        <p:tav tm="100000">
                                          <p:val>
                                            <p:strVal val="#ppt_h"/>
                                          </p:val>
                                        </p:tav>
                                      </p:tavLst>
                                    </p:anim>
                                  </p:childTnLst>
                                </p:cTn>
                              </p:par>
                            </p:childTnLst>
                          </p:cTn>
                        </p:par>
                        <p:par>
                          <p:cTn fill="hold" id="59" nodeType="afterGroup">
                            <p:stCondLst>
                              <p:cond delay="6500"/>
                            </p:stCondLst>
                            <p:childTnLst>
                              <p:par>
                                <p:cTn fill="hold" id="60" nodeType="afterEffect" presetClass="entr" presetID="23" presetSubtype="16">
                                  <p:stCondLst>
                                    <p:cond delay="0"/>
                                  </p:stCondLst>
                                  <p:childTnLst>
                                    <p:set>
                                      <p:cBhvr>
                                        <p:cTn dur="1" fill="hold" id="61">
                                          <p:stCondLst>
                                            <p:cond delay="0"/>
                                          </p:stCondLst>
                                        </p:cTn>
                                        <p:tgtEl>
                                          <p:spTgt spid="70"/>
                                        </p:tgtEl>
                                        <p:attrNameLst>
                                          <p:attrName>style.visibility</p:attrName>
                                        </p:attrNameLst>
                                      </p:cBhvr>
                                      <p:to>
                                        <p:strVal val="visible"/>
                                      </p:to>
                                    </p:set>
                                    <p:anim calcmode="lin" valueType="num">
                                      <p:cBhvr>
                                        <p:cTn dur="500" fill="hold" id="62"/>
                                        <p:tgtEl>
                                          <p:spTgt spid="70"/>
                                        </p:tgtEl>
                                        <p:attrNameLst>
                                          <p:attrName>ppt_w</p:attrName>
                                        </p:attrNameLst>
                                      </p:cBhvr>
                                      <p:tavLst>
                                        <p:tav tm="0">
                                          <p:val>
                                            <p:fltVal val="0"/>
                                          </p:val>
                                        </p:tav>
                                        <p:tav tm="100000">
                                          <p:val>
                                            <p:strVal val="#ppt_w"/>
                                          </p:val>
                                        </p:tav>
                                      </p:tavLst>
                                    </p:anim>
                                    <p:anim calcmode="lin" valueType="num">
                                      <p:cBhvr>
                                        <p:cTn dur="500" fill="hold" id="63"/>
                                        <p:tgtEl>
                                          <p:spTgt spid="70"/>
                                        </p:tgtEl>
                                        <p:attrNameLst>
                                          <p:attrName>ppt_h</p:attrName>
                                        </p:attrNameLst>
                                      </p:cBhvr>
                                      <p:tavLst>
                                        <p:tav tm="0">
                                          <p:val>
                                            <p:fltVal val="0"/>
                                          </p:val>
                                        </p:tav>
                                        <p:tav tm="100000">
                                          <p:val>
                                            <p:strVal val="#ppt_h"/>
                                          </p:val>
                                        </p:tav>
                                      </p:tavLst>
                                    </p:anim>
                                  </p:childTnLst>
                                </p:cTn>
                              </p:par>
                            </p:childTnLst>
                          </p:cTn>
                        </p:par>
                        <p:par>
                          <p:cTn fill="hold" id="64" nodeType="afterGroup">
                            <p:stCondLst>
                              <p:cond delay="7000"/>
                            </p:stCondLst>
                            <p:childTnLst>
                              <p:par>
                                <p:cTn fill="hold" id="65" nodeType="afterEffect" presetClass="entr" presetID="12" presetSubtype="1">
                                  <p:stCondLst>
                                    <p:cond delay="0"/>
                                  </p:stCondLst>
                                  <p:childTnLst>
                                    <p:set>
                                      <p:cBhvr>
                                        <p:cTn dur="1" fill="hold" id="66">
                                          <p:stCondLst>
                                            <p:cond delay="0"/>
                                          </p:stCondLst>
                                        </p:cTn>
                                        <p:tgtEl>
                                          <p:spTgt spid="94"/>
                                        </p:tgtEl>
                                        <p:attrNameLst>
                                          <p:attrName>style.visibility</p:attrName>
                                        </p:attrNameLst>
                                      </p:cBhvr>
                                      <p:to>
                                        <p:strVal val="visible"/>
                                      </p:to>
                                    </p:set>
                                    <p:animEffect filter="slide(fromTop)" transition="in">
                                      <p:cBhvr>
                                        <p:cTn dur="500" id="67"/>
                                        <p:tgtEl>
                                          <p:spTgt spid="94"/>
                                        </p:tgtEl>
                                      </p:cBhvr>
                                    </p:animEffect>
                                  </p:childTnLst>
                                </p:cTn>
                              </p:par>
                            </p:childTnLst>
                          </p:cTn>
                        </p:par>
                        <p:par>
                          <p:cTn fill="hold" id="68" nodeType="afterGroup">
                            <p:stCondLst>
                              <p:cond delay="7500"/>
                            </p:stCondLst>
                            <p:childTnLst>
                              <p:par>
                                <p:cTn fill="hold" id="69" nodeType="afterEffect" presetClass="entr" presetID="12" presetSubtype="1">
                                  <p:stCondLst>
                                    <p:cond delay="0"/>
                                  </p:stCondLst>
                                  <p:childTnLst>
                                    <p:set>
                                      <p:cBhvr>
                                        <p:cTn dur="1" fill="hold" id="70">
                                          <p:stCondLst>
                                            <p:cond delay="0"/>
                                          </p:stCondLst>
                                        </p:cTn>
                                        <p:tgtEl>
                                          <p:spTgt spid="106"/>
                                        </p:tgtEl>
                                        <p:attrNameLst>
                                          <p:attrName>style.visibility</p:attrName>
                                        </p:attrNameLst>
                                      </p:cBhvr>
                                      <p:to>
                                        <p:strVal val="visible"/>
                                      </p:to>
                                    </p:set>
                                    <p:animEffect filter="slide(fromTop)" transition="in">
                                      <p:cBhvr>
                                        <p:cTn dur="500" id="71"/>
                                        <p:tgtEl>
                                          <p:spTgt spid="106"/>
                                        </p:tgtEl>
                                      </p:cBhvr>
                                    </p:animEffect>
                                  </p:childTnLst>
                                </p:cTn>
                              </p:par>
                            </p:childTnLst>
                          </p:cTn>
                        </p:par>
                        <p:par>
                          <p:cTn fill="hold" id="72" nodeType="afterGroup">
                            <p:stCondLst>
                              <p:cond delay="8000"/>
                            </p:stCondLst>
                            <p:childTnLst>
                              <p:par>
                                <p:cTn fill="hold" id="73" nodeType="afterEffect" presetClass="entr" presetID="12" presetSubtype="1">
                                  <p:stCondLst>
                                    <p:cond delay="0"/>
                                  </p:stCondLst>
                                  <p:childTnLst>
                                    <p:set>
                                      <p:cBhvr>
                                        <p:cTn dur="1" fill="hold" id="74">
                                          <p:stCondLst>
                                            <p:cond delay="0"/>
                                          </p:stCondLst>
                                        </p:cTn>
                                        <p:tgtEl>
                                          <p:spTgt spid="110"/>
                                        </p:tgtEl>
                                        <p:attrNameLst>
                                          <p:attrName>style.visibility</p:attrName>
                                        </p:attrNameLst>
                                      </p:cBhvr>
                                      <p:to>
                                        <p:strVal val="visible"/>
                                      </p:to>
                                    </p:set>
                                    <p:animEffect filter="slide(fromTop)" transition="in">
                                      <p:cBhvr>
                                        <p:cTn dur="500" id="75"/>
                                        <p:tgtEl>
                                          <p:spTgt spid="110"/>
                                        </p:tgtEl>
                                      </p:cBhvr>
                                    </p:animEffect>
                                  </p:childTnLst>
                                </p:cTn>
                              </p:par>
                            </p:childTnLst>
                          </p:cTn>
                        </p:par>
                        <p:par>
                          <p:cTn fill="hold" id="76" nodeType="afterGroup">
                            <p:stCondLst>
                              <p:cond delay="8500"/>
                            </p:stCondLst>
                            <p:childTnLst>
                              <p:par>
                                <p:cTn fill="hold" id="77" nodeType="afterEffect" presetClass="entr" presetID="12" presetSubtype="1">
                                  <p:stCondLst>
                                    <p:cond delay="0"/>
                                  </p:stCondLst>
                                  <p:childTnLst>
                                    <p:set>
                                      <p:cBhvr>
                                        <p:cTn dur="1" fill="hold" id="78">
                                          <p:stCondLst>
                                            <p:cond delay="0"/>
                                          </p:stCondLst>
                                        </p:cTn>
                                        <p:tgtEl>
                                          <p:spTgt spid="114"/>
                                        </p:tgtEl>
                                        <p:attrNameLst>
                                          <p:attrName>style.visibility</p:attrName>
                                        </p:attrNameLst>
                                      </p:cBhvr>
                                      <p:to>
                                        <p:strVal val="visible"/>
                                      </p:to>
                                    </p:set>
                                    <p:animEffect filter="slide(fromTop)" transition="in">
                                      <p:cBhvr>
                                        <p:cTn dur="500" id="79"/>
                                        <p:tgtEl>
                                          <p:spTgt spid="1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6" name="直接连接符 10"/>
          <p:cNvCxnSpPr/>
          <p:nvPr/>
        </p:nvCxnSpPr>
        <p:spPr>
          <a:xfrm flipH="1">
            <a:off x="11568151" y="966372"/>
            <a:ext cx="0" cy="53630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椭圆 12"/>
          <p:cNvSpPr/>
          <p:nvPr/>
        </p:nvSpPr>
        <p:spPr>
          <a:xfrm flipV="1">
            <a:off x="11475194" y="2203478"/>
            <a:ext cx="168628" cy="168628"/>
          </a:xfrm>
          <a:prstGeom prst="ellipse">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8" name="椭圆 13"/>
          <p:cNvSpPr/>
          <p:nvPr/>
        </p:nvSpPr>
        <p:spPr>
          <a:xfrm flipV="1">
            <a:off x="11475194" y="3279682"/>
            <a:ext cx="168628" cy="168628"/>
          </a:xfrm>
          <a:prstGeom prst="ellipse">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9" name="椭圆 14"/>
          <p:cNvSpPr/>
          <p:nvPr/>
        </p:nvSpPr>
        <p:spPr>
          <a:xfrm flipV="1">
            <a:off x="11475194" y="4358867"/>
            <a:ext cx="168628" cy="16862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90" name="TextBox 89"/>
          <p:cNvSpPr txBox="1"/>
          <p:nvPr/>
        </p:nvSpPr>
        <p:spPr>
          <a:xfrm>
            <a:off x="6215330" y="2081060"/>
            <a:ext cx="5279212"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2015年销售额</a:t>
            </a:r>
          </a:p>
        </p:txBody>
      </p:sp>
      <p:sp>
        <p:nvSpPr>
          <p:cNvPr id="91" name="圆角矩形 18"/>
          <p:cNvSpPr/>
          <p:nvPr/>
        </p:nvSpPr>
        <p:spPr>
          <a:xfrm>
            <a:off x="1099126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2" name="圆角矩形 19"/>
          <p:cNvSpPr/>
          <p:nvPr/>
        </p:nvSpPr>
        <p:spPr>
          <a:xfrm>
            <a:off x="10469692"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3" name="圆角矩形 20"/>
          <p:cNvSpPr/>
          <p:nvPr/>
        </p:nvSpPr>
        <p:spPr>
          <a:xfrm>
            <a:off x="994811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4" name="圆角矩形 21"/>
          <p:cNvSpPr/>
          <p:nvPr/>
        </p:nvSpPr>
        <p:spPr>
          <a:xfrm>
            <a:off x="942654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5" name="圆角矩形 22"/>
          <p:cNvSpPr/>
          <p:nvPr/>
        </p:nvSpPr>
        <p:spPr>
          <a:xfrm>
            <a:off x="8904975"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6" name="圆角矩形 23"/>
          <p:cNvSpPr/>
          <p:nvPr/>
        </p:nvSpPr>
        <p:spPr>
          <a:xfrm>
            <a:off x="8383403"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7" name="圆角矩形 24"/>
          <p:cNvSpPr/>
          <p:nvPr/>
        </p:nvSpPr>
        <p:spPr>
          <a:xfrm>
            <a:off x="7861831"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8" name="圆角矩形 25"/>
          <p:cNvSpPr/>
          <p:nvPr/>
        </p:nvSpPr>
        <p:spPr>
          <a:xfrm>
            <a:off x="734025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99" name="圆角矩形 26"/>
          <p:cNvSpPr/>
          <p:nvPr/>
        </p:nvSpPr>
        <p:spPr>
          <a:xfrm>
            <a:off x="681868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0" name="TextBox 99"/>
          <p:cNvSpPr txBox="1"/>
          <p:nvPr/>
        </p:nvSpPr>
        <p:spPr>
          <a:xfrm>
            <a:off x="5933168" y="2471196"/>
            <a:ext cx="796486"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0.9</a:t>
            </a:r>
          </a:p>
        </p:txBody>
      </p:sp>
      <p:sp>
        <p:nvSpPr>
          <p:cNvPr id="101" name="TextBox 100"/>
          <p:cNvSpPr txBox="1"/>
          <p:nvPr/>
        </p:nvSpPr>
        <p:spPr>
          <a:xfrm>
            <a:off x="6215330" y="3117838"/>
            <a:ext cx="5279212"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2016年实现销售额</a:t>
            </a:r>
          </a:p>
        </p:txBody>
      </p:sp>
      <p:sp>
        <p:nvSpPr>
          <p:cNvPr id="102" name="圆角矩形 29"/>
          <p:cNvSpPr/>
          <p:nvPr/>
        </p:nvSpPr>
        <p:spPr>
          <a:xfrm>
            <a:off x="1099126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3" name="圆角矩形 30"/>
          <p:cNvSpPr/>
          <p:nvPr/>
        </p:nvSpPr>
        <p:spPr>
          <a:xfrm>
            <a:off x="10469692"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4" name="圆角矩形 31"/>
          <p:cNvSpPr/>
          <p:nvPr/>
        </p:nvSpPr>
        <p:spPr>
          <a:xfrm>
            <a:off x="994811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5" name="圆角矩形 32"/>
          <p:cNvSpPr/>
          <p:nvPr/>
        </p:nvSpPr>
        <p:spPr>
          <a:xfrm>
            <a:off x="942654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6" name="圆角矩形 33"/>
          <p:cNvSpPr/>
          <p:nvPr/>
        </p:nvSpPr>
        <p:spPr>
          <a:xfrm>
            <a:off x="8904975"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7" name="圆角矩形 34"/>
          <p:cNvSpPr/>
          <p:nvPr/>
        </p:nvSpPr>
        <p:spPr>
          <a:xfrm>
            <a:off x="8383403"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8" name="圆角矩形 35"/>
          <p:cNvSpPr/>
          <p:nvPr/>
        </p:nvSpPr>
        <p:spPr>
          <a:xfrm>
            <a:off x="7861831"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09" name="圆角矩形 36"/>
          <p:cNvSpPr/>
          <p:nvPr/>
        </p:nvSpPr>
        <p:spPr>
          <a:xfrm>
            <a:off x="734025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0" name="圆角矩形 37"/>
          <p:cNvSpPr/>
          <p:nvPr/>
        </p:nvSpPr>
        <p:spPr>
          <a:xfrm>
            <a:off x="681868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1" name="圆角矩形 38"/>
          <p:cNvSpPr/>
          <p:nvPr/>
        </p:nvSpPr>
        <p:spPr>
          <a:xfrm>
            <a:off x="6281285" y="3673933"/>
            <a:ext cx="479928" cy="287957"/>
          </a:xfrm>
          <a:prstGeom prst="roundRect">
            <a:avLst/>
          </a:prstGeom>
          <a:solidFill>
            <a:schemeClr val="bg1">
              <a:alpha val="93000"/>
            </a:schemeClr>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2" name="TextBox 111"/>
          <p:cNvSpPr txBox="1"/>
          <p:nvPr/>
        </p:nvSpPr>
        <p:spPr>
          <a:xfrm>
            <a:off x="5435279" y="3571753"/>
            <a:ext cx="796486"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1.0</a:t>
            </a:r>
          </a:p>
        </p:txBody>
      </p:sp>
      <p:sp>
        <p:nvSpPr>
          <p:cNvPr id="113" name="TextBox 112"/>
          <p:cNvSpPr txBox="1"/>
          <p:nvPr/>
        </p:nvSpPr>
        <p:spPr>
          <a:xfrm>
            <a:off x="6215330" y="4197024"/>
            <a:ext cx="5279212"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2017年目标销售额</a:t>
            </a:r>
          </a:p>
        </p:txBody>
      </p:sp>
      <p:sp>
        <p:nvSpPr>
          <p:cNvPr id="114" name="圆角矩形 41"/>
          <p:cNvSpPr/>
          <p:nvPr/>
        </p:nvSpPr>
        <p:spPr>
          <a:xfrm>
            <a:off x="1099126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5" name="圆角矩形 42"/>
          <p:cNvSpPr/>
          <p:nvPr/>
        </p:nvSpPr>
        <p:spPr>
          <a:xfrm>
            <a:off x="10469692"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6" name="圆角矩形 43"/>
          <p:cNvSpPr/>
          <p:nvPr/>
        </p:nvSpPr>
        <p:spPr>
          <a:xfrm>
            <a:off x="994811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7" name="圆角矩形 44"/>
          <p:cNvSpPr/>
          <p:nvPr/>
        </p:nvSpPr>
        <p:spPr>
          <a:xfrm>
            <a:off x="942654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8" name="圆角矩形 45"/>
          <p:cNvSpPr/>
          <p:nvPr/>
        </p:nvSpPr>
        <p:spPr>
          <a:xfrm>
            <a:off x="8904975"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19" name="圆角矩形 46"/>
          <p:cNvSpPr/>
          <p:nvPr/>
        </p:nvSpPr>
        <p:spPr>
          <a:xfrm>
            <a:off x="8383403"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20" name="圆角矩形 47"/>
          <p:cNvSpPr/>
          <p:nvPr/>
        </p:nvSpPr>
        <p:spPr>
          <a:xfrm>
            <a:off x="7861831"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21" name="圆角矩形 48"/>
          <p:cNvSpPr/>
          <p:nvPr/>
        </p:nvSpPr>
        <p:spPr>
          <a:xfrm>
            <a:off x="734025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22" name="圆角矩形 49"/>
          <p:cNvSpPr/>
          <p:nvPr/>
        </p:nvSpPr>
        <p:spPr>
          <a:xfrm>
            <a:off x="681868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23" name="圆角矩形 50"/>
          <p:cNvSpPr/>
          <p:nvPr/>
        </p:nvSpPr>
        <p:spPr>
          <a:xfrm>
            <a:off x="6281285"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sp>
        <p:nvSpPr>
          <p:cNvPr id="124" name="TextBox 123"/>
          <p:cNvSpPr txBox="1"/>
          <p:nvPr/>
        </p:nvSpPr>
        <p:spPr>
          <a:xfrm>
            <a:off x="4764898" y="4625250"/>
            <a:ext cx="796486" cy="416814"/>
          </a:xfrm>
          <a:prstGeom prst="rect">
            <a:avLst/>
          </a:prstGeom>
          <a:noFill/>
        </p:spPr>
        <p:txBody>
          <a:bodyPr rtlCol="0" wrap="square">
            <a:spAutoFit/>
          </a:bodyPr>
          <a:lstStyle/>
          <a:p>
            <a:pPr algn="r"/>
            <a:r>
              <a:rPr altLang="zh-CN" lang="en-US" sz="2135">
                <a:solidFill>
                  <a:schemeClr val="tx1">
                    <a:lumMod val="50000"/>
                    <a:lumOff val="50000"/>
                  </a:schemeClr>
                </a:solidFill>
                <a:latin charset="-122" panose="020b0503020204020204" pitchFamily="34" typeface="微软雅黑"/>
                <a:ea charset="-122" panose="020b0503020204020204" pitchFamily="34" typeface="微软雅黑"/>
              </a:rPr>
              <a:t>1.1</a:t>
            </a:r>
          </a:p>
        </p:txBody>
      </p:sp>
      <p:sp>
        <p:nvSpPr>
          <p:cNvPr id="125" name="圆角矩形 53"/>
          <p:cNvSpPr/>
          <p:nvPr/>
        </p:nvSpPr>
        <p:spPr>
          <a:xfrm>
            <a:off x="5742530"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3200">
              <a:solidFill>
                <a:schemeClr val="tx1">
                  <a:lumMod val="50000"/>
                  <a:lumOff val="50000"/>
                </a:schemeClr>
              </a:solidFill>
            </a:endParaRPr>
          </a:p>
        </p:txBody>
      </p:sp>
      <p:grpSp>
        <p:nvGrpSpPr>
          <p:cNvPr id="126" name="组合 3"/>
          <p:cNvGrpSpPr/>
          <p:nvPr/>
        </p:nvGrpSpPr>
        <p:grpSpPr>
          <a:xfrm>
            <a:off x="395202" y="1864105"/>
            <a:ext cx="4522057" cy="971799"/>
            <a:chOff x="5054599" y="1342008"/>
            <a:chExt cx="3392426" cy="729039"/>
          </a:xfrm>
        </p:grpSpPr>
        <p:sp>
          <p:nvSpPr>
            <p:cNvPr id="127" name="TextBox 126"/>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accent1"/>
                  </a:solidFill>
                </a:rPr>
                <a:t>点击添加标题</a:t>
              </a:r>
            </a:p>
          </p:txBody>
        </p:sp>
        <p:sp>
          <p:nvSpPr>
            <p:cNvPr id="128" name="矩形 35"/>
            <p:cNvSpPr/>
            <p:nvPr/>
          </p:nvSpPr>
          <p:spPr>
            <a:xfrm>
              <a:off x="5054599" y="1650919"/>
              <a:ext cx="3392426" cy="416595"/>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129" name="组合 3"/>
          <p:cNvGrpSpPr/>
          <p:nvPr/>
        </p:nvGrpSpPr>
        <p:grpSpPr>
          <a:xfrm>
            <a:off x="395202" y="3255433"/>
            <a:ext cx="4522057" cy="971799"/>
            <a:chOff x="5054599" y="1342008"/>
            <a:chExt cx="3392426" cy="729039"/>
          </a:xfrm>
        </p:grpSpPr>
        <p:sp>
          <p:nvSpPr>
            <p:cNvPr id="130" name="TextBox 129"/>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accent2"/>
                  </a:solidFill>
                </a:rPr>
                <a:t>点击添加标题</a:t>
              </a:r>
            </a:p>
          </p:txBody>
        </p:sp>
        <p:sp>
          <p:nvSpPr>
            <p:cNvPr id="131" name="矩形 35"/>
            <p:cNvSpPr/>
            <p:nvPr/>
          </p:nvSpPr>
          <p:spPr>
            <a:xfrm>
              <a:off x="5054599" y="1650919"/>
              <a:ext cx="3392426" cy="416595"/>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132" name="组合 3"/>
          <p:cNvGrpSpPr/>
          <p:nvPr/>
        </p:nvGrpSpPr>
        <p:grpSpPr>
          <a:xfrm>
            <a:off x="395202" y="4669934"/>
            <a:ext cx="4522057" cy="971799"/>
            <a:chOff x="5054599" y="1342008"/>
            <a:chExt cx="3392426" cy="729039"/>
          </a:xfrm>
        </p:grpSpPr>
        <p:sp>
          <p:nvSpPr>
            <p:cNvPr id="133" name="TextBox 132"/>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accent3"/>
                  </a:solidFill>
                </a:rPr>
                <a:t>点击添加标题</a:t>
              </a:r>
            </a:p>
          </p:txBody>
        </p:sp>
        <p:sp>
          <p:nvSpPr>
            <p:cNvPr id="134" name="矩形 35"/>
            <p:cNvSpPr/>
            <p:nvPr/>
          </p:nvSpPr>
          <p:spPr>
            <a:xfrm>
              <a:off x="5054599" y="1650919"/>
              <a:ext cx="3392426" cy="416595"/>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86"/>
                                        </p:tgtEl>
                                        <p:attrNameLst>
                                          <p:attrName>style.visibility</p:attrName>
                                        </p:attrNameLst>
                                      </p:cBhvr>
                                      <p:to>
                                        <p:strVal val="visible"/>
                                      </p:to>
                                    </p:set>
                                    <p:animEffect filter="wipe(up)" transition="in">
                                      <p:cBhvr>
                                        <p:cTn dur="250" id="7"/>
                                        <p:tgtEl>
                                          <p:spTgt spid="8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7"/>
                                        </p:tgtEl>
                                        <p:attrNameLst>
                                          <p:attrName>style.visibility</p:attrName>
                                        </p:attrNameLst>
                                      </p:cBhvr>
                                      <p:to>
                                        <p:strVal val="visible"/>
                                      </p:to>
                                    </p:set>
                                    <p:animEffect filter="fade" transition="in">
                                      <p:cBhvr>
                                        <p:cTn dur="250" id="10"/>
                                        <p:tgtEl>
                                          <p:spTgt spid="87"/>
                                        </p:tgtEl>
                                      </p:cBhvr>
                                    </p:animEffect>
                                  </p:childTnLst>
                                </p:cTn>
                              </p:par>
                            </p:childTnLst>
                          </p:cTn>
                        </p:par>
                        <p:par>
                          <p:cTn fill="hold" id="11" nodeType="afterGroup">
                            <p:stCondLst>
                              <p:cond delay="250"/>
                            </p:stCondLst>
                            <p:childTnLst>
                              <p:par>
                                <p:cTn fill="hold" grpId="0" id="12" nodeType="afterEffect" presetClass="entr" presetID="47" presetSubtype="0">
                                  <p:stCondLst>
                                    <p:cond delay="0"/>
                                  </p:stCondLst>
                                  <p:childTnLst>
                                    <p:set>
                                      <p:cBhvr>
                                        <p:cTn dur="1" fill="hold" id="13">
                                          <p:stCondLst>
                                            <p:cond delay="0"/>
                                          </p:stCondLst>
                                        </p:cTn>
                                        <p:tgtEl>
                                          <p:spTgt spid="90"/>
                                        </p:tgtEl>
                                        <p:attrNameLst>
                                          <p:attrName>style.visibility</p:attrName>
                                        </p:attrNameLst>
                                      </p:cBhvr>
                                      <p:to>
                                        <p:strVal val="visible"/>
                                      </p:to>
                                    </p:set>
                                    <p:animEffect filter="fade" transition="in">
                                      <p:cBhvr>
                                        <p:cTn dur="500" id="14"/>
                                        <p:tgtEl>
                                          <p:spTgt spid="90"/>
                                        </p:tgtEl>
                                      </p:cBhvr>
                                    </p:animEffect>
                                    <p:anim calcmode="lin" valueType="num">
                                      <p:cBhvr>
                                        <p:cTn dur="500" fill="hold" id="15"/>
                                        <p:tgtEl>
                                          <p:spTgt spid="90"/>
                                        </p:tgtEl>
                                        <p:attrNameLst>
                                          <p:attrName>ppt_x</p:attrName>
                                        </p:attrNameLst>
                                      </p:cBhvr>
                                      <p:tavLst>
                                        <p:tav tm="0">
                                          <p:val>
                                            <p:strVal val="#ppt_x"/>
                                          </p:val>
                                        </p:tav>
                                        <p:tav tm="100000">
                                          <p:val>
                                            <p:strVal val="#ppt_x"/>
                                          </p:val>
                                        </p:tav>
                                      </p:tavLst>
                                    </p:anim>
                                    <p:anim calcmode="lin" valueType="num">
                                      <p:cBhvr>
                                        <p:cTn dur="500" fill="hold" id="16"/>
                                        <p:tgtEl>
                                          <p:spTgt spid="90"/>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750"/>
                            </p:stCondLst>
                            <p:childTnLst>
                              <p:par>
                                <p:cTn fill="hold" grpId="0" id="18" nodeType="afterEffect" presetClass="entr" presetID="10" presetSubtype="0">
                                  <p:stCondLst>
                                    <p:cond delay="0"/>
                                  </p:stCondLst>
                                  <p:childTnLst>
                                    <p:set>
                                      <p:cBhvr>
                                        <p:cTn dur="1" fill="hold" id="19">
                                          <p:stCondLst>
                                            <p:cond delay="0"/>
                                          </p:stCondLst>
                                        </p:cTn>
                                        <p:tgtEl>
                                          <p:spTgt spid="91"/>
                                        </p:tgtEl>
                                        <p:attrNameLst>
                                          <p:attrName>style.visibility</p:attrName>
                                        </p:attrNameLst>
                                      </p:cBhvr>
                                      <p:to>
                                        <p:strVal val="visible"/>
                                      </p:to>
                                    </p:set>
                                    <p:animEffect filter="fade" transition="in">
                                      <p:cBhvr>
                                        <p:cTn dur="500" id="20"/>
                                        <p:tgtEl>
                                          <p:spTgt spid="91"/>
                                        </p:tgtEl>
                                      </p:cBhvr>
                                    </p:animEffect>
                                  </p:childTnLst>
                                </p:cTn>
                              </p:par>
                              <p:par>
                                <p:cTn fill="hold" grpId="0" id="21" nodeType="withEffect" presetClass="entr" presetID="10" presetSubtype="0">
                                  <p:stCondLst>
                                    <p:cond delay="100"/>
                                  </p:stCondLst>
                                  <p:childTnLst>
                                    <p:set>
                                      <p:cBhvr>
                                        <p:cTn dur="1" fill="hold" id="22">
                                          <p:stCondLst>
                                            <p:cond delay="0"/>
                                          </p:stCondLst>
                                        </p:cTn>
                                        <p:tgtEl>
                                          <p:spTgt spid="92"/>
                                        </p:tgtEl>
                                        <p:attrNameLst>
                                          <p:attrName>style.visibility</p:attrName>
                                        </p:attrNameLst>
                                      </p:cBhvr>
                                      <p:to>
                                        <p:strVal val="visible"/>
                                      </p:to>
                                    </p:set>
                                    <p:animEffect filter="fade" transition="in">
                                      <p:cBhvr>
                                        <p:cTn dur="500" id="23"/>
                                        <p:tgtEl>
                                          <p:spTgt spid="92"/>
                                        </p:tgtEl>
                                      </p:cBhvr>
                                    </p:animEffect>
                                  </p:childTnLst>
                                </p:cTn>
                              </p:par>
                              <p:par>
                                <p:cTn fill="hold" grpId="0" id="24" nodeType="withEffect" presetClass="entr" presetID="10" presetSubtype="0">
                                  <p:stCondLst>
                                    <p:cond delay="200"/>
                                  </p:stCondLst>
                                  <p:childTnLst>
                                    <p:set>
                                      <p:cBhvr>
                                        <p:cTn dur="1" fill="hold" id="25">
                                          <p:stCondLst>
                                            <p:cond delay="0"/>
                                          </p:stCondLst>
                                        </p:cTn>
                                        <p:tgtEl>
                                          <p:spTgt spid="93"/>
                                        </p:tgtEl>
                                        <p:attrNameLst>
                                          <p:attrName>style.visibility</p:attrName>
                                        </p:attrNameLst>
                                      </p:cBhvr>
                                      <p:to>
                                        <p:strVal val="visible"/>
                                      </p:to>
                                    </p:set>
                                    <p:animEffect filter="fade" transition="in">
                                      <p:cBhvr>
                                        <p:cTn dur="500" id="26"/>
                                        <p:tgtEl>
                                          <p:spTgt spid="93"/>
                                        </p:tgtEl>
                                      </p:cBhvr>
                                    </p:animEffect>
                                  </p:childTnLst>
                                </p:cTn>
                              </p:par>
                              <p:par>
                                <p:cTn fill="hold" grpId="0" id="27" nodeType="withEffect" presetClass="entr" presetID="10" presetSubtype="0">
                                  <p:stCondLst>
                                    <p:cond delay="300"/>
                                  </p:stCondLst>
                                  <p:childTnLst>
                                    <p:set>
                                      <p:cBhvr>
                                        <p:cTn dur="1" fill="hold" id="28">
                                          <p:stCondLst>
                                            <p:cond delay="0"/>
                                          </p:stCondLst>
                                        </p:cTn>
                                        <p:tgtEl>
                                          <p:spTgt spid="94"/>
                                        </p:tgtEl>
                                        <p:attrNameLst>
                                          <p:attrName>style.visibility</p:attrName>
                                        </p:attrNameLst>
                                      </p:cBhvr>
                                      <p:to>
                                        <p:strVal val="visible"/>
                                      </p:to>
                                    </p:set>
                                    <p:animEffect filter="fade" transition="in">
                                      <p:cBhvr>
                                        <p:cTn dur="500" id="29"/>
                                        <p:tgtEl>
                                          <p:spTgt spid="94"/>
                                        </p:tgtEl>
                                      </p:cBhvr>
                                    </p:animEffect>
                                  </p:childTnLst>
                                </p:cTn>
                              </p:par>
                              <p:par>
                                <p:cTn fill="hold" grpId="0" id="30" nodeType="withEffect" presetClass="entr" presetID="10" presetSubtype="0">
                                  <p:stCondLst>
                                    <p:cond delay="400"/>
                                  </p:stCondLst>
                                  <p:childTnLst>
                                    <p:set>
                                      <p:cBhvr>
                                        <p:cTn dur="1" fill="hold" id="31">
                                          <p:stCondLst>
                                            <p:cond delay="0"/>
                                          </p:stCondLst>
                                        </p:cTn>
                                        <p:tgtEl>
                                          <p:spTgt spid="95"/>
                                        </p:tgtEl>
                                        <p:attrNameLst>
                                          <p:attrName>style.visibility</p:attrName>
                                        </p:attrNameLst>
                                      </p:cBhvr>
                                      <p:to>
                                        <p:strVal val="visible"/>
                                      </p:to>
                                    </p:set>
                                    <p:animEffect filter="fade" transition="in">
                                      <p:cBhvr>
                                        <p:cTn dur="500" id="32"/>
                                        <p:tgtEl>
                                          <p:spTgt spid="95"/>
                                        </p:tgtEl>
                                      </p:cBhvr>
                                    </p:animEffect>
                                  </p:childTnLst>
                                </p:cTn>
                              </p:par>
                              <p:par>
                                <p:cTn fill="hold" grpId="0" id="33" nodeType="withEffect" presetClass="entr" presetID="10" presetSubtype="0">
                                  <p:stCondLst>
                                    <p:cond delay="500"/>
                                  </p:stCondLst>
                                  <p:childTnLst>
                                    <p:set>
                                      <p:cBhvr>
                                        <p:cTn dur="1" fill="hold" id="34">
                                          <p:stCondLst>
                                            <p:cond delay="0"/>
                                          </p:stCondLst>
                                        </p:cTn>
                                        <p:tgtEl>
                                          <p:spTgt spid="96"/>
                                        </p:tgtEl>
                                        <p:attrNameLst>
                                          <p:attrName>style.visibility</p:attrName>
                                        </p:attrNameLst>
                                      </p:cBhvr>
                                      <p:to>
                                        <p:strVal val="visible"/>
                                      </p:to>
                                    </p:set>
                                    <p:animEffect filter="fade" transition="in">
                                      <p:cBhvr>
                                        <p:cTn dur="500" id="35"/>
                                        <p:tgtEl>
                                          <p:spTgt spid="96"/>
                                        </p:tgtEl>
                                      </p:cBhvr>
                                    </p:animEffect>
                                  </p:childTnLst>
                                </p:cTn>
                              </p:par>
                              <p:par>
                                <p:cTn fill="hold" grpId="0" id="36" nodeType="withEffect" presetClass="entr" presetID="10" presetSubtype="0">
                                  <p:stCondLst>
                                    <p:cond delay="600"/>
                                  </p:stCondLst>
                                  <p:childTnLst>
                                    <p:set>
                                      <p:cBhvr>
                                        <p:cTn dur="1" fill="hold" id="37">
                                          <p:stCondLst>
                                            <p:cond delay="0"/>
                                          </p:stCondLst>
                                        </p:cTn>
                                        <p:tgtEl>
                                          <p:spTgt spid="97"/>
                                        </p:tgtEl>
                                        <p:attrNameLst>
                                          <p:attrName>style.visibility</p:attrName>
                                        </p:attrNameLst>
                                      </p:cBhvr>
                                      <p:to>
                                        <p:strVal val="visible"/>
                                      </p:to>
                                    </p:set>
                                    <p:animEffect filter="fade" transition="in">
                                      <p:cBhvr>
                                        <p:cTn dur="500" id="38"/>
                                        <p:tgtEl>
                                          <p:spTgt spid="97"/>
                                        </p:tgtEl>
                                      </p:cBhvr>
                                    </p:animEffect>
                                  </p:childTnLst>
                                </p:cTn>
                              </p:par>
                              <p:par>
                                <p:cTn fill="hold" grpId="0" id="39" nodeType="withEffect" presetClass="entr" presetID="10" presetSubtype="0">
                                  <p:stCondLst>
                                    <p:cond delay="700"/>
                                  </p:stCondLst>
                                  <p:childTnLst>
                                    <p:set>
                                      <p:cBhvr>
                                        <p:cTn dur="1" fill="hold" id="40">
                                          <p:stCondLst>
                                            <p:cond delay="0"/>
                                          </p:stCondLst>
                                        </p:cTn>
                                        <p:tgtEl>
                                          <p:spTgt spid="98"/>
                                        </p:tgtEl>
                                        <p:attrNameLst>
                                          <p:attrName>style.visibility</p:attrName>
                                        </p:attrNameLst>
                                      </p:cBhvr>
                                      <p:to>
                                        <p:strVal val="visible"/>
                                      </p:to>
                                    </p:set>
                                    <p:animEffect filter="fade" transition="in">
                                      <p:cBhvr>
                                        <p:cTn dur="500" id="41"/>
                                        <p:tgtEl>
                                          <p:spTgt spid="98"/>
                                        </p:tgtEl>
                                      </p:cBhvr>
                                    </p:animEffect>
                                  </p:childTnLst>
                                </p:cTn>
                              </p:par>
                              <p:par>
                                <p:cTn fill="hold" grpId="0" id="42" nodeType="withEffect" presetClass="entr" presetID="10" presetSubtype="0">
                                  <p:stCondLst>
                                    <p:cond delay="800"/>
                                  </p:stCondLst>
                                  <p:childTnLst>
                                    <p:set>
                                      <p:cBhvr>
                                        <p:cTn dur="1" fill="hold" id="43">
                                          <p:stCondLst>
                                            <p:cond delay="0"/>
                                          </p:stCondLst>
                                        </p:cTn>
                                        <p:tgtEl>
                                          <p:spTgt spid="99"/>
                                        </p:tgtEl>
                                        <p:attrNameLst>
                                          <p:attrName>style.visibility</p:attrName>
                                        </p:attrNameLst>
                                      </p:cBhvr>
                                      <p:to>
                                        <p:strVal val="visible"/>
                                      </p:to>
                                    </p:set>
                                    <p:animEffect filter="fade" transition="in">
                                      <p:cBhvr>
                                        <p:cTn dur="500" id="44"/>
                                        <p:tgtEl>
                                          <p:spTgt spid="99"/>
                                        </p:tgtEl>
                                      </p:cBhvr>
                                    </p:animEffect>
                                  </p:childTnLst>
                                </p:cTn>
                              </p:par>
                              <p:par>
                                <p:cTn fill="hold" grpId="0" id="45" nodeType="withEffect" presetClass="entr" presetID="47" presetSubtype="0">
                                  <p:stCondLst>
                                    <p:cond delay="800"/>
                                  </p:stCondLst>
                                  <p:childTnLst>
                                    <p:set>
                                      <p:cBhvr>
                                        <p:cTn dur="1" fill="hold" id="46">
                                          <p:stCondLst>
                                            <p:cond delay="0"/>
                                          </p:stCondLst>
                                        </p:cTn>
                                        <p:tgtEl>
                                          <p:spTgt spid="100"/>
                                        </p:tgtEl>
                                        <p:attrNameLst>
                                          <p:attrName>style.visibility</p:attrName>
                                        </p:attrNameLst>
                                      </p:cBhvr>
                                      <p:to>
                                        <p:strVal val="visible"/>
                                      </p:to>
                                    </p:set>
                                    <p:animEffect filter="fade" transition="in">
                                      <p:cBhvr>
                                        <p:cTn dur="500" id="47"/>
                                        <p:tgtEl>
                                          <p:spTgt spid="100"/>
                                        </p:tgtEl>
                                      </p:cBhvr>
                                    </p:animEffect>
                                    <p:anim calcmode="lin" valueType="num">
                                      <p:cBhvr>
                                        <p:cTn dur="500" fill="hold" id="48"/>
                                        <p:tgtEl>
                                          <p:spTgt spid="100"/>
                                        </p:tgtEl>
                                        <p:attrNameLst>
                                          <p:attrName>ppt_x</p:attrName>
                                        </p:attrNameLst>
                                      </p:cBhvr>
                                      <p:tavLst>
                                        <p:tav tm="0">
                                          <p:val>
                                            <p:strVal val="#ppt_x"/>
                                          </p:val>
                                        </p:tav>
                                        <p:tav tm="100000">
                                          <p:val>
                                            <p:strVal val="#ppt_x"/>
                                          </p:val>
                                        </p:tav>
                                      </p:tavLst>
                                    </p:anim>
                                    <p:anim calcmode="lin" valueType="num">
                                      <p:cBhvr>
                                        <p:cTn dur="500" fill="hold" id="49"/>
                                        <p:tgtEl>
                                          <p:spTgt spid="100"/>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2050"/>
                            </p:stCondLst>
                            <p:childTnLst>
                              <p:par>
                                <p:cTn fill="hold" grpId="0" id="51" nodeType="afterEffect" presetClass="entr" presetID="10" presetSubtype="0">
                                  <p:stCondLst>
                                    <p:cond delay="0"/>
                                  </p:stCondLst>
                                  <p:childTnLst>
                                    <p:set>
                                      <p:cBhvr>
                                        <p:cTn dur="1" fill="hold" id="52">
                                          <p:stCondLst>
                                            <p:cond delay="0"/>
                                          </p:stCondLst>
                                        </p:cTn>
                                        <p:tgtEl>
                                          <p:spTgt spid="88"/>
                                        </p:tgtEl>
                                        <p:attrNameLst>
                                          <p:attrName>style.visibility</p:attrName>
                                        </p:attrNameLst>
                                      </p:cBhvr>
                                      <p:to>
                                        <p:strVal val="visible"/>
                                      </p:to>
                                    </p:set>
                                    <p:animEffect filter="fade" transition="in">
                                      <p:cBhvr>
                                        <p:cTn dur="250" id="53"/>
                                        <p:tgtEl>
                                          <p:spTgt spid="88"/>
                                        </p:tgtEl>
                                      </p:cBhvr>
                                    </p:animEffect>
                                  </p:childTnLst>
                                </p:cTn>
                              </p:par>
                            </p:childTnLst>
                          </p:cTn>
                        </p:par>
                        <p:par>
                          <p:cTn fill="hold" id="54" nodeType="afterGroup">
                            <p:stCondLst>
                              <p:cond delay="2300"/>
                            </p:stCondLst>
                            <p:childTnLst>
                              <p:par>
                                <p:cTn fill="hold" grpId="0" id="55" nodeType="afterEffect" presetClass="entr" presetID="47" presetSubtype="0">
                                  <p:stCondLst>
                                    <p:cond delay="0"/>
                                  </p:stCondLst>
                                  <p:childTnLst>
                                    <p:set>
                                      <p:cBhvr>
                                        <p:cTn dur="1" fill="hold" id="56">
                                          <p:stCondLst>
                                            <p:cond delay="0"/>
                                          </p:stCondLst>
                                        </p:cTn>
                                        <p:tgtEl>
                                          <p:spTgt spid="101"/>
                                        </p:tgtEl>
                                        <p:attrNameLst>
                                          <p:attrName>style.visibility</p:attrName>
                                        </p:attrNameLst>
                                      </p:cBhvr>
                                      <p:to>
                                        <p:strVal val="visible"/>
                                      </p:to>
                                    </p:set>
                                    <p:animEffect filter="fade" transition="in">
                                      <p:cBhvr>
                                        <p:cTn dur="500" id="57"/>
                                        <p:tgtEl>
                                          <p:spTgt spid="101"/>
                                        </p:tgtEl>
                                      </p:cBhvr>
                                    </p:animEffect>
                                    <p:anim calcmode="lin" valueType="num">
                                      <p:cBhvr>
                                        <p:cTn dur="500" fill="hold" id="58"/>
                                        <p:tgtEl>
                                          <p:spTgt spid="101"/>
                                        </p:tgtEl>
                                        <p:attrNameLst>
                                          <p:attrName>ppt_x</p:attrName>
                                        </p:attrNameLst>
                                      </p:cBhvr>
                                      <p:tavLst>
                                        <p:tav tm="0">
                                          <p:val>
                                            <p:strVal val="#ppt_x"/>
                                          </p:val>
                                        </p:tav>
                                        <p:tav tm="100000">
                                          <p:val>
                                            <p:strVal val="#ppt_x"/>
                                          </p:val>
                                        </p:tav>
                                      </p:tavLst>
                                    </p:anim>
                                    <p:anim calcmode="lin" valueType="num">
                                      <p:cBhvr>
                                        <p:cTn dur="500" fill="hold" id="59"/>
                                        <p:tgtEl>
                                          <p:spTgt spid="101"/>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2800"/>
                            </p:stCondLst>
                            <p:childTnLst>
                              <p:par>
                                <p:cTn fill="hold" grpId="0" id="61" nodeType="afterEffect" presetClass="entr" presetID="10" presetSubtype="0">
                                  <p:stCondLst>
                                    <p:cond delay="0"/>
                                  </p:stCondLst>
                                  <p:childTnLst>
                                    <p:set>
                                      <p:cBhvr>
                                        <p:cTn dur="1" fill="hold" id="62">
                                          <p:stCondLst>
                                            <p:cond delay="0"/>
                                          </p:stCondLst>
                                        </p:cTn>
                                        <p:tgtEl>
                                          <p:spTgt spid="102"/>
                                        </p:tgtEl>
                                        <p:attrNameLst>
                                          <p:attrName>style.visibility</p:attrName>
                                        </p:attrNameLst>
                                      </p:cBhvr>
                                      <p:to>
                                        <p:strVal val="visible"/>
                                      </p:to>
                                    </p:set>
                                    <p:animEffect filter="fade" transition="in">
                                      <p:cBhvr>
                                        <p:cTn dur="500" id="63"/>
                                        <p:tgtEl>
                                          <p:spTgt spid="102"/>
                                        </p:tgtEl>
                                      </p:cBhvr>
                                    </p:animEffect>
                                  </p:childTnLst>
                                </p:cTn>
                              </p:par>
                              <p:par>
                                <p:cTn fill="hold" grpId="0" id="64" nodeType="withEffect" presetClass="entr" presetID="10" presetSubtype="0">
                                  <p:stCondLst>
                                    <p:cond delay="100"/>
                                  </p:stCondLst>
                                  <p:childTnLst>
                                    <p:set>
                                      <p:cBhvr>
                                        <p:cTn dur="1" fill="hold" id="65">
                                          <p:stCondLst>
                                            <p:cond delay="0"/>
                                          </p:stCondLst>
                                        </p:cTn>
                                        <p:tgtEl>
                                          <p:spTgt spid="103"/>
                                        </p:tgtEl>
                                        <p:attrNameLst>
                                          <p:attrName>style.visibility</p:attrName>
                                        </p:attrNameLst>
                                      </p:cBhvr>
                                      <p:to>
                                        <p:strVal val="visible"/>
                                      </p:to>
                                    </p:set>
                                    <p:animEffect filter="fade" transition="in">
                                      <p:cBhvr>
                                        <p:cTn dur="500" id="66"/>
                                        <p:tgtEl>
                                          <p:spTgt spid="103"/>
                                        </p:tgtEl>
                                      </p:cBhvr>
                                    </p:animEffect>
                                  </p:childTnLst>
                                </p:cTn>
                              </p:par>
                              <p:par>
                                <p:cTn fill="hold" grpId="0" id="67" nodeType="withEffect" presetClass="entr" presetID="10" presetSubtype="0">
                                  <p:stCondLst>
                                    <p:cond delay="200"/>
                                  </p:stCondLst>
                                  <p:childTnLst>
                                    <p:set>
                                      <p:cBhvr>
                                        <p:cTn dur="1" fill="hold" id="68">
                                          <p:stCondLst>
                                            <p:cond delay="0"/>
                                          </p:stCondLst>
                                        </p:cTn>
                                        <p:tgtEl>
                                          <p:spTgt spid="104"/>
                                        </p:tgtEl>
                                        <p:attrNameLst>
                                          <p:attrName>style.visibility</p:attrName>
                                        </p:attrNameLst>
                                      </p:cBhvr>
                                      <p:to>
                                        <p:strVal val="visible"/>
                                      </p:to>
                                    </p:set>
                                    <p:animEffect filter="fade" transition="in">
                                      <p:cBhvr>
                                        <p:cTn dur="500" id="69"/>
                                        <p:tgtEl>
                                          <p:spTgt spid="104"/>
                                        </p:tgtEl>
                                      </p:cBhvr>
                                    </p:animEffect>
                                  </p:childTnLst>
                                </p:cTn>
                              </p:par>
                              <p:par>
                                <p:cTn fill="hold" grpId="0" id="70" nodeType="withEffect" presetClass="entr" presetID="10" presetSubtype="0">
                                  <p:stCondLst>
                                    <p:cond delay="300"/>
                                  </p:stCondLst>
                                  <p:childTnLst>
                                    <p:set>
                                      <p:cBhvr>
                                        <p:cTn dur="1" fill="hold" id="71">
                                          <p:stCondLst>
                                            <p:cond delay="0"/>
                                          </p:stCondLst>
                                        </p:cTn>
                                        <p:tgtEl>
                                          <p:spTgt spid="105"/>
                                        </p:tgtEl>
                                        <p:attrNameLst>
                                          <p:attrName>style.visibility</p:attrName>
                                        </p:attrNameLst>
                                      </p:cBhvr>
                                      <p:to>
                                        <p:strVal val="visible"/>
                                      </p:to>
                                    </p:set>
                                    <p:animEffect filter="fade" transition="in">
                                      <p:cBhvr>
                                        <p:cTn dur="500" id="72"/>
                                        <p:tgtEl>
                                          <p:spTgt spid="105"/>
                                        </p:tgtEl>
                                      </p:cBhvr>
                                    </p:animEffect>
                                  </p:childTnLst>
                                </p:cTn>
                              </p:par>
                              <p:par>
                                <p:cTn fill="hold" grpId="0" id="73" nodeType="withEffect" presetClass="entr" presetID="10" presetSubtype="0">
                                  <p:stCondLst>
                                    <p:cond delay="400"/>
                                  </p:stCondLst>
                                  <p:childTnLst>
                                    <p:set>
                                      <p:cBhvr>
                                        <p:cTn dur="1" fill="hold" id="74">
                                          <p:stCondLst>
                                            <p:cond delay="0"/>
                                          </p:stCondLst>
                                        </p:cTn>
                                        <p:tgtEl>
                                          <p:spTgt spid="106"/>
                                        </p:tgtEl>
                                        <p:attrNameLst>
                                          <p:attrName>style.visibility</p:attrName>
                                        </p:attrNameLst>
                                      </p:cBhvr>
                                      <p:to>
                                        <p:strVal val="visible"/>
                                      </p:to>
                                    </p:set>
                                    <p:animEffect filter="fade" transition="in">
                                      <p:cBhvr>
                                        <p:cTn dur="500" id="75"/>
                                        <p:tgtEl>
                                          <p:spTgt spid="106"/>
                                        </p:tgtEl>
                                      </p:cBhvr>
                                    </p:animEffect>
                                  </p:childTnLst>
                                </p:cTn>
                              </p:par>
                              <p:par>
                                <p:cTn fill="hold" grpId="0" id="76" nodeType="withEffect" presetClass="entr" presetID="10" presetSubtype="0">
                                  <p:stCondLst>
                                    <p:cond delay="500"/>
                                  </p:stCondLst>
                                  <p:childTnLst>
                                    <p:set>
                                      <p:cBhvr>
                                        <p:cTn dur="1" fill="hold" id="77">
                                          <p:stCondLst>
                                            <p:cond delay="0"/>
                                          </p:stCondLst>
                                        </p:cTn>
                                        <p:tgtEl>
                                          <p:spTgt spid="107"/>
                                        </p:tgtEl>
                                        <p:attrNameLst>
                                          <p:attrName>style.visibility</p:attrName>
                                        </p:attrNameLst>
                                      </p:cBhvr>
                                      <p:to>
                                        <p:strVal val="visible"/>
                                      </p:to>
                                    </p:set>
                                    <p:animEffect filter="fade" transition="in">
                                      <p:cBhvr>
                                        <p:cTn dur="500" id="78"/>
                                        <p:tgtEl>
                                          <p:spTgt spid="107"/>
                                        </p:tgtEl>
                                      </p:cBhvr>
                                    </p:animEffect>
                                  </p:childTnLst>
                                </p:cTn>
                              </p:par>
                              <p:par>
                                <p:cTn fill="hold" grpId="0" id="79" nodeType="withEffect" presetClass="entr" presetID="10" presetSubtype="0">
                                  <p:stCondLst>
                                    <p:cond delay="600"/>
                                  </p:stCondLst>
                                  <p:childTnLst>
                                    <p:set>
                                      <p:cBhvr>
                                        <p:cTn dur="1" fill="hold" id="80">
                                          <p:stCondLst>
                                            <p:cond delay="0"/>
                                          </p:stCondLst>
                                        </p:cTn>
                                        <p:tgtEl>
                                          <p:spTgt spid="108"/>
                                        </p:tgtEl>
                                        <p:attrNameLst>
                                          <p:attrName>style.visibility</p:attrName>
                                        </p:attrNameLst>
                                      </p:cBhvr>
                                      <p:to>
                                        <p:strVal val="visible"/>
                                      </p:to>
                                    </p:set>
                                    <p:animEffect filter="fade" transition="in">
                                      <p:cBhvr>
                                        <p:cTn dur="500" id="81"/>
                                        <p:tgtEl>
                                          <p:spTgt spid="108"/>
                                        </p:tgtEl>
                                      </p:cBhvr>
                                    </p:animEffect>
                                  </p:childTnLst>
                                </p:cTn>
                              </p:par>
                              <p:par>
                                <p:cTn fill="hold" grpId="0" id="82" nodeType="withEffect" presetClass="entr" presetID="10" presetSubtype="0">
                                  <p:stCondLst>
                                    <p:cond delay="700"/>
                                  </p:stCondLst>
                                  <p:childTnLst>
                                    <p:set>
                                      <p:cBhvr>
                                        <p:cTn dur="1" fill="hold" id="83">
                                          <p:stCondLst>
                                            <p:cond delay="0"/>
                                          </p:stCondLst>
                                        </p:cTn>
                                        <p:tgtEl>
                                          <p:spTgt spid="109"/>
                                        </p:tgtEl>
                                        <p:attrNameLst>
                                          <p:attrName>style.visibility</p:attrName>
                                        </p:attrNameLst>
                                      </p:cBhvr>
                                      <p:to>
                                        <p:strVal val="visible"/>
                                      </p:to>
                                    </p:set>
                                    <p:animEffect filter="fade" transition="in">
                                      <p:cBhvr>
                                        <p:cTn dur="500" id="84"/>
                                        <p:tgtEl>
                                          <p:spTgt spid="109"/>
                                        </p:tgtEl>
                                      </p:cBhvr>
                                    </p:animEffect>
                                  </p:childTnLst>
                                </p:cTn>
                              </p:par>
                              <p:par>
                                <p:cTn fill="hold" grpId="0" id="85" nodeType="withEffect" presetClass="entr" presetID="10" presetSubtype="0">
                                  <p:stCondLst>
                                    <p:cond delay="800"/>
                                  </p:stCondLst>
                                  <p:childTnLst>
                                    <p:set>
                                      <p:cBhvr>
                                        <p:cTn dur="1" fill="hold" id="86">
                                          <p:stCondLst>
                                            <p:cond delay="0"/>
                                          </p:stCondLst>
                                        </p:cTn>
                                        <p:tgtEl>
                                          <p:spTgt spid="110"/>
                                        </p:tgtEl>
                                        <p:attrNameLst>
                                          <p:attrName>style.visibility</p:attrName>
                                        </p:attrNameLst>
                                      </p:cBhvr>
                                      <p:to>
                                        <p:strVal val="visible"/>
                                      </p:to>
                                    </p:set>
                                    <p:animEffect filter="fade" transition="in">
                                      <p:cBhvr>
                                        <p:cTn dur="500" id="87"/>
                                        <p:tgtEl>
                                          <p:spTgt spid="110"/>
                                        </p:tgtEl>
                                      </p:cBhvr>
                                    </p:animEffect>
                                  </p:childTnLst>
                                </p:cTn>
                              </p:par>
                              <p:par>
                                <p:cTn fill="hold" grpId="0" id="88" nodeType="withEffect" presetClass="entr" presetID="10" presetSubtype="0">
                                  <p:stCondLst>
                                    <p:cond delay="900"/>
                                  </p:stCondLst>
                                  <p:childTnLst>
                                    <p:set>
                                      <p:cBhvr>
                                        <p:cTn dur="1" fill="hold" id="89">
                                          <p:stCondLst>
                                            <p:cond delay="0"/>
                                          </p:stCondLst>
                                        </p:cTn>
                                        <p:tgtEl>
                                          <p:spTgt spid="111"/>
                                        </p:tgtEl>
                                        <p:attrNameLst>
                                          <p:attrName>style.visibility</p:attrName>
                                        </p:attrNameLst>
                                      </p:cBhvr>
                                      <p:to>
                                        <p:strVal val="visible"/>
                                      </p:to>
                                    </p:set>
                                    <p:animEffect filter="fade" transition="in">
                                      <p:cBhvr>
                                        <p:cTn dur="500" id="90"/>
                                        <p:tgtEl>
                                          <p:spTgt spid="111"/>
                                        </p:tgtEl>
                                      </p:cBhvr>
                                    </p:animEffect>
                                  </p:childTnLst>
                                </p:cTn>
                              </p:par>
                              <p:par>
                                <p:cTn fill="hold" grpId="0" id="91" nodeType="withEffect" presetClass="entr" presetID="47" presetSubtype="0">
                                  <p:stCondLst>
                                    <p:cond delay="900"/>
                                  </p:stCondLst>
                                  <p:childTnLst>
                                    <p:set>
                                      <p:cBhvr>
                                        <p:cTn dur="1" fill="hold" id="92">
                                          <p:stCondLst>
                                            <p:cond delay="0"/>
                                          </p:stCondLst>
                                        </p:cTn>
                                        <p:tgtEl>
                                          <p:spTgt spid="112"/>
                                        </p:tgtEl>
                                        <p:attrNameLst>
                                          <p:attrName>style.visibility</p:attrName>
                                        </p:attrNameLst>
                                      </p:cBhvr>
                                      <p:to>
                                        <p:strVal val="visible"/>
                                      </p:to>
                                    </p:set>
                                    <p:animEffect filter="fade" transition="in">
                                      <p:cBhvr>
                                        <p:cTn dur="500" id="93"/>
                                        <p:tgtEl>
                                          <p:spTgt spid="112"/>
                                        </p:tgtEl>
                                      </p:cBhvr>
                                    </p:animEffect>
                                    <p:anim calcmode="lin" valueType="num">
                                      <p:cBhvr>
                                        <p:cTn dur="500" fill="hold" id="94"/>
                                        <p:tgtEl>
                                          <p:spTgt spid="112"/>
                                        </p:tgtEl>
                                        <p:attrNameLst>
                                          <p:attrName>ppt_x</p:attrName>
                                        </p:attrNameLst>
                                      </p:cBhvr>
                                      <p:tavLst>
                                        <p:tav tm="0">
                                          <p:val>
                                            <p:strVal val="#ppt_x"/>
                                          </p:val>
                                        </p:tav>
                                        <p:tav tm="100000">
                                          <p:val>
                                            <p:strVal val="#ppt_x"/>
                                          </p:val>
                                        </p:tav>
                                      </p:tavLst>
                                    </p:anim>
                                    <p:anim calcmode="lin" valueType="num">
                                      <p:cBhvr>
                                        <p:cTn dur="500" fill="hold" id="95"/>
                                        <p:tgtEl>
                                          <p:spTgt spid="112"/>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4200"/>
                            </p:stCondLst>
                            <p:childTnLst>
                              <p:par>
                                <p:cTn fill="hold" grpId="0" id="97" nodeType="afterEffect" presetClass="entr" presetID="10" presetSubtype="0">
                                  <p:stCondLst>
                                    <p:cond delay="0"/>
                                  </p:stCondLst>
                                  <p:childTnLst>
                                    <p:set>
                                      <p:cBhvr>
                                        <p:cTn dur="1" fill="hold" id="98">
                                          <p:stCondLst>
                                            <p:cond delay="0"/>
                                          </p:stCondLst>
                                        </p:cTn>
                                        <p:tgtEl>
                                          <p:spTgt spid="89"/>
                                        </p:tgtEl>
                                        <p:attrNameLst>
                                          <p:attrName>style.visibility</p:attrName>
                                        </p:attrNameLst>
                                      </p:cBhvr>
                                      <p:to>
                                        <p:strVal val="visible"/>
                                      </p:to>
                                    </p:set>
                                    <p:animEffect filter="fade" transition="in">
                                      <p:cBhvr>
                                        <p:cTn dur="250" id="99"/>
                                        <p:tgtEl>
                                          <p:spTgt spid="89"/>
                                        </p:tgtEl>
                                      </p:cBhvr>
                                    </p:animEffect>
                                  </p:childTnLst>
                                </p:cTn>
                              </p:par>
                            </p:childTnLst>
                          </p:cTn>
                        </p:par>
                        <p:par>
                          <p:cTn fill="hold" id="100" nodeType="afterGroup">
                            <p:stCondLst>
                              <p:cond delay="4450"/>
                            </p:stCondLst>
                            <p:childTnLst>
                              <p:par>
                                <p:cTn fill="hold" grpId="0" id="101" nodeType="afterEffect" presetClass="entr" presetID="47" presetSubtype="0">
                                  <p:stCondLst>
                                    <p:cond delay="0"/>
                                  </p:stCondLst>
                                  <p:childTnLst>
                                    <p:set>
                                      <p:cBhvr>
                                        <p:cTn dur="1" fill="hold" id="102">
                                          <p:stCondLst>
                                            <p:cond delay="0"/>
                                          </p:stCondLst>
                                        </p:cTn>
                                        <p:tgtEl>
                                          <p:spTgt spid="113"/>
                                        </p:tgtEl>
                                        <p:attrNameLst>
                                          <p:attrName>style.visibility</p:attrName>
                                        </p:attrNameLst>
                                      </p:cBhvr>
                                      <p:to>
                                        <p:strVal val="visible"/>
                                      </p:to>
                                    </p:set>
                                    <p:animEffect filter="fade" transition="in">
                                      <p:cBhvr>
                                        <p:cTn dur="500" id="103"/>
                                        <p:tgtEl>
                                          <p:spTgt spid="113"/>
                                        </p:tgtEl>
                                      </p:cBhvr>
                                    </p:animEffect>
                                    <p:anim calcmode="lin" valueType="num">
                                      <p:cBhvr>
                                        <p:cTn dur="500" fill="hold" id="104"/>
                                        <p:tgtEl>
                                          <p:spTgt spid="113"/>
                                        </p:tgtEl>
                                        <p:attrNameLst>
                                          <p:attrName>ppt_x</p:attrName>
                                        </p:attrNameLst>
                                      </p:cBhvr>
                                      <p:tavLst>
                                        <p:tav tm="0">
                                          <p:val>
                                            <p:strVal val="#ppt_x"/>
                                          </p:val>
                                        </p:tav>
                                        <p:tav tm="100000">
                                          <p:val>
                                            <p:strVal val="#ppt_x"/>
                                          </p:val>
                                        </p:tav>
                                      </p:tavLst>
                                    </p:anim>
                                    <p:anim calcmode="lin" valueType="num">
                                      <p:cBhvr>
                                        <p:cTn dur="500" fill="hold" id="105"/>
                                        <p:tgtEl>
                                          <p:spTgt spid="113"/>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4950"/>
                            </p:stCondLst>
                            <p:childTnLst>
                              <p:par>
                                <p:cTn fill="hold" grpId="0" id="107" nodeType="afterEffect" presetClass="entr" presetID="10" presetSubtype="0">
                                  <p:stCondLst>
                                    <p:cond delay="0"/>
                                  </p:stCondLst>
                                  <p:childTnLst>
                                    <p:set>
                                      <p:cBhvr>
                                        <p:cTn dur="1" fill="hold" id="108">
                                          <p:stCondLst>
                                            <p:cond delay="0"/>
                                          </p:stCondLst>
                                        </p:cTn>
                                        <p:tgtEl>
                                          <p:spTgt spid="114"/>
                                        </p:tgtEl>
                                        <p:attrNameLst>
                                          <p:attrName>style.visibility</p:attrName>
                                        </p:attrNameLst>
                                      </p:cBhvr>
                                      <p:to>
                                        <p:strVal val="visible"/>
                                      </p:to>
                                    </p:set>
                                    <p:animEffect filter="fade" transition="in">
                                      <p:cBhvr>
                                        <p:cTn dur="500" id="109"/>
                                        <p:tgtEl>
                                          <p:spTgt spid="114"/>
                                        </p:tgtEl>
                                      </p:cBhvr>
                                    </p:animEffect>
                                  </p:childTnLst>
                                </p:cTn>
                              </p:par>
                              <p:par>
                                <p:cTn fill="hold" grpId="0" id="110" nodeType="withEffect" presetClass="entr" presetID="10" presetSubtype="0">
                                  <p:stCondLst>
                                    <p:cond delay="100"/>
                                  </p:stCondLst>
                                  <p:childTnLst>
                                    <p:set>
                                      <p:cBhvr>
                                        <p:cTn dur="1" fill="hold" id="111">
                                          <p:stCondLst>
                                            <p:cond delay="0"/>
                                          </p:stCondLst>
                                        </p:cTn>
                                        <p:tgtEl>
                                          <p:spTgt spid="115"/>
                                        </p:tgtEl>
                                        <p:attrNameLst>
                                          <p:attrName>style.visibility</p:attrName>
                                        </p:attrNameLst>
                                      </p:cBhvr>
                                      <p:to>
                                        <p:strVal val="visible"/>
                                      </p:to>
                                    </p:set>
                                    <p:animEffect filter="fade" transition="in">
                                      <p:cBhvr>
                                        <p:cTn dur="500" id="112"/>
                                        <p:tgtEl>
                                          <p:spTgt spid="115"/>
                                        </p:tgtEl>
                                      </p:cBhvr>
                                    </p:animEffect>
                                  </p:childTnLst>
                                </p:cTn>
                              </p:par>
                              <p:par>
                                <p:cTn fill="hold" grpId="0" id="113" nodeType="withEffect" presetClass="entr" presetID="10" presetSubtype="0">
                                  <p:stCondLst>
                                    <p:cond delay="200"/>
                                  </p:stCondLst>
                                  <p:childTnLst>
                                    <p:set>
                                      <p:cBhvr>
                                        <p:cTn dur="1" fill="hold" id="114">
                                          <p:stCondLst>
                                            <p:cond delay="0"/>
                                          </p:stCondLst>
                                        </p:cTn>
                                        <p:tgtEl>
                                          <p:spTgt spid="116"/>
                                        </p:tgtEl>
                                        <p:attrNameLst>
                                          <p:attrName>style.visibility</p:attrName>
                                        </p:attrNameLst>
                                      </p:cBhvr>
                                      <p:to>
                                        <p:strVal val="visible"/>
                                      </p:to>
                                    </p:set>
                                    <p:animEffect filter="fade" transition="in">
                                      <p:cBhvr>
                                        <p:cTn dur="500" id="115"/>
                                        <p:tgtEl>
                                          <p:spTgt spid="116"/>
                                        </p:tgtEl>
                                      </p:cBhvr>
                                    </p:animEffect>
                                  </p:childTnLst>
                                </p:cTn>
                              </p:par>
                              <p:par>
                                <p:cTn fill="hold" grpId="0" id="116" nodeType="withEffect" presetClass="entr" presetID="10" presetSubtype="0">
                                  <p:stCondLst>
                                    <p:cond delay="300"/>
                                  </p:stCondLst>
                                  <p:childTnLst>
                                    <p:set>
                                      <p:cBhvr>
                                        <p:cTn dur="1" fill="hold" id="117">
                                          <p:stCondLst>
                                            <p:cond delay="0"/>
                                          </p:stCondLst>
                                        </p:cTn>
                                        <p:tgtEl>
                                          <p:spTgt spid="117"/>
                                        </p:tgtEl>
                                        <p:attrNameLst>
                                          <p:attrName>style.visibility</p:attrName>
                                        </p:attrNameLst>
                                      </p:cBhvr>
                                      <p:to>
                                        <p:strVal val="visible"/>
                                      </p:to>
                                    </p:set>
                                    <p:animEffect filter="fade" transition="in">
                                      <p:cBhvr>
                                        <p:cTn dur="500" id="118"/>
                                        <p:tgtEl>
                                          <p:spTgt spid="117"/>
                                        </p:tgtEl>
                                      </p:cBhvr>
                                    </p:animEffect>
                                  </p:childTnLst>
                                </p:cTn>
                              </p:par>
                              <p:par>
                                <p:cTn fill="hold" grpId="0" id="119" nodeType="withEffect" presetClass="entr" presetID="10" presetSubtype="0">
                                  <p:stCondLst>
                                    <p:cond delay="400"/>
                                  </p:stCondLst>
                                  <p:childTnLst>
                                    <p:set>
                                      <p:cBhvr>
                                        <p:cTn dur="1" fill="hold" id="120">
                                          <p:stCondLst>
                                            <p:cond delay="0"/>
                                          </p:stCondLst>
                                        </p:cTn>
                                        <p:tgtEl>
                                          <p:spTgt spid="118"/>
                                        </p:tgtEl>
                                        <p:attrNameLst>
                                          <p:attrName>style.visibility</p:attrName>
                                        </p:attrNameLst>
                                      </p:cBhvr>
                                      <p:to>
                                        <p:strVal val="visible"/>
                                      </p:to>
                                    </p:set>
                                    <p:animEffect filter="fade" transition="in">
                                      <p:cBhvr>
                                        <p:cTn dur="500" id="121"/>
                                        <p:tgtEl>
                                          <p:spTgt spid="118"/>
                                        </p:tgtEl>
                                      </p:cBhvr>
                                    </p:animEffect>
                                  </p:childTnLst>
                                </p:cTn>
                              </p:par>
                              <p:par>
                                <p:cTn fill="hold" grpId="0" id="122" nodeType="withEffect" presetClass="entr" presetID="10" presetSubtype="0">
                                  <p:stCondLst>
                                    <p:cond delay="500"/>
                                  </p:stCondLst>
                                  <p:childTnLst>
                                    <p:set>
                                      <p:cBhvr>
                                        <p:cTn dur="1" fill="hold" id="123">
                                          <p:stCondLst>
                                            <p:cond delay="0"/>
                                          </p:stCondLst>
                                        </p:cTn>
                                        <p:tgtEl>
                                          <p:spTgt spid="119"/>
                                        </p:tgtEl>
                                        <p:attrNameLst>
                                          <p:attrName>style.visibility</p:attrName>
                                        </p:attrNameLst>
                                      </p:cBhvr>
                                      <p:to>
                                        <p:strVal val="visible"/>
                                      </p:to>
                                    </p:set>
                                    <p:animEffect filter="fade" transition="in">
                                      <p:cBhvr>
                                        <p:cTn dur="500" id="124"/>
                                        <p:tgtEl>
                                          <p:spTgt spid="119"/>
                                        </p:tgtEl>
                                      </p:cBhvr>
                                    </p:animEffect>
                                  </p:childTnLst>
                                </p:cTn>
                              </p:par>
                              <p:par>
                                <p:cTn fill="hold" grpId="0" id="125" nodeType="withEffect" presetClass="entr" presetID="10" presetSubtype="0">
                                  <p:stCondLst>
                                    <p:cond delay="600"/>
                                  </p:stCondLst>
                                  <p:childTnLst>
                                    <p:set>
                                      <p:cBhvr>
                                        <p:cTn dur="1" fill="hold" id="126">
                                          <p:stCondLst>
                                            <p:cond delay="0"/>
                                          </p:stCondLst>
                                        </p:cTn>
                                        <p:tgtEl>
                                          <p:spTgt spid="120"/>
                                        </p:tgtEl>
                                        <p:attrNameLst>
                                          <p:attrName>style.visibility</p:attrName>
                                        </p:attrNameLst>
                                      </p:cBhvr>
                                      <p:to>
                                        <p:strVal val="visible"/>
                                      </p:to>
                                    </p:set>
                                    <p:animEffect filter="fade" transition="in">
                                      <p:cBhvr>
                                        <p:cTn dur="500" id="127"/>
                                        <p:tgtEl>
                                          <p:spTgt spid="120"/>
                                        </p:tgtEl>
                                      </p:cBhvr>
                                    </p:animEffect>
                                  </p:childTnLst>
                                </p:cTn>
                              </p:par>
                              <p:par>
                                <p:cTn fill="hold" grpId="0" id="128" nodeType="withEffect" presetClass="entr" presetID="10" presetSubtype="0">
                                  <p:stCondLst>
                                    <p:cond delay="700"/>
                                  </p:stCondLst>
                                  <p:childTnLst>
                                    <p:set>
                                      <p:cBhvr>
                                        <p:cTn dur="1" fill="hold" id="129">
                                          <p:stCondLst>
                                            <p:cond delay="0"/>
                                          </p:stCondLst>
                                        </p:cTn>
                                        <p:tgtEl>
                                          <p:spTgt spid="121"/>
                                        </p:tgtEl>
                                        <p:attrNameLst>
                                          <p:attrName>style.visibility</p:attrName>
                                        </p:attrNameLst>
                                      </p:cBhvr>
                                      <p:to>
                                        <p:strVal val="visible"/>
                                      </p:to>
                                    </p:set>
                                    <p:animEffect filter="fade" transition="in">
                                      <p:cBhvr>
                                        <p:cTn dur="500" id="130"/>
                                        <p:tgtEl>
                                          <p:spTgt spid="121"/>
                                        </p:tgtEl>
                                      </p:cBhvr>
                                    </p:animEffect>
                                  </p:childTnLst>
                                </p:cTn>
                              </p:par>
                              <p:par>
                                <p:cTn fill="hold" grpId="0" id="131" nodeType="withEffect" presetClass="entr" presetID="10" presetSubtype="0">
                                  <p:stCondLst>
                                    <p:cond delay="800"/>
                                  </p:stCondLst>
                                  <p:childTnLst>
                                    <p:set>
                                      <p:cBhvr>
                                        <p:cTn dur="1" fill="hold" id="132">
                                          <p:stCondLst>
                                            <p:cond delay="0"/>
                                          </p:stCondLst>
                                        </p:cTn>
                                        <p:tgtEl>
                                          <p:spTgt spid="122"/>
                                        </p:tgtEl>
                                        <p:attrNameLst>
                                          <p:attrName>style.visibility</p:attrName>
                                        </p:attrNameLst>
                                      </p:cBhvr>
                                      <p:to>
                                        <p:strVal val="visible"/>
                                      </p:to>
                                    </p:set>
                                    <p:animEffect filter="fade" transition="in">
                                      <p:cBhvr>
                                        <p:cTn dur="500" id="133"/>
                                        <p:tgtEl>
                                          <p:spTgt spid="122"/>
                                        </p:tgtEl>
                                      </p:cBhvr>
                                    </p:animEffect>
                                  </p:childTnLst>
                                </p:cTn>
                              </p:par>
                              <p:par>
                                <p:cTn fill="hold" grpId="0" id="134" nodeType="withEffect" presetClass="entr" presetID="10" presetSubtype="0">
                                  <p:stCondLst>
                                    <p:cond delay="900"/>
                                  </p:stCondLst>
                                  <p:childTnLst>
                                    <p:set>
                                      <p:cBhvr>
                                        <p:cTn dur="1" fill="hold" id="135">
                                          <p:stCondLst>
                                            <p:cond delay="0"/>
                                          </p:stCondLst>
                                        </p:cTn>
                                        <p:tgtEl>
                                          <p:spTgt spid="123"/>
                                        </p:tgtEl>
                                        <p:attrNameLst>
                                          <p:attrName>style.visibility</p:attrName>
                                        </p:attrNameLst>
                                      </p:cBhvr>
                                      <p:to>
                                        <p:strVal val="visible"/>
                                      </p:to>
                                    </p:set>
                                    <p:animEffect filter="fade" transition="in">
                                      <p:cBhvr>
                                        <p:cTn dur="500" id="136"/>
                                        <p:tgtEl>
                                          <p:spTgt spid="123"/>
                                        </p:tgtEl>
                                      </p:cBhvr>
                                    </p:animEffect>
                                  </p:childTnLst>
                                </p:cTn>
                              </p:par>
                              <p:par>
                                <p:cTn fill="hold" grpId="0" id="137" nodeType="withEffect" presetClass="entr" presetID="10" presetSubtype="0">
                                  <p:stCondLst>
                                    <p:cond delay="1000"/>
                                  </p:stCondLst>
                                  <p:childTnLst>
                                    <p:set>
                                      <p:cBhvr>
                                        <p:cTn dur="1" fill="hold" id="138">
                                          <p:stCondLst>
                                            <p:cond delay="0"/>
                                          </p:stCondLst>
                                        </p:cTn>
                                        <p:tgtEl>
                                          <p:spTgt spid="125"/>
                                        </p:tgtEl>
                                        <p:attrNameLst>
                                          <p:attrName>style.visibility</p:attrName>
                                        </p:attrNameLst>
                                      </p:cBhvr>
                                      <p:to>
                                        <p:strVal val="visible"/>
                                      </p:to>
                                    </p:set>
                                    <p:animEffect filter="fade" transition="in">
                                      <p:cBhvr>
                                        <p:cTn dur="500" id="139"/>
                                        <p:tgtEl>
                                          <p:spTgt spid="125"/>
                                        </p:tgtEl>
                                      </p:cBhvr>
                                    </p:animEffect>
                                  </p:childTnLst>
                                </p:cTn>
                              </p:par>
                              <p:par>
                                <p:cTn fill="hold" grpId="0" id="140" nodeType="withEffect" presetClass="entr" presetID="47" presetSubtype="0">
                                  <p:stCondLst>
                                    <p:cond delay="900"/>
                                  </p:stCondLst>
                                  <p:childTnLst>
                                    <p:set>
                                      <p:cBhvr>
                                        <p:cTn dur="1" fill="hold" id="141">
                                          <p:stCondLst>
                                            <p:cond delay="0"/>
                                          </p:stCondLst>
                                        </p:cTn>
                                        <p:tgtEl>
                                          <p:spTgt spid="124"/>
                                        </p:tgtEl>
                                        <p:attrNameLst>
                                          <p:attrName>style.visibility</p:attrName>
                                        </p:attrNameLst>
                                      </p:cBhvr>
                                      <p:to>
                                        <p:strVal val="visible"/>
                                      </p:to>
                                    </p:set>
                                    <p:animEffect filter="fade" transition="in">
                                      <p:cBhvr>
                                        <p:cTn dur="500" id="142"/>
                                        <p:tgtEl>
                                          <p:spTgt spid="124"/>
                                        </p:tgtEl>
                                      </p:cBhvr>
                                    </p:animEffect>
                                    <p:anim calcmode="lin" valueType="num">
                                      <p:cBhvr>
                                        <p:cTn dur="500" fill="hold" id="143"/>
                                        <p:tgtEl>
                                          <p:spTgt spid="124"/>
                                        </p:tgtEl>
                                        <p:attrNameLst>
                                          <p:attrName>ppt_x</p:attrName>
                                        </p:attrNameLst>
                                      </p:cBhvr>
                                      <p:tavLst>
                                        <p:tav tm="0">
                                          <p:val>
                                            <p:strVal val="#ppt_x"/>
                                          </p:val>
                                        </p:tav>
                                        <p:tav tm="100000">
                                          <p:val>
                                            <p:strVal val="#ppt_x"/>
                                          </p:val>
                                        </p:tav>
                                      </p:tavLst>
                                    </p:anim>
                                    <p:anim calcmode="lin" valueType="num">
                                      <p:cBhvr>
                                        <p:cTn dur="500" fill="hold" id="144"/>
                                        <p:tgtEl>
                                          <p:spTgt spid="124"/>
                                        </p:tgtEl>
                                        <p:attrNameLst>
                                          <p:attrName>ppt_y</p:attrName>
                                        </p:attrNameLst>
                                      </p:cBhvr>
                                      <p:tavLst>
                                        <p:tav tm="0">
                                          <p:val>
                                            <p:strVal val="#ppt_y-.1"/>
                                          </p:val>
                                        </p:tav>
                                        <p:tav tm="100000">
                                          <p:val>
                                            <p:strVal val="#ppt_y"/>
                                          </p:val>
                                        </p:tav>
                                      </p:tavLst>
                                    </p:anim>
                                  </p:childTnLst>
                                </p:cTn>
                              </p:par>
                              <p:par>
                                <p:cTn fill="hold" id="145" nodeType="withEffect" presetClass="entr" presetID="53" presetSubtype="0">
                                  <p:stCondLst>
                                    <p:cond delay="1500"/>
                                  </p:stCondLst>
                                  <p:childTnLst>
                                    <p:set>
                                      <p:cBhvr>
                                        <p:cTn dur="1" fill="hold" id="146">
                                          <p:stCondLst>
                                            <p:cond delay="0"/>
                                          </p:stCondLst>
                                        </p:cTn>
                                        <p:tgtEl>
                                          <p:spTgt spid="126"/>
                                        </p:tgtEl>
                                        <p:attrNameLst>
                                          <p:attrName>style.visibility</p:attrName>
                                        </p:attrNameLst>
                                      </p:cBhvr>
                                      <p:to>
                                        <p:strVal val="visible"/>
                                      </p:to>
                                    </p:set>
                                    <p:anim calcmode="lin" valueType="num">
                                      <p:cBhvr>
                                        <p:cTn dur="500" fill="hold" id="147"/>
                                        <p:tgtEl>
                                          <p:spTgt spid="126"/>
                                        </p:tgtEl>
                                        <p:attrNameLst>
                                          <p:attrName>ppt_w</p:attrName>
                                        </p:attrNameLst>
                                      </p:cBhvr>
                                      <p:tavLst>
                                        <p:tav tm="0">
                                          <p:val>
                                            <p:fltVal val="0"/>
                                          </p:val>
                                        </p:tav>
                                        <p:tav tm="100000">
                                          <p:val>
                                            <p:strVal val="#ppt_w"/>
                                          </p:val>
                                        </p:tav>
                                      </p:tavLst>
                                    </p:anim>
                                    <p:anim calcmode="lin" valueType="num">
                                      <p:cBhvr>
                                        <p:cTn dur="500" fill="hold" id="148"/>
                                        <p:tgtEl>
                                          <p:spTgt spid="126"/>
                                        </p:tgtEl>
                                        <p:attrNameLst>
                                          <p:attrName>ppt_h</p:attrName>
                                        </p:attrNameLst>
                                      </p:cBhvr>
                                      <p:tavLst>
                                        <p:tav tm="0">
                                          <p:val>
                                            <p:fltVal val="0"/>
                                          </p:val>
                                        </p:tav>
                                        <p:tav tm="100000">
                                          <p:val>
                                            <p:strVal val="#ppt_h"/>
                                          </p:val>
                                        </p:tav>
                                      </p:tavLst>
                                    </p:anim>
                                    <p:animEffect filter="fade" transition="in">
                                      <p:cBhvr>
                                        <p:cTn dur="500" id="149"/>
                                        <p:tgtEl>
                                          <p:spTgt spid="126"/>
                                        </p:tgtEl>
                                      </p:cBhvr>
                                    </p:animEffect>
                                  </p:childTnLst>
                                </p:cTn>
                              </p:par>
                              <p:par>
                                <p:cTn fill="hold" id="150" nodeType="withEffect" presetClass="entr" presetID="53" presetSubtype="0">
                                  <p:stCondLst>
                                    <p:cond delay="1500"/>
                                  </p:stCondLst>
                                  <p:childTnLst>
                                    <p:set>
                                      <p:cBhvr>
                                        <p:cTn dur="1" fill="hold" id="151">
                                          <p:stCondLst>
                                            <p:cond delay="0"/>
                                          </p:stCondLst>
                                        </p:cTn>
                                        <p:tgtEl>
                                          <p:spTgt spid="129"/>
                                        </p:tgtEl>
                                        <p:attrNameLst>
                                          <p:attrName>style.visibility</p:attrName>
                                        </p:attrNameLst>
                                      </p:cBhvr>
                                      <p:to>
                                        <p:strVal val="visible"/>
                                      </p:to>
                                    </p:set>
                                    <p:anim calcmode="lin" valueType="num">
                                      <p:cBhvr>
                                        <p:cTn dur="500" fill="hold" id="152"/>
                                        <p:tgtEl>
                                          <p:spTgt spid="129"/>
                                        </p:tgtEl>
                                        <p:attrNameLst>
                                          <p:attrName>ppt_w</p:attrName>
                                        </p:attrNameLst>
                                      </p:cBhvr>
                                      <p:tavLst>
                                        <p:tav tm="0">
                                          <p:val>
                                            <p:fltVal val="0"/>
                                          </p:val>
                                        </p:tav>
                                        <p:tav tm="100000">
                                          <p:val>
                                            <p:strVal val="#ppt_w"/>
                                          </p:val>
                                        </p:tav>
                                      </p:tavLst>
                                    </p:anim>
                                    <p:anim calcmode="lin" valueType="num">
                                      <p:cBhvr>
                                        <p:cTn dur="500" fill="hold" id="153"/>
                                        <p:tgtEl>
                                          <p:spTgt spid="129"/>
                                        </p:tgtEl>
                                        <p:attrNameLst>
                                          <p:attrName>ppt_h</p:attrName>
                                        </p:attrNameLst>
                                      </p:cBhvr>
                                      <p:tavLst>
                                        <p:tav tm="0">
                                          <p:val>
                                            <p:fltVal val="0"/>
                                          </p:val>
                                        </p:tav>
                                        <p:tav tm="100000">
                                          <p:val>
                                            <p:strVal val="#ppt_h"/>
                                          </p:val>
                                        </p:tav>
                                      </p:tavLst>
                                    </p:anim>
                                    <p:animEffect filter="fade" transition="in">
                                      <p:cBhvr>
                                        <p:cTn dur="500" id="154"/>
                                        <p:tgtEl>
                                          <p:spTgt spid="129"/>
                                        </p:tgtEl>
                                      </p:cBhvr>
                                    </p:animEffect>
                                  </p:childTnLst>
                                </p:cTn>
                              </p:par>
                              <p:par>
                                <p:cTn fill="hold" id="155" nodeType="withEffect" presetClass="entr" presetID="53" presetSubtype="0">
                                  <p:stCondLst>
                                    <p:cond delay="1500"/>
                                  </p:stCondLst>
                                  <p:childTnLst>
                                    <p:set>
                                      <p:cBhvr>
                                        <p:cTn dur="1" fill="hold" id="156">
                                          <p:stCondLst>
                                            <p:cond delay="0"/>
                                          </p:stCondLst>
                                        </p:cTn>
                                        <p:tgtEl>
                                          <p:spTgt spid="132"/>
                                        </p:tgtEl>
                                        <p:attrNameLst>
                                          <p:attrName>style.visibility</p:attrName>
                                        </p:attrNameLst>
                                      </p:cBhvr>
                                      <p:to>
                                        <p:strVal val="visible"/>
                                      </p:to>
                                    </p:set>
                                    <p:anim calcmode="lin" valueType="num">
                                      <p:cBhvr>
                                        <p:cTn dur="500" fill="hold" id="157"/>
                                        <p:tgtEl>
                                          <p:spTgt spid="132"/>
                                        </p:tgtEl>
                                        <p:attrNameLst>
                                          <p:attrName>ppt_w</p:attrName>
                                        </p:attrNameLst>
                                      </p:cBhvr>
                                      <p:tavLst>
                                        <p:tav tm="0">
                                          <p:val>
                                            <p:fltVal val="0"/>
                                          </p:val>
                                        </p:tav>
                                        <p:tav tm="100000">
                                          <p:val>
                                            <p:strVal val="#ppt_w"/>
                                          </p:val>
                                        </p:tav>
                                      </p:tavLst>
                                    </p:anim>
                                    <p:anim calcmode="lin" valueType="num">
                                      <p:cBhvr>
                                        <p:cTn dur="500" fill="hold" id="158"/>
                                        <p:tgtEl>
                                          <p:spTgt spid="132"/>
                                        </p:tgtEl>
                                        <p:attrNameLst>
                                          <p:attrName>ppt_h</p:attrName>
                                        </p:attrNameLst>
                                      </p:cBhvr>
                                      <p:tavLst>
                                        <p:tav tm="0">
                                          <p:val>
                                            <p:fltVal val="0"/>
                                          </p:val>
                                        </p:tav>
                                        <p:tav tm="100000">
                                          <p:val>
                                            <p:strVal val="#ppt_h"/>
                                          </p:val>
                                        </p:tav>
                                      </p:tavLst>
                                    </p:anim>
                                    <p:animEffect filter="fade" transition="in">
                                      <p:cBhvr>
                                        <p:cTn dur="500" id="159"/>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algn="l" blurRad="50800" dist="38100" rotWithShape="0">
                <a:prstClr val="black">
                  <a:alpha val="40000"/>
                </a:prstClr>
              </a:outerShdw>
            </a:effec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4" name="Freeform 51"/>
            <p:cNvSpPr/>
            <p:nvPr/>
          </p:nvSpPr>
          <p:spPr bwMode="auto">
            <a:xfrm>
              <a:off x="1695208" y="1770290"/>
              <a:ext cx="882323" cy="420009"/>
            </a:xfrm>
            <a:custGeom>
              <a:gdLst>
                <a:gd fmla="*/ 584 w 584" name="T0"/>
                <a:gd fmla="*/ 0 h 278" name="T1"/>
                <a:gd fmla="*/ 449 w 584" name="T2"/>
                <a:gd fmla="*/ 31 h 278" name="T3"/>
                <a:gd fmla="*/ 469 w 584" name="T4"/>
                <a:gd fmla="*/ 62 h 278" name="T5"/>
                <a:gd fmla="*/ 278 w 584" name="T6"/>
                <a:gd fmla="*/ 200 h 278" name="T7"/>
                <a:gd fmla="*/ 214 w 584" name="T8"/>
                <a:gd fmla="*/ 116 h 278" name="T9"/>
                <a:gd fmla="*/ 204 w 584" name="T10"/>
                <a:gd fmla="*/ 101 h 278" name="T11"/>
                <a:gd fmla="*/ 190 w 584" name="T12"/>
                <a:gd fmla="*/ 112 h 278" name="T13"/>
                <a:gd fmla="*/ 0 w 584" name="T14"/>
                <a:gd fmla="*/ 250 h 278" name="T15"/>
                <a:gd fmla="*/ 21 w 584" name="T16"/>
                <a:gd fmla="*/ 278 h 278" name="T17"/>
                <a:gd fmla="*/ 196 w 584" name="T18"/>
                <a:gd fmla="*/ 151 h 278" name="T19"/>
                <a:gd fmla="*/ 260 w 584" name="T20"/>
                <a:gd fmla="*/ 237 h 278" name="T21"/>
                <a:gd fmla="*/ 270 w 584" name="T22"/>
                <a:gd fmla="*/ 252 h 278" name="T23"/>
                <a:gd fmla="*/ 284 w 584" name="T24"/>
                <a:gd fmla="*/ 241 h 278" name="T25"/>
                <a:gd fmla="*/ 490 w 584" name="T26"/>
                <a:gd fmla="*/ 91 h 278" name="T27"/>
                <a:gd fmla="*/ 490 w 584" name="T28"/>
                <a:gd fmla="*/ 91 h 278" name="T29"/>
                <a:gd fmla="*/ 512 w 584" name="T30"/>
                <a:gd fmla="*/ 120 h 278" name="T31"/>
                <a:gd fmla="*/ 584 w 584" name="T32"/>
                <a:gd fmla="*/ 0 h 27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8" w="584">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5" name="文本框 34"/>
            <p:cNvSpPr txBox="1"/>
            <p:nvPr/>
          </p:nvSpPr>
          <p:spPr>
            <a:xfrm>
              <a:off x="1630261" y="2338168"/>
              <a:ext cx="951759" cy="312674"/>
            </a:xfrm>
            <a:prstGeom prst="rect">
              <a:avLst/>
            </a:prstGeom>
            <a:noFill/>
          </p:spPr>
          <p:txBody>
            <a:bodyPr bIns="45708" lIns="91416" rIns="91416" rtlCol="0" tIns="45708"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文字说明</a:t>
              </a: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gdLst>
                <a:gd fmla="*/ 1148 w 1148" name="T0"/>
                <a:gd fmla="*/ 515 h 1030" name="T1"/>
                <a:gd fmla="*/ 1019 w 1148" name="T2"/>
                <a:gd fmla="*/ 412 h 1030" name="T3"/>
                <a:gd fmla="*/ 515 w 1148" name="T4"/>
                <a:gd fmla="*/ 0 h 1030" name="T5"/>
                <a:gd fmla="*/ 0 w 1148" name="T6"/>
                <a:gd fmla="*/ 515 h 1030" name="T7"/>
                <a:gd fmla="*/ 515 w 1148" name="T8"/>
                <a:gd fmla="*/ 1030 h 1030" name="T9"/>
                <a:gd fmla="*/ 1019 w 1148" name="T10"/>
                <a:gd fmla="*/ 618 h 1030" name="T11"/>
                <a:gd fmla="*/ 1148 w 1148"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8">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gra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gdLst>
                <a:gd fmla="*/ 1019 w 1148" name="T0"/>
                <a:gd fmla="*/ 412 h 1030" name="T1"/>
                <a:gd fmla="*/ 515 w 1148" name="T2"/>
                <a:gd fmla="*/ 0 h 1030" name="T3"/>
                <a:gd fmla="*/ 0 w 1148" name="T4"/>
                <a:gd fmla="*/ 515 h 1030" name="T5"/>
                <a:gd fmla="*/ 515 w 1148" name="T6"/>
                <a:gd fmla="*/ 1030 h 1030" name="T7"/>
                <a:gd fmla="*/ 1019 w 1148" name="T8"/>
                <a:gd fmla="*/ 618 h 1030" name="T9"/>
                <a:gd fmla="*/ 1148 w 1148" name="T10"/>
                <a:gd fmla="*/ 515 h 1030" name="T11"/>
                <a:gd fmla="*/ 1019 w 1148" name="T12"/>
                <a:gd fmla="*/ 412 h 1030" name="T13"/>
                <a:gd fmla="*/ 515 w 1148" name="T14"/>
                <a:gd fmla="*/ 979 h 1030" name="T15"/>
                <a:gd fmla="*/ 51 w 1148" name="T16"/>
                <a:gd fmla="*/ 515 h 1030" name="T17"/>
                <a:gd fmla="*/ 515 w 1148" name="T18"/>
                <a:gd fmla="*/ 51 h 1030" name="T19"/>
                <a:gd fmla="*/ 979 w 1148" name="T20"/>
                <a:gd fmla="*/ 515 h 1030" name="T21"/>
                <a:gd fmla="*/ 515 w 1148"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8">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algn="l" blurRad="50800" dist="38100" rotWithShape="0">
                <a:prstClr val="black">
                  <a:alpha val="40000"/>
                </a:prstClr>
              </a:outerShdw>
            </a:effec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gdLst>
                <a:gd fmla="*/ 152 w 152" name="T0"/>
                <a:gd fmla="*/ 88 h 152" name="T1"/>
                <a:gd fmla="*/ 152 w 152" name="T2"/>
                <a:gd fmla="*/ 64 h 152" name="T3"/>
                <a:gd fmla="*/ 138 w 152" name="T4"/>
                <a:gd fmla="*/ 64 h 152" name="T5"/>
                <a:gd fmla="*/ 128 w 152" name="T6"/>
                <a:gd fmla="*/ 40 h 152" name="T7"/>
                <a:gd fmla="*/ 138 w 152" name="T8"/>
                <a:gd fmla="*/ 31 h 152" name="T9"/>
                <a:gd fmla="*/ 121 w 152" name="T10"/>
                <a:gd fmla="*/ 14 h 152" name="T11"/>
                <a:gd fmla="*/ 111 w 152" name="T12"/>
                <a:gd fmla="*/ 24 h 152" name="T13"/>
                <a:gd fmla="*/ 88 w 152" name="T14"/>
                <a:gd fmla="*/ 14 h 152" name="T15"/>
                <a:gd fmla="*/ 88 w 152" name="T16"/>
                <a:gd fmla="*/ 0 h 152" name="T17"/>
                <a:gd fmla="*/ 64 w 152" name="T18"/>
                <a:gd fmla="*/ 0 h 152" name="T19"/>
                <a:gd fmla="*/ 64 w 152" name="T20"/>
                <a:gd fmla="*/ 14 h 152" name="T21"/>
                <a:gd fmla="*/ 41 w 152" name="T22"/>
                <a:gd fmla="*/ 24 h 152" name="T23"/>
                <a:gd fmla="*/ 31 w 152" name="T24"/>
                <a:gd fmla="*/ 14 h 152" name="T25"/>
                <a:gd fmla="*/ 14 w 152" name="T26"/>
                <a:gd fmla="*/ 31 h 152" name="T27"/>
                <a:gd fmla="*/ 24 w 152" name="T28"/>
                <a:gd fmla="*/ 40 h 152" name="T29"/>
                <a:gd fmla="*/ 14 w 152" name="T30"/>
                <a:gd fmla="*/ 64 h 152" name="T31"/>
                <a:gd fmla="*/ 0 w 152" name="T32"/>
                <a:gd fmla="*/ 64 h 152" name="T33"/>
                <a:gd fmla="*/ 0 w 152" name="T34"/>
                <a:gd fmla="*/ 88 h 152" name="T35"/>
                <a:gd fmla="*/ 14 w 152" name="T36"/>
                <a:gd fmla="*/ 88 h 152" name="T37"/>
                <a:gd fmla="*/ 24 w 152" name="T38"/>
                <a:gd fmla="*/ 111 h 152" name="T39"/>
                <a:gd fmla="*/ 14 w 152" name="T40"/>
                <a:gd fmla="*/ 121 h 152" name="T41"/>
                <a:gd fmla="*/ 31 w 152" name="T42"/>
                <a:gd fmla="*/ 138 h 152" name="T43"/>
                <a:gd fmla="*/ 41 w 152" name="T44"/>
                <a:gd fmla="*/ 128 h 152" name="T45"/>
                <a:gd fmla="*/ 64 w 152" name="T46"/>
                <a:gd fmla="*/ 138 h 152" name="T47"/>
                <a:gd fmla="*/ 64 w 152" name="T48"/>
                <a:gd fmla="*/ 152 h 152" name="T49"/>
                <a:gd fmla="*/ 88 w 152" name="T50"/>
                <a:gd fmla="*/ 152 h 152" name="T51"/>
                <a:gd fmla="*/ 88 w 152" name="T52"/>
                <a:gd fmla="*/ 138 h 152" name="T53"/>
                <a:gd fmla="*/ 111 w 152" name="T54"/>
                <a:gd fmla="*/ 128 h 152" name="T55"/>
                <a:gd fmla="*/ 121 w 152" name="T56"/>
                <a:gd fmla="*/ 138 h 152" name="T57"/>
                <a:gd fmla="*/ 138 w 152" name="T58"/>
                <a:gd fmla="*/ 121 h 152" name="T59"/>
                <a:gd fmla="*/ 128 w 152" name="T60"/>
                <a:gd fmla="*/ 111 h 152" name="T61"/>
                <a:gd fmla="*/ 138 w 152" name="T62"/>
                <a:gd fmla="*/ 88 h 152" name="T63"/>
                <a:gd fmla="*/ 152 w 152" name="T64"/>
                <a:gd fmla="*/ 88 h 152" name="T65"/>
                <a:gd fmla="*/ 76 w 152" name="T66"/>
                <a:gd fmla="*/ 115 h 152" name="T67"/>
                <a:gd fmla="*/ 37 w 152" name="T68"/>
                <a:gd fmla="*/ 76 h 152" name="T69"/>
                <a:gd fmla="*/ 76 w 152" name="T70"/>
                <a:gd fmla="*/ 37 h 152" name="T71"/>
                <a:gd fmla="*/ 115 w 152" name="T72"/>
                <a:gd fmla="*/ 76 h 152" name="T73"/>
                <a:gd fmla="*/ 76 w 152" name="T74"/>
                <a:gd fmla="*/ 115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9" name="文本框 34"/>
            <p:cNvSpPr txBox="1"/>
            <p:nvPr/>
          </p:nvSpPr>
          <p:spPr>
            <a:xfrm>
              <a:off x="3207623" y="2347693"/>
              <a:ext cx="951759" cy="312674"/>
            </a:xfrm>
            <a:prstGeom prst="rect">
              <a:avLst/>
            </a:prstGeom>
            <a:noFill/>
          </p:spPr>
          <p:txBody>
            <a:bodyPr bIns="45708" lIns="91416" rIns="91416" rtlCol="0" tIns="45708"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文字说明</a:t>
              </a: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gdLst>
                <a:gd fmla="*/ 1149 w 1149" name="T0"/>
                <a:gd fmla="*/ 515 h 1030" name="T1"/>
                <a:gd fmla="*/ 1019 w 1149" name="T2"/>
                <a:gd fmla="*/ 412 h 1030" name="T3"/>
                <a:gd fmla="*/ 515 w 1149" name="T4"/>
                <a:gd fmla="*/ 0 h 1030" name="T5"/>
                <a:gd fmla="*/ 0 w 1149" name="T6"/>
                <a:gd fmla="*/ 515 h 1030" name="T7"/>
                <a:gd fmla="*/ 515 w 1149" name="T8"/>
                <a:gd fmla="*/ 1030 h 1030" name="T9"/>
                <a:gd fmla="*/ 1019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gra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gdLst>
                <a:gd fmla="*/ 1019 w 1149" name="T0"/>
                <a:gd fmla="*/ 412 h 1030" name="T1"/>
                <a:gd fmla="*/ 515 w 1149" name="T2"/>
                <a:gd fmla="*/ 0 h 1030" name="T3"/>
                <a:gd fmla="*/ 0 w 1149" name="T4"/>
                <a:gd fmla="*/ 515 h 1030" name="T5"/>
                <a:gd fmla="*/ 515 w 1149" name="T6"/>
                <a:gd fmla="*/ 1030 h 1030" name="T7"/>
                <a:gd fmla="*/ 1019 w 1149" name="T8"/>
                <a:gd fmla="*/ 618 h 1030" name="T9"/>
                <a:gd fmla="*/ 1149 w 1149" name="T10"/>
                <a:gd fmla="*/ 515 h 1030" name="T11"/>
                <a:gd fmla="*/ 1019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algn="l" blurRad="50800" dist="38100" rotWithShape="0">
                <a:prstClr val="black">
                  <a:alpha val="40000"/>
                </a:prstClr>
              </a:outerShdw>
            </a:effec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gdLst>
                <a:gd fmla="*/ 29 w 144" name="T0"/>
                <a:gd fmla="*/ 53 h 127" name="T1"/>
                <a:gd fmla="*/ 45 w 144" name="T2"/>
                <a:gd fmla="*/ 72 h 127" name="T3"/>
                <a:gd fmla="*/ 65 w 144" name="T4"/>
                <a:gd fmla="*/ 58 h 127" name="T5"/>
                <a:gd fmla="*/ 50 w 144" name="T6"/>
                <a:gd fmla="*/ 39 h 127" name="T7"/>
                <a:gd fmla="*/ 65 w 144" name="T8"/>
                <a:gd fmla="*/ 29 h 127" name="T9"/>
                <a:gd fmla="*/ 8 w 144" name="T10"/>
                <a:gd fmla="*/ 0 h 127" name="T11"/>
                <a:gd fmla="*/ 13 w 144" name="T12"/>
                <a:gd fmla="*/ 63 h 127" name="T13"/>
                <a:gd fmla="*/ 29 w 144" name="T14"/>
                <a:gd fmla="*/ 53 h 127" name="T15"/>
                <a:gd fmla="*/ 115 w 144" name="T16"/>
                <a:gd fmla="*/ 53 h 127" name="T17"/>
                <a:gd fmla="*/ 131 w 144" name="T18"/>
                <a:gd fmla="*/ 63 h 127" name="T19"/>
                <a:gd fmla="*/ 136 w 144" name="T20"/>
                <a:gd fmla="*/ 0 h 127" name="T21"/>
                <a:gd fmla="*/ 80 w 144" name="T22"/>
                <a:gd fmla="*/ 29 h 127" name="T23"/>
                <a:gd fmla="*/ 95 w 144" name="T24"/>
                <a:gd fmla="*/ 39 h 127" name="T25"/>
                <a:gd fmla="*/ 0 w 144" name="T26"/>
                <a:gd fmla="*/ 103 h 127" name="T27"/>
                <a:gd fmla="*/ 5 w 144" name="T28"/>
                <a:gd fmla="*/ 127 h 127" name="T29"/>
                <a:gd fmla="*/ 115 w 144" name="T30"/>
                <a:gd fmla="*/ 53 h 127" name="T31"/>
                <a:gd fmla="*/ 101 w 144" name="T32"/>
                <a:gd fmla="*/ 86 h 127" name="T33"/>
                <a:gd fmla="*/ 81 w 144" name="T34"/>
                <a:gd fmla="*/ 103 h 127" name="T35"/>
                <a:gd fmla="*/ 139 w 144" name="T36"/>
                <a:gd fmla="*/ 127 h 127" name="T37"/>
                <a:gd fmla="*/ 144 w 144" name="T38"/>
                <a:gd fmla="*/ 103 h 127" name="T39"/>
                <a:gd fmla="*/ 101 w 144" name="T40"/>
                <a:gd fmla="*/ 86 h 12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7" w="144">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20" name="文本框 34"/>
            <p:cNvSpPr txBox="1"/>
            <p:nvPr/>
          </p:nvSpPr>
          <p:spPr>
            <a:xfrm>
              <a:off x="4732910" y="2366742"/>
              <a:ext cx="951759" cy="312674"/>
            </a:xfrm>
            <a:prstGeom prst="rect">
              <a:avLst/>
            </a:prstGeom>
            <a:noFill/>
          </p:spPr>
          <p:txBody>
            <a:bodyPr bIns="45708" lIns="91416" rIns="91416" rtlCol="0" tIns="45708"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文字说明</a:t>
              </a: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gra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algn="l" blurRad="50800" dist="38100" rotWithShape="0">
                <a:prstClr val="black">
                  <a:alpha val="40000"/>
                </a:prstClr>
              </a:outerShdw>
            </a:effec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13" name="Freeform 50"/>
            <p:cNvSpPr/>
            <p:nvPr/>
          </p:nvSpPr>
          <p:spPr bwMode="auto">
            <a:xfrm>
              <a:off x="6548657" y="1761548"/>
              <a:ext cx="371664" cy="436628"/>
            </a:xfrm>
            <a:custGeom>
              <a:gdLst>
                <a:gd fmla="*/ 74 w 120" name="T0"/>
                <a:gd fmla="*/ 39 h 140" name="T1"/>
                <a:gd fmla="*/ 82 w 120" name="T2"/>
                <a:gd fmla="*/ 22 h 140" name="T3"/>
                <a:gd fmla="*/ 60 w 120" name="T4"/>
                <a:gd fmla="*/ 0 h 140" name="T5"/>
                <a:gd fmla="*/ 38 w 120" name="T6"/>
                <a:gd fmla="*/ 22 h 140" name="T7"/>
                <a:gd fmla="*/ 46 w 120" name="T8"/>
                <a:gd fmla="*/ 39 h 140" name="T9"/>
                <a:gd fmla="*/ 8 w 120" name="T10"/>
                <a:gd fmla="*/ 98 h 140" name="T11"/>
                <a:gd fmla="*/ 37 w 120" name="T12"/>
                <a:gd fmla="*/ 78 h 140" name="T13"/>
                <a:gd fmla="*/ 25 w 120" name="T14"/>
                <a:gd fmla="*/ 140 h 140" name="T15"/>
                <a:gd fmla="*/ 45 w 120" name="T16"/>
                <a:gd fmla="*/ 140 h 140" name="T17"/>
                <a:gd fmla="*/ 60 w 120" name="T18"/>
                <a:gd fmla="*/ 114 h 140" name="T19"/>
                <a:gd fmla="*/ 75 w 120" name="T20"/>
                <a:gd fmla="*/ 140 h 140" name="T21"/>
                <a:gd fmla="*/ 95 w 120" name="T22"/>
                <a:gd fmla="*/ 140 h 140" name="T23"/>
                <a:gd fmla="*/ 83 w 120" name="T24"/>
                <a:gd fmla="*/ 78 h 140" name="T25"/>
                <a:gd fmla="*/ 112 w 120" name="T26"/>
                <a:gd fmla="*/ 98 h 140" name="T27"/>
                <a:gd fmla="*/ 74 w 120" name="T28"/>
                <a:gd fmla="*/ 39 h 14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40" w="12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3200">
                <a:solidFill>
                  <a:schemeClr val="tx1">
                    <a:lumMod val="50000"/>
                    <a:lumOff val="50000"/>
                  </a:schemeClr>
                </a:solidFill>
              </a:endParaRPr>
            </a:p>
          </p:txBody>
        </p:sp>
        <p:sp>
          <p:nvSpPr>
            <p:cNvPr id="21" name="文本框 34"/>
            <p:cNvSpPr txBox="1"/>
            <p:nvPr/>
          </p:nvSpPr>
          <p:spPr>
            <a:xfrm>
              <a:off x="6310273" y="2376268"/>
              <a:ext cx="951759" cy="312674"/>
            </a:xfrm>
            <a:prstGeom prst="rect">
              <a:avLst/>
            </a:prstGeom>
            <a:noFill/>
          </p:spPr>
          <p:txBody>
            <a:bodyPr bIns="45708" lIns="91416" rIns="91416" rtlCol="0" tIns="45708" wrap="none">
              <a:spAutoFit/>
            </a:bodyPr>
            <a:lstStyle>
              <a:defPPr>
                <a:defRPr lang="zh-CN"/>
              </a:defPPr>
              <a:lvl1pPr>
                <a:defRPr sz="4000">
                  <a:solidFill>
                    <a:srgbClr val="605E5E"/>
                  </a:solidFill>
                  <a:latin charset="0" panose="020b0806030902050204" pitchFamily="34" typeface="Impact"/>
                  <a:cs charset="-79" panose="02010803020104030203" pitchFamily="2" typeface="Aharoni"/>
                </a:defRPr>
              </a:lvl1pPr>
            </a:lstStyle>
            <a:p>
              <a:r>
                <a:rPr altLang="en-US" lang="zh-CN" sz="2135">
                  <a:solidFill>
                    <a:schemeClr val="tx1">
                      <a:lumMod val="50000"/>
                      <a:lumOff val="50000"/>
                    </a:schemeClr>
                  </a:solidFill>
                  <a:latin charset="-122" panose="020b0503020204020204" pitchFamily="34" typeface="微软雅黑"/>
                  <a:ea charset="-122" panose="020b0503020204020204" pitchFamily="34" typeface="微软雅黑"/>
                </a:rPr>
                <a:t>文字说明</a:t>
              </a: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24" name="矩形 35"/>
            <p:cNvSpPr/>
            <p:nvPr/>
          </p:nvSpPr>
          <p:spPr>
            <a:xfrm>
              <a:off x="5054600" y="1650919"/>
              <a:ext cx="1517540" cy="764591"/>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28" name="矩形 35"/>
            <p:cNvSpPr/>
            <p:nvPr/>
          </p:nvSpPr>
          <p:spPr>
            <a:xfrm>
              <a:off x="5054600" y="1650919"/>
              <a:ext cx="1517540" cy="764591"/>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31" name="矩形 35"/>
            <p:cNvSpPr/>
            <p:nvPr/>
          </p:nvSpPr>
          <p:spPr>
            <a:xfrm>
              <a:off x="5054600" y="1650919"/>
              <a:ext cx="1517540" cy="764591"/>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34" name="矩形 35"/>
            <p:cNvSpPr/>
            <p:nvPr/>
          </p:nvSpPr>
          <p:spPr>
            <a:xfrm>
              <a:off x="5054599" y="1650919"/>
              <a:ext cx="1517540" cy="764591"/>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9"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1000" fill="hold" id="7"/>
                                        <p:tgtEl>
                                          <p:spTgt spid="39"/>
                                        </p:tgtEl>
                                        <p:attrNameLst>
                                          <p:attrName>ppt_x</p:attrName>
                                        </p:attrNameLst>
                                      </p:cBhvr>
                                      <p:tavLst>
                                        <p:tav tm="0">
                                          <p:val>
                                            <p:strVal val="#ppt_x-.2"/>
                                          </p:val>
                                        </p:tav>
                                        <p:tav tm="100000">
                                          <p:val>
                                            <p:strVal val="#ppt_x"/>
                                          </p:val>
                                        </p:tav>
                                      </p:tavLst>
                                    </p:anim>
                                    <p:anim calcmode="lin" valueType="num">
                                      <p:cBhvr>
                                        <p:cTn dur="1000" fill="hold" id="8"/>
                                        <p:tgtEl>
                                          <p:spTgt spid="39"/>
                                        </p:tgtEl>
                                        <p:attrNameLst>
                                          <p:attrName>ppt_y</p:attrName>
                                        </p:attrNameLst>
                                      </p:cBhvr>
                                      <p:tavLst>
                                        <p:tav tm="0">
                                          <p:val>
                                            <p:strVal val="#ppt_y"/>
                                          </p:val>
                                        </p:tav>
                                        <p:tav tm="100000">
                                          <p:val>
                                            <p:strVal val="#ppt_y"/>
                                          </p:val>
                                        </p:tav>
                                      </p:tavLst>
                                    </p:anim>
                                    <p:animEffect filter="wipe(right)" prLst="gradientSize: 0.1" transition="in">
                                      <p:cBhvr>
                                        <p:cTn dur="1000" id="9"/>
                                        <p:tgtEl>
                                          <p:spTgt spid="39"/>
                                        </p:tgtEl>
                                      </p:cBhvr>
                                    </p:animEffect>
                                  </p:childTnLst>
                                </p:cTn>
                              </p:par>
                            </p:childTnLst>
                          </p:cTn>
                        </p:par>
                        <p:par>
                          <p:cTn fill="hold" id="10" nodeType="afterGroup">
                            <p:stCondLst>
                              <p:cond delay="1000"/>
                            </p:stCondLst>
                            <p:childTnLst>
                              <p:par>
                                <p:cTn fill="hold" id="11" nodeType="afterEffect" presetClass="entr" presetID="29" presetSubtype="0">
                                  <p:stCondLst>
                                    <p:cond delay="0"/>
                                  </p:stCondLst>
                                  <p:childTnLst>
                                    <p:set>
                                      <p:cBhvr>
                                        <p:cTn dur="1" fill="hold" id="12">
                                          <p:stCondLst>
                                            <p:cond delay="0"/>
                                          </p:stCondLst>
                                        </p:cTn>
                                        <p:tgtEl>
                                          <p:spTgt spid="38"/>
                                        </p:tgtEl>
                                        <p:attrNameLst>
                                          <p:attrName>style.visibility</p:attrName>
                                        </p:attrNameLst>
                                      </p:cBhvr>
                                      <p:to>
                                        <p:strVal val="visible"/>
                                      </p:to>
                                    </p:set>
                                    <p:anim calcmode="lin" valueType="num">
                                      <p:cBhvr>
                                        <p:cTn dur="1000" fill="hold" id="13"/>
                                        <p:tgtEl>
                                          <p:spTgt spid="38"/>
                                        </p:tgtEl>
                                        <p:attrNameLst>
                                          <p:attrName>ppt_x</p:attrName>
                                        </p:attrNameLst>
                                      </p:cBhvr>
                                      <p:tavLst>
                                        <p:tav tm="0">
                                          <p:val>
                                            <p:strVal val="#ppt_x-.2"/>
                                          </p:val>
                                        </p:tav>
                                        <p:tav tm="100000">
                                          <p:val>
                                            <p:strVal val="#ppt_x"/>
                                          </p:val>
                                        </p:tav>
                                      </p:tavLst>
                                    </p:anim>
                                    <p:anim calcmode="lin" valueType="num">
                                      <p:cBhvr>
                                        <p:cTn dur="1000" fill="hold" id="14"/>
                                        <p:tgtEl>
                                          <p:spTgt spid="38"/>
                                        </p:tgtEl>
                                        <p:attrNameLst>
                                          <p:attrName>ppt_y</p:attrName>
                                        </p:attrNameLst>
                                      </p:cBhvr>
                                      <p:tavLst>
                                        <p:tav tm="0">
                                          <p:val>
                                            <p:strVal val="#ppt_y"/>
                                          </p:val>
                                        </p:tav>
                                        <p:tav tm="100000">
                                          <p:val>
                                            <p:strVal val="#ppt_y"/>
                                          </p:val>
                                        </p:tav>
                                      </p:tavLst>
                                    </p:anim>
                                    <p:animEffect filter="wipe(right)" prLst="gradientSize: 0.1" transition="in">
                                      <p:cBhvr>
                                        <p:cTn dur="1000" id="15"/>
                                        <p:tgtEl>
                                          <p:spTgt spid="38"/>
                                        </p:tgtEl>
                                      </p:cBhvr>
                                    </p:animEffect>
                                  </p:childTnLst>
                                </p:cTn>
                              </p:par>
                            </p:childTnLst>
                          </p:cTn>
                        </p:par>
                        <p:par>
                          <p:cTn fill="hold" id="16" nodeType="afterGroup">
                            <p:stCondLst>
                              <p:cond delay="2000"/>
                            </p:stCondLst>
                            <p:childTnLst>
                              <p:par>
                                <p:cTn fill="hold" id="17" nodeType="afterEffect" presetClass="entr" presetID="29" presetSubtype="0">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p:cTn dur="1000" fill="hold" id="19"/>
                                        <p:tgtEl>
                                          <p:spTgt spid="37"/>
                                        </p:tgtEl>
                                        <p:attrNameLst>
                                          <p:attrName>ppt_x</p:attrName>
                                        </p:attrNameLst>
                                      </p:cBhvr>
                                      <p:tavLst>
                                        <p:tav tm="0">
                                          <p:val>
                                            <p:strVal val="#ppt_x-.2"/>
                                          </p:val>
                                        </p:tav>
                                        <p:tav tm="100000">
                                          <p:val>
                                            <p:strVal val="#ppt_x"/>
                                          </p:val>
                                        </p:tav>
                                      </p:tavLst>
                                    </p:anim>
                                    <p:anim calcmode="lin" valueType="num">
                                      <p:cBhvr>
                                        <p:cTn dur="1000" fill="hold" id="20"/>
                                        <p:tgtEl>
                                          <p:spTgt spid="37"/>
                                        </p:tgtEl>
                                        <p:attrNameLst>
                                          <p:attrName>ppt_y</p:attrName>
                                        </p:attrNameLst>
                                      </p:cBhvr>
                                      <p:tavLst>
                                        <p:tav tm="0">
                                          <p:val>
                                            <p:strVal val="#ppt_y"/>
                                          </p:val>
                                        </p:tav>
                                        <p:tav tm="100000">
                                          <p:val>
                                            <p:strVal val="#ppt_y"/>
                                          </p:val>
                                        </p:tav>
                                      </p:tavLst>
                                    </p:anim>
                                    <p:animEffect filter="wipe(right)" prLst="gradientSize: 0.1" transition="in">
                                      <p:cBhvr>
                                        <p:cTn dur="1000" id="21"/>
                                        <p:tgtEl>
                                          <p:spTgt spid="37"/>
                                        </p:tgtEl>
                                      </p:cBhvr>
                                    </p:animEffect>
                                  </p:childTnLst>
                                </p:cTn>
                              </p:par>
                            </p:childTnLst>
                          </p:cTn>
                        </p:par>
                        <p:par>
                          <p:cTn fill="hold" id="22" nodeType="afterGroup">
                            <p:stCondLst>
                              <p:cond delay="3000"/>
                            </p:stCondLst>
                            <p:childTnLst>
                              <p:par>
                                <p:cTn fill="hold" id="23" nodeType="afterEffect" presetClass="entr" presetID="29" presetSubtype="0">
                                  <p:stCondLst>
                                    <p:cond delay="0"/>
                                  </p:stCondLst>
                                  <p:childTnLst>
                                    <p:set>
                                      <p:cBhvr>
                                        <p:cTn dur="1" fill="hold" id="24">
                                          <p:stCondLst>
                                            <p:cond delay="0"/>
                                          </p:stCondLst>
                                        </p:cTn>
                                        <p:tgtEl>
                                          <p:spTgt spid="36"/>
                                        </p:tgtEl>
                                        <p:attrNameLst>
                                          <p:attrName>style.visibility</p:attrName>
                                        </p:attrNameLst>
                                      </p:cBhvr>
                                      <p:to>
                                        <p:strVal val="visible"/>
                                      </p:to>
                                    </p:set>
                                    <p:anim calcmode="lin" valueType="num">
                                      <p:cBhvr>
                                        <p:cTn dur="1000" fill="hold" id="25"/>
                                        <p:tgtEl>
                                          <p:spTgt spid="36"/>
                                        </p:tgtEl>
                                        <p:attrNameLst>
                                          <p:attrName>ppt_x</p:attrName>
                                        </p:attrNameLst>
                                      </p:cBhvr>
                                      <p:tavLst>
                                        <p:tav tm="0">
                                          <p:val>
                                            <p:strVal val="#ppt_x-.2"/>
                                          </p:val>
                                        </p:tav>
                                        <p:tav tm="100000">
                                          <p:val>
                                            <p:strVal val="#ppt_x"/>
                                          </p:val>
                                        </p:tav>
                                      </p:tavLst>
                                    </p:anim>
                                    <p:anim calcmode="lin" valueType="num">
                                      <p:cBhvr>
                                        <p:cTn dur="1000" fill="hold" id="26"/>
                                        <p:tgtEl>
                                          <p:spTgt spid="36"/>
                                        </p:tgtEl>
                                        <p:attrNameLst>
                                          <p:attrName>ppt_y</p:attrName>
                                        </p:attrNameLst>
                                      </p:cBhvr>
                                      <p:tavLst>
                                        <p:tav tm="0">
                                          <p:val>
                                            <p:strVal val="#ppt_y"/>
                                          </p:val>
                                        </p:tav>
                                        <p:tav tm="100000">
                                          <p:val>
                                            <p:strVal val="#ppt_y"/>
                                          </p:val>
                                        </p:tav>
                                      </p:tavLst>
                                    </p:anim>
                                    <p:animEffect filter="wipe(right)" prLst="gradientSize: 0.1" transition="in">
                                      <p:cBhvr>
                                        <p:cTn dur="1000" id="27"/>
                                        <p:tgtEl>
                                          <p:spTgt spid="36"/>
                                        </p:tgtEl>
                                      </p:cBhvr>
                                    </p:animEffect>
                                  </p:childTnLst>
                                </p:cTn>
                              </p:par>
                            </p:childTnLst>
                          </p:cTn>
                        </p:par>
                        <p:par>
                          <p:cTn fill="hold" id="28" nodeType="afterGroup">
                            <p:stCondLst>
                              <p:cond delay="4000"/>
                            </p:stCondLst>
                            <p:childTnLst>
                              <p:par>
                                <p:cTn fill="hold" id="29" nodeType="afterEffect" presetClass="entr" presetID="29" presetSubtype="0">
                                  <p:stCondLst>
                                    <p:cond delay="0"/>
                                  </p:stCondLst>
                                  <p:childTnLst>
                                    <p:set>
                                      <p:cBhvr>
                                        <p:cTn dur="1" fill="hold" id="30">
                                          <p:stCondLst>
                                            <p:cond delay="0"/>
                                          </p:stCondLst>
                                        </p:cTn>
                                        <p:tgtEl>
                                          <p:spTgt spid="22"/>
                                        </p:tgtEl>
                                        <p:attrNameLst>
                                          <p:attrName>style.visibility</p:attrName>
                                        </p:attrNameLst>
                                      </p:cBhvr>
                                      <p:to>
                                        <p:strVal val="visible"/>
                                      </p:to>
                                    </p:set>
                                    <p:anim calcmode="lin" valueType="num">
                                      <p:cBhvr>
                                        <p:cTn dur="1000" fill="hold" id="31"/>
                                        <p:tgtEl>
                                          <p:spTgt spid="22"/>
                                        </p:tgtEl>
                                        <p:attrNameLst>
                                          <p:attrName>ppt_x</p:attrName>
                                        </p:attrNameLst>
                                      </p:cBhvr>
                                      <p:tavLst>
                                        <p:tav tm="0">
                                          <p:val>
                                            <p:strVal val="#ppt_x-.2"/>
                                          </p:val>
                                        </p:tav>
                                        <p:tav tm="100000">
                                          <p:val>
                                            <p:strVal val="#ppt_x"/>
                                          </p:val>
                                        </p:tav>
                                      </p:tavLst>
                                    </p:anim>
                                    <p:anim calcmode="lin" valueType="num">
                                      <p:cBhvr>
                                        <p:cTn dur="1000" fill="hold" id="32"/>
                                        <p:tgtEl>
                                          <p:spTgt spid="22"/>
                                        </p:tgtEl>
                                        <p:attrNameLst>
                                          <p:attrName>ppt_y</p:attrName>
                                        </p:attrNameLst>
                                      </p:cBhvr>
                                      <p:tavLst>
                                        <p:tav tm="0">
                                          <p:val>
                                            <p:strVal val="#ppt_y"/>
                                          </p:val>
                                        </p:tav>
                                        <p:tav tm="100000">
                                          <p:val>
                                            <p:strVal val="#ppt_y"/>
                                          </p:val>
                                        </p:tav>
                                      </p:tavLst>
                                    </p:anim>
                                    <p:animEffect filter="wipe(right)" prLst="gradientSize: 0.1" transition="in">
                                      <p:cBhvr>
                                        <p:cTn dur="1000" id="33"/>
                                        <p:tgtEl>
                                          <p:spTgt spid="22"/>
                                        </p:tgtEl>
                                      </p:cBhvr>
                                    </p:animEffect>
                                  </p:childTnLst>
                                </p:cTn>
                              </p:par>
                            </p:childTnLst>
                          </p:cTn>
                        </p:par>
                        <p:par>
                          <p:cTn fill="hold" id="34" nodeType="afterGroup">
                            <p:stCondLst>
                              <p:cond delay="5000"/>
                            </p:stCondLst>
                            <p:childTnLst>
                              <p:par>
                                <p:cTn fill="hold" id="35" nodeType="afterEffect" presetClass="entr" presetID="29" presetSubtype="0">
                                  <p:stCondLst>
                                    <p:cond delay="0"/>
                                  </p:stCondLst>
                                  <p:childTnLst>
                                    <p:set>
                                      <p:cBhvr>
                                        <p:cTn dur="1" fill="hold" id="36">
                                          <p:stCondLst>
                                            <p:cond delay="0"/>
                                          </p:stCondLst>
                                        </p:cTn>
                                        <p:tgtEl>
                                          <p:spTgt spid="25"/>
                                        </p:tgtEl>
                                        <p:attrNameLst>
                                          <p:attrName>style.visibility</p:attrName>
                                        </p:attrNameLst>
                                      </p:cBhvr>
                                      <p:to>
                                        <p:strVal val="visible"/>
                                      </p:to>
                                    </p:set>
                                    <p:anim calcmode="lin" valueType="num">
                                      <p:cBhvr>
                                        <p:cTn dur="1000" fill="hold" id="37"/>
                                        <p:tgtEl>
                                          <p:spTgt spid="25"/>
                                        </p:tgtEl>
                                        <p:attrNameLst>
                                          <p:attrName>ppt_x</p:attrName>
                                        </p:attrNameLst>
                                      </p:cBhvr>
                                      <p:tavLst>
                                        <p:tav tm="0">
                                          <p:val>
                                            <p:strVal val="#ppt_x-.2"/>
                                          </p:val>
                                        </p:tav>
                                        <p:tav tm="100000">
                                          <p:val>
                                            <p:strVal val="#ppt_x"/>
                                          </p:val>
                                        </p:tav>
                                      </p:tavLst>
                                    </p:anim>
                                    <p:anim calcmode="lin" valueType="num">
                                      <p:cBhvr>
                                        <p:cTn dur="1000" fill="hold" id="38"/>
                                        <p:tgtEl>
                                          <p:spTgt spid="25"/>
                                        </p:tgtEl>
                                        <p:attrNameLst>
                                          <p:attrName>ppt_y</p:attrName>
                                        </p:attrNameLst>
                                      </p:cBhvr>
                                      <p:tavLst>
                                        <p:tav tm="0">
                                          <p:val>
                                            <p:strVal val="#ppt_y"/>
                                          </p:val>
                                        </p:tav>
                                        <p:tav tm="100000">
                                          <p:val>
                                            <p:strVal val="#ppt_y"/>
                                          </p:val>
                                        </p:tav>
                                      </p:tavLst>
                                    </p:anim>
                                    <p:animEffect filter="wipe(right)" prLst="gradientSize: 0.1" transition="in">
                                      <p:cBhvr>
                                        <p:cTn dur="1000" id="39"/>
                                        <p:tgtEl>
                                          <p:spTgt spid="25"/>
                                        </p:tgtEl>
                                      </p:cBhvr>
                                    </p:animEffect>
                                  </p:childTnLst>
                                </p:cTn>
                              </p:par>
                            </p:childTnLst>
                          </p:cTn>
                        </p:par>
                        <p:par>
                          <p:cTn fill="hold" id="40" nodeType="afterGroup">
                            <p:stCondLst>
                              <p:cond delay="6000"/>
                            </p:stCondLst>
                            <p:childTnLst>
                              <p:par>
                                <p:cTn fill="hold" id="41" nodeType="afterEffect" presetClass="entr" presetID="29" presetSubtype="0">
                                  <p:stCondLst>
                                    <p:cond delay="0"/>
                                  </p:stCondLst>
                                  <p:childTnLst>
                                    <p:set>
                                      <p:cBhvr>
                                        <p:cTn dur="1" fill="hold" id="42">
                                          <p:stCondLst>
                                            <p:cond delay="0"/>
                                          </p:stCondLst>
                                        </p:cTn>
                                        <p:tgtEl>
                                          <p:spTgt spid="29"/>
                                        </p:tgtEl>
                                        <p:attrNameLst>
                                          <p:attrName>style.visibility</p:attrName>
                                        </p:attrNameLst>
                                      </p:cBhvr>
                                      <p:to>
                                        <p:strVal val="visible"/>
                                      </p:to>
                                    </p:set>
                                    <p:anim calcmode="lin" valueType="num">
                                      <p:cBhvr>
                                        <p:cTn dur="1000" fill="hold" id="43"/>
                                        <p:tgtEl>
                                          <p:spTgt spid="29"/>
                                        </p:tgtEl>
                                        <p:attrNameLst>
                                          <p:attrName>ppt_x</p:attrName>
                                        </p:attrNameLst>
                                      </p:cBhvr>
                                      <p:tavLst>
                                        <p:tav tm="0">
                                          <p:val>
                                            <p:strVal val="#ppt_x-.2"/>
                                          </p:val>
                                        </p:tav>
                                        <p:tav tm="100000">
                                          <p:val>
                                            <p:strVal val="#ppt_x"/>
                                          </p:val>
                                        </p:tav>
                                      </p:tavLst>
                                    </p:anim>
                                    <p:anim calcmode="lin" valueType="num">
                                      <p:cBhvr>
                                        <p:cTn dur="1000" fill="hold" id="44"/>
                                        <p:tgtEl>
                                          <p:spTgt spid="29"/>
                                        </p:tgtEl>
                                        <p:attrNameLst>
                                          <p:attrName>ppt_y</p:attrName>
                                        </p:attrNameLst>
                                      </p:cBhvr>
                                      <p:tavLst>
                                        <p:tav tm="0">
                                          <p:val>
                                            <p:strVal val="#ppt_y"/>
                                          </p:val>
                                        </p:tav>
                                        <p:tav tm="100000">
                                          <p:val>
                                            <p:strVal val="#ppt_y"/>
                                          </p:val>
                                        </p:tav>
                                      </p:tavLst>
                                    </p:anim>
                                    <p:animEffect filter="wipe(right)" prLst="gradientSize: 0.1" transition="in">
                                      <p:cBhvr>
                                        <p:cTn dur="1000" id="45"/>
                                        <p:tgtEl>
                                          <p:spTgt spid="29"/>
                                        </p:tgtEl>
                                      </p:cBhvr>
                                    </p:animEffect>
                                  </p:childTnLst>
                                </p:cTn>
                              </p:par>
                            </p:childTnLst>
                          </p:cTn>
                        </p:par>
                        <p:par>
                          <p:cTn fill="hold" id="46" nodeType="afterGroup">
                            <p:stCondLst>
                              <p:cond delay="7000"/>
                            </p:stCondLst>
                            <p:childTnLst>
                              <p:par>
                                <p:cTn fill="hold" id="47" nodeType="afterEffect" presetClass="entr" presetID="29" presetSubtype="0">
                                  <p:stCondLst>
                                    <p:cond delay="0"/>
                                  </p:stCondLst>
                                  <p:childTnLst>
                                    <p:set>
                                      <p:cBhvr>
                                        <p:cTn dur="1" fill="hold" id="48">
                                          <p:stCondLst>
                                            <p:cond delay="0"/>
                                          </p:stCondLst>
                                        </p:cTn>
                                        <p:tgtEl>
                                          <p:spTgt spid="32"/>
                                        </p:tgtEl>
                                        <p:attrNameLst>
                                          <p:attrName>style.visibility</p:attrName>
                                        </p:attrNameLst>
                                      </p:cBhvr>
                                      <p:to>
                                        <p:strVal val="visible"/>
                                      </p:to>
                                    </p:set>
                                    <p:anim calcmode="lin" valueType="num">
                                      <p:cBhvr>
                                        <p:cTn dur="1000" fill="hold" id="49"/>
                                        <p:tgtEl>
                                          <p:spTgt spid="32"/>
                                        </p:tgtEl>
                                        <p:attrNameLst>
                                          <p:attrName>ppt_x</p:attrName>
                                        </p:attrNameLst>
                                      </p:cBhvr>
                                      <p:tavLst>
                                        <p:tav tm="0">
                                          <p:val>
                                            <p:strVal val="#ppt_x-.2"/>
                                          </p:val>
                                        </p:tav>
                                        <p:tav tm="100000">
                                          <p:val>
                                            <p:strVal val="#ppt_x"/>
                                          </p:val>
                                        </p:tav>
                                      </p:tavLst>
                                    </p:anim>
                                    <p:anim calcmode="lin" valueType="num">
                                      <p:cBhvr>
                                        <p:cTn dur="1000" fill="hold" id="50"/>
                                        <p:tgtEl>
                                          <p:spTgt spid="32"/>
                                        </p:tgtEl>
                                        <p:attrNameLst>
                                          <p:attrName>ppt_y</p:attrName>
                                        </p:attrNameLst>
                                      </p:cBhvr>
                                      <p:tavLst>
                                        <p:tav tm="0">
                                          <p:val>
                                            <p:strVal val="#ppt_y"/>
                                          </p:val>
                                        </p:tav>
                                        <p:tav tm="100000">
                                          <p:val>
                                            <p:strVal val="#ppt_y"/>
                                          </p:val>
                                        </p:tav>
                                      </p:tavLst>
                                    </p:anim>
                                    <p:animEffect filter="wipe(right)" prLst="gradientSize: 0.1" transition="in">
                                      <p:cBhvr>
                                        <p:cTn dur="1000" id="51"/>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71"/>
          <p:cNvGrpSpPr/>
          <p:nvPr/>
        </p:nvGrpSpPr>
        <p:grpSpPr>
          <a:xfrm>
            <a:off x="672397" y="1750643"/>
            <a:ext cx="2340670" cy="2111238"/>
            <a:chOff x="533400" y="1226477"/>
            <a:chExt cx="1832400" cy="1652788"/>
          </a:xfrm>
        </p:grpSpPr>
        <p:pic>
          <p:nvPicPr>
            <p:cNvPr id="16" name="图片 72"/>
            <p:cNvPicPr>
              <a:picLocks noChangeAspect="1"/>
            </p:cNvPicPr>
            <p:nvPr/>
          </p:nvPicPr>
          <p:blipFill>
            <a:blip r:embed="rId3"/>
            <a:stretch>
              <a:fillRect/>
            </a:stretch>
          </p:blipFill>
          <p:spPr>
            <a:xfrm>
              <a:off x="535056" y="1226477"/>
              <a:ext cx="1822532" cy="1652788"/>
            </a:xfrm>
            <a:custGeom>
              <a:gdLst>
                <a:gd fmla="*/ 0 w 1839600" name="connsiteX0"/>
                <a:gd fmla="*/ 0 h 1658557" name="connsiteY0"/>
                <a:gd fmla="*/ 1839600 w 1839600" name="connsiteX1"/>
                <a:gd fmla="*/ 0 h 1658557" name="connsiteY1"/>
                <a:gd fmla="*/ 1839600 w 1839600" name="connsiteX2"/>
                <a:gd fmla="*/ 1658557 h 1658557" name="connsiteY2"/>
                <a:gd fmla="*/ 0 w 1839600" name="connsiteX3"/>
                <a:gd fmla="*/ 1658557 h 1658557" name="connsiteY3"/>
              </a:gdLst>
              <a:cxnLst>
                <a:cxn ang="0">
                  <a:pos x="connsiteX0" y="connsiteY0"/>
                </a:cxn>
                <a:cxn ang="0">
                  <a:pos x="connsiteX1" y="connsiteY1"/>
                </a:cxn>
                <a:cxn ang="0">
                  <a:pos x="connsiteX2" y="connsiteY2"/>
                </a:cxn>
                <a:cxn ang="0">
                  <a:pos x="connsiteX3" y="connsiteY3"/>
                </a:cxn>
              </a:cxnLst>
              <a:rect b="b" l="l" r="r" t="t"/>
              <a:pathLst>
                <a:path h="1658557" w="1839600">
                  <a:moveTo>
                    <a:pt x="0" y="0"/>
                  </a:moveTo>
                  <a:lnTo>
                    <a:pt x="1839600" y="0"/>
                  </a:lnTo>
                  <a:lnTo>
                    <a:pt x="1839600" y="1658557"/>
                  </a:lnTo>
                  <a:lnTo>
                    <a:pt x="0" y="1658557"/>
                  </a:lnTo>
                  <a:close/>
                </a:path>
              </a:pathLst>
            </a:custGeom>
          </p:spPr>
        </p:pic>
        <p:sp>
          <p:nvSpPr>
            <p:cNvPr id="17" name="矩形 7"/>
            <p:cNvSpPr>
              <a:spLocks noChangeArrowheads="1"/>
            </p:cNvSpPr>
            <p:nvPr/>
          </p:nvSpPr>
          <p:spPr bwMode="auto">
            <a:xfrm>
              <a:off x="533400" y="2638814"/>
              <a:ext cx="1832400" cy="230859"/>
            </a:xfrm>
            <a:prstGeom prst="rect">
              <a:avLst/>
            </a:prstGeom>
            <a:solidFill>
              <a:schemeClr val="accent1"/>
            </a:solidFill>
            <a:ln w="9525">
              <a:noFill/>
              <a:miter lim="800000"/>
            </a:ln>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eaLnBrk="1" hangingPunct="1">
                <a:defRPr/>
              </a:pPr>
              <a:r>
                <a:rPr altLang="en-US" lang="zh-CN" sz="1335">
                  <a:solidFill>
                    <a:schemeClr val="bg1"/>
                  </a:solidFill>
                  <a:latin charset="-122" panose="020b0503020204020204" pitchFamily="34" typeface="微软雅黑"/>
                  <a:ea charset="-122" panose="020b0503020204020204" pitchFamily="34" typeface="微软雅黑"/>
                </a:rPr>
                <a:t>点击添加标题</a:t>
              </a:r>
            </a:p>
          </p:txBody>
        </p:sp>
      </p:grpSp>
      <p:grpSp>
        <p:nvGrpSpPr>
          <p:cNvPr id="18" name="组合 81"/>
          <p:cNvGrpSpPr/>
          <p:nvPr/>
        </p:nvGrpSpPr>
        <p:grpSpPr>
          <a:xfrm>
            <a:off x="3502367" y="1750181"/>
            <a:ext cx="2347827" cy="2119940"/>
            <a:chOff x="2628947" y="1226131"/>
            <a:chExt cx="1838001" cy="1659600"/>
          </a:xfrm>
        </p:grpSpPr>
        <p:pic>
          <p:nvPicPr>
            <p:cNvPr id="19" name="图片 82"/>
            <p:cNvPicPr>
              <a:picLocks noChangeAspect="1"/>
            </p:cNvPicPr>
            <p:nvPr/>
          </p:nvPicPr>
          <p:blipFill>
            <a:blip r:embed="rId4"/>
            <a:stretch>
              <a:fillRect/>
            </a:stretch>
          </p:blipFill>
          <p:spPr>
            <a:xfrm>
              <a:off x="2637406" y="1226131"/>
              <a:ext cx="1822681" cy="1659600"/>
            </a:xfrm>
            <a:custGeom>
              <a:gdLst>
                <a:gd fmla="*/ 0 w 1839600" name="connsiteX0"/>
                <a:gd fmla="*/ 0 h 1659600" name="connsiteY0"/>
                <a:gd fmla="*/ 1839600 w 1839600" name="connsiteX1"/>
                <a:gd fmla="*/ 0 h 1659600" name="connsiteY1"/>
                <a:gd fmla="*/ 1839600 w 1839600" name="connsiteX2"/>
                <a:gd fmla="*/ 1659600 h 1659600" name="connsiteY2"/>
                <a:gd fmla="*/ 0 w 1839600" name="connsiteX3"/>
                <a:gd fmla="*/ 1659600 h 1659600" name="connsiteY3"/>
              </a:gdLst>
              <a:cxnLst>
                <a:cxn ang="0">
                  <a:pos x="connsiteX0" y="connsiteY0"/>
                </a:cxn>
                <a:cxn ang="0">
                  <a:pos x="connsiteX1" y="connsiteY1"/>
                </a:cxn>
                <a:cxn ang="0">
                  <a:pos x="connsiteX2" y="connsiteY2"/>
                </a:cxn>
                <a:cxn ang="0">
                  <a:pos x="connsiteX3" y="connsiteY3"/>
                </a:cxn>
              </a:cxnLst>
              <a:rect b="b" l="l" r="r" t="t"/>
              <a:pathLst>
                <a:path h="1659599" w="1839600">
                  <a:moveTo>
                    <a:pt x="0" y="0"/>
                  </a:moveTo>
                  <a:lnTo>
                    <a:pt x="1839600" y="0"/>
                  </a:lnTo>
                  <a:lnTo>
                    <a:pt x="1839600" y="1659600"/>
                  </a:lnTo>
                  <a:lnTo>
                    <a:pt x="0" y="1659600"/>
                  </a:lnTo>
                  <a:close/>
                </a:path>
              </a:pathLst>
            </a:custGeom>
          </p:spPr>
        </p:pic>
        <p:sp>
          <p:nvSpPr>
            <p:cNvPr id="20" name="矩形 7"/>
            <p:cNvSpPr>
              <a:spLocks noChangeArrowheads="1"/>
            </p:cNvSpPr>
            <p:nvPr/>
          </p:nvSpPr>
          <p:spPr bwMode="auto">
            <a:xfrm>
              <a:off x="2628947" y="2639509"/>
              <a:ext cx="1838001" cy="230858"/>
            </a:xfrm>
            <a:prstGeom prst="rect">
              <a:avLst/>
            </a:prstGeom>
            <a:solidFill>
              <a:schemeClr val="accent2"/>
            </a:solidFill>
            <a:ln>
              <a:noFill/>
            </a:ln>
            <a:effectLst/>
          </p:spPr>
          <p:txBody>
            <a:bodyPr wrap="square">
              <a:spAutoFit/>
            </a:bodyPr>
            <a:lstStyle/>
            <a:p>
              <a:pPr algn="ctr">
                <a:defRPr/>
              </a:pPr>
              <a:r>
                <a:rPr altLang="en-US" lang="zh-CN" sz="1335">
                  <a:solidFill>
                    <a:schemeClr val="bg1"/>
                  </a:solidFill>
                  <a:latin charset="-122" panose="020b0503020204020204" pitchFamily="34" typeface="微软雅黑"/>
                  <a:ea charset="-122" panose="020b0503020204020204" pitchFamily="34" typeface="微软雅黑"/>
                </a:rPr>
                <a:t>点击添加标题</a:t>
              </a:r>
            </a:p>
          </p:txBody>
        </p:sp>
      </p:grpSp>
      <p:grpSp>
        <p:nvGrpSpPr>
          <p:cNvPr id="21" name="组合 86"/>
          <p:cNvGrpSpPr/>
          <p:nvPr/>
        </p:nvGrpSpPr>
        <p:grpSpPr>
          <a:xfrm>
            <a:off x="6332334" y="1749717"/>
            <a:ext cx="2349869" cy="2119940"/>
            <a:chOff x="4734064" y="1225783"/>
            <a:chExt cx="1839600" cy="1659600"/>
          </a:xfrm>
        </p:grpSpPr>
        <p:pic>
          <p:nvPicPr>
            <p:cNvPr id="22" name="图片 87"/>
            <p:cNvPicPr>
              <a:picLocks noChangeAspect="1"/>
            </p:cNvPicPr>
            <p:nvPr/>
          </p:nvPicPr>
          <p:blipFill>
            <a:blip r:embed="rId5"/>
            <a:stretch>
              <a:fillRect/>
            </a:stretch>
          </p:blipFill>
          <p:spPr>
            <a:xfrm>
              <a:off x="4742523" y="1225783"/>
              <a:ext cx="1822681" cy="1659600"/>
            </a:xfrm>
            <a:custGeom>
              <a:gdLst>
                <a:gd fmla="*/ 0 w 1839600" name="connsiteX0"/>
                <a:gd fmla="*/ 0 h 1659600" name="connsiteY0"/>
                <a:gd fmla="*/ 1839600 w 1839600" name="connsiteX1"/>
                <a:gd fmla="*/ 0 h 1659600" name="connsiteY1"/>
                <a:gd fmla="*/ 1839600 w 1839600" name="connsiteX2"/>
                <a:gd fmla="*/ 1659600 h 1659600" name="connsiteY2"/>
                <a:gd fmla="*/ 0 w 1839600" name="connsiteX3"/>
                <a:gd fmla="*/ 1659600 h 1659600" name="connsiteY3"/>
              </a:gdLst>
              <a:cxnLst>
                <a:cxn ang="0">
                  <a:pos x="connsiteX0" y="connsiteY0"/>
                </a:cxn>
                <a:cxn ang="0">
                  <a:pos x="connsiteX1" y="connsiteY1"/>
                </a:cxn>
                <a:cxn ang="0">
                  <a:pos x="connsiteX2" y="connsiteY2"/>
                </a:cxn>
                <a:cxn ang="0">
                  <a:pos x="connsiteX3" y="connsiteY3"/>
                </a:cxn>
              </a:cxnLst>
              <a:rect b="b" l="l" r="r" t="t"/>
              <a:pathLst>
                <a:path h="1659599" w="1839600">
                  <a:moveTo>
                    <a:pt x="0" y="0"/>
                  </a:moveTo>
                  <a:lnTo>
                    <a:pt x="1839600" y="0"/>
                  </a:lnTo>
                  <a:lnTo>
                    <a:pt x="1839600" y="1659600"/>
                  </a:lnTo>
                  <a:lnTo>
                    <a:pt x="0" y="1659600"/>
                  </a:lnTo>
                  <a:close/>
                </a:path>
              </a:pathLst>
            </a:custGeom>
          </p:spPr>
        </p:pic>
        <p:sp>
          <p:nvSpPr>
            <p:cNvPr id="23" name="矩形 7"/>
            <p:cNvSpPr>
              <a:spLocks noChangeArrowheads="1"/>
            </p:cNvSpPr>
            <p:nvPr/>
          </p:nvSpPr>
          <p:spPr bwMode="auto">
            <a:xfrm>
              <a:off x="4734065" y="2639161"/>
              <a:ext cx="1839600" cy="230858"/>
            </a:xfrm>
            <a:prstGeom prst="rect">
              <a:avLst/>
            </a:prstGeom>
            <a:solidFill>
              <a:schemeClr val="accent3"/>
            </a:solidFill>
            <a:ln>
              <a:noFill/>
            </a:ln>
            <a:effectLst/>
          </p:spPr>
          <p:txBody>
            <a:bodyPr wrap="square">
              <a:spAutoFit/>
            </a:bodyPr>
            <a:lstStyle/>
            <a:p>
              <a:pPr algn="ctr">
                <a:defRPr/>
              </a:pPr>
              <a:r>
                <a:rPr altLang="en-US" lang="zh-CN" sz="1335">
                  <a:solidFill>
                    <a:schemeClr val="bg1"/>
                  </a:solidFill>
                  <a:latin charset="-122" panose="020b0503020204020204" pitchFamily="34" typeface="微软雅黑"/>
                  <a:ea charset="-122" panose="020b0503020204020204" pitchFamily="34" typeface="微软雅黑"/>
                </a:rPr>
                <a:t>点击添加标题</a:t>
              </a:r>
            </a:p>
          </p:txBody>
        </p:sp>
      </p:grpSp>
      <p:grpSp>
        <p:nvGrpSpPr>
          <p:cNvPr id="24" name="组合 89"/>
          <p:cNvGrpSpPr/>
          <p:nvPr/>
        </p:nvGrpSpPr>
        <p:grpSpPr>
          <a:xfrm>
            <a:off x="9164339" y="1702253"/>
            <a:ext cx="2350908" cy="2149877"/>
            <a:chOff x="6840781" y="1188640"/>
            <a:chExt cx="1840413" cy="1683036"/>
          </a:xfrm>
        </p:grpSpPr>
        <p:pic>
          <p:nvPicPr>
            <p:cNvPr id="25" name="图片 90"/>
            <p:cNvPicPr>
              <a:picLocks noChangeAspect="1"/>
            </p:cNvPicPr>
            <p:nvPr/>
          </p:nvPicPr>
          <p:blipFill>
            <a:blip r:embed="rId6"/>
            <a:stretch>
              <a:fillRect/>
            </a:stretch>
          </p:blipFill>
          <p:spPr>
            <a:xfrm>
              <a:off x="6849121" y="1188640"/>
              <a:ext cx="1832073" cy="1663027"/>
            </a:xfrm>
            <a:custGeom>
              <a:gdLst>
                <a:gd fmla="*/ 0 w 1839600" name="connsiteX0"/>
                <a:gd fmla="*/ 0 h 1659600" name="connsiteY0"/>
                <a:gd fmla="*/ 1839600 w 1839600" name="connsiteX1"/>
                <a:gd fmla="*/ 0 h 1659600" name="connsiteY1"/>
                <a:gd fmla="*/ 1839600 w 1839600" name="connsiteX2"/>
                <a:gd fmla="*/ 1659600 h 1659600" name="connsiteY2"/>
                <a:gd fmla="*/ 0 w 1839600" name="connsiteX3"/>
                <a:gd fmla="*/ 1659600 h 1659600" name="connsiteY3"/>
              </a:gdLst>
              <a:cxnLst>
                <a:cxn ang="0">
                  <a:pos x="connsiteX0" y="connsiteY0"/>
                </a:cxn>
                <a:cxn ang="0">
                  <a:pos x="connsiteX1" y="connsiteY1"/>
                </a:cxn>
                <a:cxn ang="0">
                  <a:pos x="connsiteX2" y="connsiteY2"/>
                </a:cxn>
                <a:cxn ang="0">
                  <a:pos x="connsiteX3" y="connsiteY3"/>
                </a:cxn>
              </a:cxnLst>
              <a:rect b="b" l="l" r="r" t="t"/>
              <a:pathLst>
                <a:path h="1659599" w="1839600">
                  <a:moveTo>
                    <a:pt x="0" y="0"/>
                  </a:moveTo>
                  <a:lnTo>
                    <a:pt x="1839600" y="0"/>
                  </a:lnTo>
                  <a:lnTo>
                    <a:pt x="1839600" y="1659600"/>
                  </a:lnTo>
                  <a:lnTo>
                    <a:pt x="0" y="1659600"/>
                  </a:lnTo>
                  <a:close/>
                </a:path>
              </a:pathLst>
            </a:custGeom>
          </p:spPr>
        </p:pic>
        <p:sp>
          <p:nvSpPr>
            <p:cNvPr id="26" name="矩形 7"/>
            <p:cNvSpPr>
              <a:spLocks noChangeArrowheads="1"/>
            </p:cNvSpPr>
            <p:nvPr/>
          </p:nvSpPr>
          <p:spPr bwMode="auto">
            <a:xfrm>
              <a:off x="6840781" y="2638813"/>
              <a:ext cx="1838001" cy="230858"/>
            </a:xfrm>
            <a:prstGeom prst="rect">
              <a:avLst/>
            </a:prstGeom>
            <a:solidFill>
              <a:schemeClr val="accent4"/>
            </a:solidFill>
            <a:ln>
              <a:noFill/>
            </a:ln>
            <a:effectLst/>
          </p:spPr>
          <p:txBody>
            <a:bodyPr wrap="square">
              <a:spAutoFit/>
            </a:bodyPr>
            <a:lstStyle/>
            <a:p>
              <a:pPr algn="ctr">
                <a:defRPr/>
              </a:pPr>
              <a:r>
                <a:rPr altLang="en-US" lang="zh-CN" sz="1335">
                  <a:solidFill>
                    <a:schemeClr val="bg1"/>
                  </a:solidFill>
                  <a:latin charset="-122" panose="020b0503020204020204" pitchFamily="34" typeface="微软雅黑"/>
                  <a:ea charset="-122" panose="020b0503020204020204" pitchFamily="34" typeface="微软雅黑"/>
                </a:rPr>
                <a:t>点击添加标题</a:t>
              </a:r>
            </a:p>
          </p:txBody>
        </p:sp>
      </p:grpSp>
      <p:grpSp>
        <p:nvGrpSpPr>
          <p:cNvPr id="27" name="组合 2"/>
          <p:cNvGrpSpPr/>
          <p:nvPr/>
        </p:nvGrpSpPr>
        <p:grpSpPr>
          <a:xfrm>
            <a:off x="749237" y="4521591"/>
            <a:ext cx="2478290" cy="1517563"/>
            <a:chOff x="437058" y="3441362"/>
            <a:chExt cx="1859202" cy="1138469"/>
          </a:xfrm>
        </p:grpSpPr>
        <p:sp>
          <p:nvSpPr>
            <p:cNvPr id="28" name="TextBox 27"/>
            <p:cNvSpPr txBox="1"/>
            <p:nvPr/>
          </p:nvSpPr>
          <p:spPr>
            <a:xfrm>
              <a:off x="514003" y="3441362"/>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29" name="矩形 95"/>
            <p:cNvSpPr/>
            <p:nvPr/>
          </p:nvSpPr>
          <p:spPr>
            <a:xfrm>
              <a:off x="437058" y="3808842"/>
              <a:ext cx="1859202" cy="764592"/>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30" name="组合 96"/>
          <p:cNvGrpSpPr/>
          <p:nvPr/>
        </p:nvGrpSpPr>
        <p:grpSpPr>
          <a:xfrm>
            <a:off x="3538400" y="4521591"/>
            <a:ext cx="2478290" cy="1517563"/>
            <a:chOff x="437058" y="3441362"/>
            <a:chExt cx="1859202" cy="1138469"/>
          </a:xfrm>
        </p:grpSpPr>
        <p:sp>
          <p:nvSpPr>
            <p:cNvPr id="31" name="TextBox 30"/>
            <p:cNvSpPr txBox="1"/>
            <p:nvPr/>
          </p:nvSpPr>
          <p:spPr>
            <a:xfrm>
              <a:off x="514003" y="3441362"/>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34" name="矩形 99"/>
            <p:cNvSpPr/>
            <p:nvPr/>
          </p:nvSpPr>
          <p:spPr>
            <a:xfrm>
              <a:off x="437058" y="3808842"/>
              <a:ext cx="1859202" cy="764592"/>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37" name="组合 100"/>
          <p:cNvGrpSpPr/>
          <p:nvPr/>
        </p:nvGrpSpPr>
        <p:grpSpPr>
          <a:xfrm>
            <a:off x="6315211" y="4521591"/>
            <a:ext cx="2478290" cy="1517563"/>
            <a:chOff x="437058" y="3441362"/>
            <a:chExt cx="1859202" cy="1138469"/>
          </a:xfrm>
        </p:grpSpPr>
        <p:sp>
          <p:nvSpPr>
            <p:cNvPr id="43" name="TextBox 42"/>
            <p:cNvSpPr txBox="1"/>
            <p:nvPr/>
          </p:nvSpPr>
          <p:spPr>
            <a:xfrm>
              <a:off x="514003" y="3441362"/>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44" name="矩形 102"/>
            <p:cNvSpPr/>
            <p:nvPr/>
          </p:nvSpPr>
          <p:spPr>
            <a:xfrm>
              <a:off x="437058" y="3808842"/>
              <a:ext cx="1859202" cy="764592"/>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grpSp>
        <p:nvGrpSpPr>
          <p:cNvPr id="45" name="组合 103"/>
          <p:cNvGrpSpPr/>
          <p:nvPr/>
        </p:nvGrpSpPr>
        <p:grpSpPr>
          <a:xfrm>
            <a:off x="9170915" y="4521592"/>
            <a:ext cx="2478290" cy="1439491"/>
            <a:chOff x="437058" y="3441362"/>
            <a:chExt cx="1859202" cy="1079900"/>
          </a:xfrm>
        </p:grpSpPr>
        <p:sp>
          <p:nvSpPr>
            <p:cNvPr id="46" name="TextBox 45"/>
            <p:cNvSpPr txBox="1"/>
            <p:nvPr/>
          </p:nvSpPr>
          <p:spPr>
            <a:xfrm>
              <a:off x="514003" y="3441362"/>
              <a:ext cx="1201892" cy="281823"/>
            </a:xfrm>
            <a:prstGeom prst="rect">
              <a:avLst/>
            </a:prstGeom>
            <a:noFill/>
          </p:spPr>
          <p:txBody>
            <a:bodyPr rtlCol="0" wrap="none">
              <a:spAutoFit/>
            </a:bodyPr>
            <a:lstStyle>
              <a:defPPr>
                <a:defRPr lang="zh-CN"/>
              </a:defPPr>
              <a:lvl1pPr>
                <a:defRPr sz="1400">
                  <a:solidFill>
                    <a:srgbClr val="0070C0"/>
                  </a:solidFill>
                  <a:latin charset="-122" panose="020b0503020204020204" pitchFamily="34" typeface="微软雅黑"/>
                  <a:ea charset="-122" panose="020b0503020204020204" pitchFamily="34" typeface="微软雅黑"/>
                </a:defRPr>
              </a:lvl1pPr>
            </a:lstStyle>
            <a:p>
              <a:pPr>
                <a:defRPr/>
              </a:pPr>
              <a:r>
                <a:rPr altLang="en-US" lang="zh-CN" sz="1865">
                  <a:solidFill>
                    <a:schemeClr val="tx1">
                      <a:lumMod val="50000"/>
                      <a:lumOff val="50000"/>
                    </a:schemeClr>
                  </a:solidFill>
                </a:rPr>
                <a:t>点击添加标题</a:t>
              </a:r>
            </a:p>
          </p:txBody>
        </p:sp>
        <p:sp>
          <p:nvSpPr>
            <p:cNvPr id="47" name="矩形 106"/>
            <p:cNvSpPr/>
            <p:nvPr/>
          </p:nvSpPr>
          <p:spPr>
            <a:xfrm>
              <a:off x="437058" y="3750273"/>
              <a:ext cx="1859202" cy="764592"/>
            </a:xfrm>
            <a:prstGeom prst="rect">
              <a:avLst/>
            </a:prstGeom>
          </p:spPr>
          <p:txBody>
            <a:bodyPr wrap="square">
              <a:spAutoFit/>
            </a:bodyPr>
            <a:lstStyle/>
            <a:p>
              <a:pPr algn="just">
                <a:lnSpc>
                  <a:spcPct val="114000"/>
                </a:lnSpc>
              </a:pPr>
              <a:r>
                <a:rPr altLang="en-US" lang="zh-CN" sz="1335">
                  <a:solidFill>
                    <a:schemeClr val="tx1">
                      <a:lumMod val="50000"/>
                      <a:lumOff val="50000"/>
                    </a:schemeClr>
                  </a:solidFill>
                  <a:latin charset="-122" panose="020b0503020204020204" pitchFamily="34" typeface="微软雅黑"/>
                  <a:ea charset="-122" panose="020b0503020204020204" pitchFamily="34" typeface="微软雅黑"/>
                </a:rPr>
                <a:t>轻点此处输入文字内容，PPT模板所有文字图片都可编辑，数据图表都可以修改颜色大小形状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2" presetSubtype="8">
                                  <p:stCondLst>
                                    <p:cond delay="0"/>
                                  </p:stCondLst>
                                  <p:childTnLst>
                                    <p:set>
                                      <p:cBhvr>
                                        <p:cTn dur="1" fill="hold" id="6">
                                          <p:stCondLst>
                                            <p:cond delay="0"/>
                                          </p:stCondLst>
                                        </p:cTn>
                                        <p:tgtEl>
                                          <p:spTgt spid="15"/>
                                        </p:tgtEl>
                                        <p:attrNameLst>
                                          <p:attrName>style.visibility</p:attrName>
                                        </p:attrNameLst>
                                      </p:cBhvr>
                                      <p:to>
                                        <p:strVal val="visible"/>
                                      </p:to>
                                    </p:set>
                                    <p:animEffect filter="slide(fromLeft)" transition="in">
                                      <p:cBhvr>
                                        <p:cTn dur="500" id="7"/>
                                        <p:tgtEl>
                                          <p:spTgt spid="15"/>
                                        </p:tgtEl>
                                      </p:cBhvr>
                                    </p:animEffect>
                                  </p:childTnLst>
                                </p:cTn>
                              </p:par>
                              <p:par>
                                <p:cTn decel="100000" fill="hold" id="8" nodeType="withEffect" presetClass="entr" presetID="2" presetSubtype="8">
                                  <p:stCondLst>
                                    <p:cond delay="500"/>
                                  </p:stCondLst>
                                  <p:childTnLst>
                                    <p:set>
                                      <p:cBhvr>
                                        <p:cTn dur="1" fill="hold" id="9">
                                          <p:stCondLst>
                                            <p:cond delay="0"/>
                                          </p:stCondLst>
                                        </p:cTn>
                                        <p:tgtEl>
                                          <p:spTgt spid="27"/>
                                        </p:tgtEl>
                                        <p:attrNameLst>
                                          <p:attrName>style.visibility</p:attrName>
                                        </p:attrNameLst>
                                      </p:cBhvr>
                                      <p:to>
                                        <p:strVal val="visible"/>
                                      </p:to>
                                    </p:set>
                                    <p:anim calcmode="lin" valueType="num">
                                      <p:cBhvr additive="base">
                                        <p:cTn dur="500" fill="hold" id="10"/>
                                        <p:tgtEl>
                                          <p:spTgt spid="27"/>
                                        </p:tgtEl>
                                        <p:attrNameLst>
                                          <p:attrName>ppt_x</p:attrName>
                                        </p:attrNameLst>
                                      </p:cBhvr>
                                      <p:tavLst>
                                        <p:tav tm="0">
                                          <p:val>
                                            <p:strVal val="0-#ppt_w/2"/>
                                          </p:val>
                                        </p:tav>
                                        <p:tav tm="100000">
                                          <p:val>
                                            <p:strVal val="#ppt_x"/>
                                          </p:val>
                                        </p:tav>
                                      </p:tavLst>
                                    </p:anim>
                                    <p:anim calcmode="lin" valueType="num">
                                      <p:cBhvr additive="base">
                                        <p:cTn dur="500" fill="hold" id="11"/>
                                        <p:tgtEl>
                                          <p:spTgt spid="27"/>
                                        </p:tgtEl>
                                        <p:attrNameLst>
                                          <p:attrName>ppt_y</p:attrName>
                                        </p:attrNameLst>
                                      </p:cBhvr>
                                      <p:tavLst>
                                        <p:tav tm="0">
                                          <p:val>
                                            <p:strVal val="#ppt_y"/>
                                          </p:val>
                                        </p:tav>
                                        <p:tav tm="100000">
                                          <p:val>
                                            <p:strVal val="#ppt_y"/>
                                          </p:val>
                                        </p:tav>
                                      </p:tavLst>
                                    </p:anim>
                                  </p:childTnLst>
                                </p:cTn>
                              </p:par>
                              <p:par>
                                <p:cTn fill="hold" id="12" nodeType="withEffect" presetClass="entr" presetID="12" presetSubtype="8">
                                  <p:stCondLst>
                                    <p:cond delay="1000"/>
                                  </p:stCondLst>
                                  <p:childTnLst>
                                    <p:set>
                                      <p:cBhvr>
                                        <p:cTn dur="1" fill="hold" id="13">
                                          <p:stCondLst>
                                            <p:cond delay="0"/>
                                          </p:stCondLst>
                                        </p:cTn>
                                        <p:tgtEl>
                                          <p:spTgt spid="18"/>
                                        </p:tgtEl>
                                        <p:attrNameLst>
                                          <p:attrName>style.visibility</p:attrName>
                                        </p:attrNameLst>
                                      </p:cBhvr>
                                      <p:to>
                                        <p:strVal val="visible"/>
                                      </p:to>
                                    </p:set>
                                    <p:animEffect filter="slide(fromLeft)" transition="in">
                                      <p:cBhvr>
                                        <p:cTn dur="500" id="14"/>
                                        <p:tgtEl>
                                          <p:spTgt spid="18"/>
                                        </p:tgtEl>
                                      </p:cBhvr>
                                    </p:animEffect>
                                  </p:childTnLst>
                                </p:cTn>
                              </p:par>
                              <p:par>
                                <p:cTn decel="100000" fill="hold" id="15" nodeType="withEffect" presetClass="entr" presetID="2" presetSubtype="8">
                                  <p:stCondLst>
                                    <p:cond delay="1500"/>
                                  </p:stCondLst>
                                  <p:childTnLst>
                                    <p:set>
                                      <p:cBhvr>
                                        <p:cTn dur="1" fill="hold" id="16">
                                          <p:stCondLst>
                                            <p:cond delay="0"/>
                                          </p:stCondLst>
                                        </p:cTn>
                                        <p:tgtEl>
                                          <p:spTgt spid="30"/>
                                        </p:tgtEl>
                                        <p:attrNameLst>
                                          <p:attrName>style.visibility</p:attrName>
                                        </p:attrNameLst>
                                      </p:cBhvr>
                                      <p:to>
                                        <p:strVal val="visible"/>
                                      </p:to>
                                    </p:set>
                                    <p:anim calcmode="lin" valueType="num">
                                      <p:cBhvr additive="base">
                                        <p:cTn dur="500" fill="hold" id="17"/>
                                        <p:tgtEl>
                                          <p:spTgt spid="30"/>
                                        </p:tgtEl>
                                        <p:attrNameLst>
                                          <p:attrName>ppt_x</p:attrName>
                                        </p:attrNameLst>
                                      </p:cBhvr>
                                      <p:tavLst>
                                        <p:tav tm="0">
                                          <p:val>
                                            <p:strVal val="0-#ppt_w/2"/>
                                          </p:val>
                                        </p:tav>
                                        <p:tav tm="100000">
                                          <p:val>
                                            <p:strVal val="#ppt_x"/>
                                          </p:val>
                                        </p:tav>
                                      </p:tavLst>
                                    </p:anim>
                                    <p:anim calcmode="lin" valueType="num">
                                      <p:cBhvr additive="base">
                                        <p:cTn dur="500" fill="hold" id="18"/>
                                        <p:tgtEl>
                                          <p:spTgt spid="30"/>
                                        </p:tgtEl>
                                        <p:attrNameLst>
                                          <p:attrName>ppt_y</p:attrName>
                                        </p:attrNameLst>
                                      </p:cBhvr>
                                      <p:tavLst>
                                        <p:tav tm="0">
                                          <p:val>
                                            <p:strVal val="#ppt_y"/>
                                          </p:val>
                                        </p:tav>
                                        <p:tav tm="100000">
                                          <p:val>
                                            <p:strVal val="#ppt_y"/>
                                          </p:val>
                                        </p:tav>
                                      </p:tavLst>
                                    </p:anim>
                                  </p:childTnLst>
                                </p:cTn>
                              </p:par>
                              <p:par>
                                <p:cTn fill="hold" id="19" nodeType="withEffect" presetClass="entr" presetID="12" presetSubtype="8">
                                  <p:stCondLst>
                                    <p:cond delay="2000"/>
                                  </p:stCondLst>
                                  <p:childTnLst>
                                    <p:set>
                                      <p:cBhvr>
                                        <p:cTn dur="1" fill="hold" id="20">
                                          <p:stCondLst>
                                            <p:cond delay="0"/>
                                          </p:stCondLst>
                                        </p:cTn>
                                        <p:tgtEl>
                                          <p:spTgt spid="21"/>
                                        </p:tgtEl>
                                        <p:attrNameLst>
                                          <p:attrName>style.visibility</p:attrName>
                                        </p:attrNameLst>
                                      </p:cBhvr>
                                      <p:to>
                                        <p:strVal val="visible"/>
                                      </p:to>
                                    </p:set>
                                    <p:animEffect filter="slide(fromLeft)" transition="in">
                                      <p:cBhvr>
                                        <p:cTn dur="500" id="21"/>
                                        <p:tgtEl>
                                          <p:spTgt spid="21"/>
                                        </p:tgtEl>
                                      </p:cBhvr>
                                    </p:animEffect>
                                  </p:childTnLst>
                                </p:cTn>
                              </p:par>
                              <p:par>
                                <p:cTn decel="100000" fill="hold" id="22" nodeType="withEffect" presetClass="entr" presetID="2" presetSubtype="8">
                                  <p:stCondLst>
                                    <p:cond delay="2500"/>
                                  </p:stCondLst>
                                  <p:childTnLst>
                                    <p:set>
                                      <p:cBhvr>
                                        <p:cTn dur="1" fill="hold" id="23">
                                          <p:stCondLst>
                                            <p:cond delay="0"/>
                                          </p:stCondLst>
                                        </p:cTn>
                                        <p:tgtEl>
                                          <p:spTgt spid="37"/>
                                        </p:tgtEl>
                                        <p:attrNameLst>
                                          <p:attrName>style.visibility</p:attrName>
                                        </p:attrNameLst>
                                      </p:cBhvr>
                                      <p:to>
                                        <p:strVal val="visible"/>
                                      </p:to>
                                    </p:set>
                                    <p:anim calcmode="lin" valueType="num">
                                      <p:cBhvr additive="base">
                                        <p:cTn dur="500" fill="hold" id="24"/>
                                        <p:tgtEl>
                                          <p:spTgt spid="37"/>
                                        </p:tgtEl>
                                        <p:attrNameLst>
                                          <p:attrName>ppt_x</p:attrName>
                                        </p:attrNameLst>
                                      </p:cBhvr>
                                      <p:tavLst>
                                        <p:tav tm="0">
                                          <p:val>
                                            <p:strVal val="0-#ppt_w/2"/>
                                          </p:val>
                                        </p:tav>
                                        <p:tav tm="100000">
                                          <p:val>
                                            <p:strVal val="#ppt_x"/>
                                          </p:val>
                                        </p:tav>
                                      </p:tavLst>
                                    </p:anim>
                                    <p:anim calcmode="lin" valueType="num">
                                      <p:cBhvr additive="base">
                                        <p:cTn dur="500" fill="hold" id="25"/>
                                        <p:tgtEl>
                                          <p:spTgt spid="37"/>
                                        </p:tgtEl>
                                        <p:attrNameLst>
                                          <p:attrName>ppt_y</p:attrName>
                                        </p:attrNameLst>
                                      </p:cBhvr>
                                      <p:tavLst>
                                        <p:tav tm="0">
                                          <p:val>
                                            <p:strVal val="#ppt_y"/>
                                          </p:val>
                                        </p:tav>
                                        <p:tav tm="100000">
                                          <p:val>
                                            <p:strVal val="#ppt_y"/>
                                          </p:val>
                                        </p:tav>
                                      </p:tavLst>
                                    </p:anim>
                                  </p:childTnLst>
                                </p:cTn>
                              </p:par>
                              <p:par>
                                <p:cTn fill="hold" id="26" nodeType="withEffect" presetClass="entr" presetID="12" presetSubtype="8">
                                  <p:stCondLst>
                                    <p:cond delay="3000"/>
                                  </p:stCondLst>
                                  <p:childTnLst>
                                    <p:set>
                                      <p:cBhvr>
                                        <p:cTn dur="1" fill="hold" id="27">
                                          <p:stCondLst>
                                            <p:cond delay="0"/>
                                          </p:stCondLst>
                                        </p:cTn>
                                        <p:tgtEl>
                                          <p:spTgt spid="24"/>
                                        </p:tgtEl>
                                        <p:attrNameLst>
                                          <p:attrName>style.visibility</p:attrName>
                                        </p:attrNameLst>
                                      </p:cBhvr>
                                      <p:to>
                                        <p:strVal val="visible"/>
                                      </p:to>
                                    </p:set>
                                    <p:animEffect filter="slide(fromLeft)" transition="in">
                                      <p:cBhvr>
                                        <p:cTn dur="500" id="28"/>
                                        <p:tgtEl>
                                          <p:spTgt spid="24"/>
                                        </p:tgtEl>
                                      </p:cBhvr>
                                    </p:animEffect>
                                  </p:childTnLst>
                                </p:cTn>
                              </p:par>
                              <p:par>
                                <p:cTn decel="100000" fill="hold" id="29" nodeType="withEffect" presetClass="entr" presetID="2" presetSubtype="8">
                                  <p:stCondLst>
                                    <p:cond delay="3500"/>
                                  </p:stCondLst>
                                  <p:childTnLst>
                                    <p:set>
                                      <p:cBhvr>
                                        <p:cTn dur="1" fill="hold" id="30">
                                          <p:stCondLst>
                                            <p:cond delay="0"/>
                                          </p:stCondLst>
                                        </p:cTn>
                                        <p:tgtEl>
                                          <p:spTgt spid="45"/>
                                        </p:tgtEl>
                                        <p:attrNameLst>
                                          <p:attrName>style.visibility</p:attrName>
                                        </p:attrNameLst>
                                      </p:cBhvr>
                                      <p:to>
                                        <p:strVal val="visible"/>
                                      </p:to>
                                    </p:set>
                                    <p:anim calcmode="lin" valueType="num">
                                      <p:cBhvr additive="base">
                                        <p:cTn dur="500" fill="hold" id="31"/>
                                        <p:tgtEl>
                                          <p:spTgt spid="45"/>
                                        </p:tgtEl>
                                        <p:attrNameLst>
                                          <p:attrName>ppt_x</p:attrName>
                                        </p:attrNameLst>
                                      </p:cBhvr>
                                      <p:tavLst>
                                        <p:tav tm="0">
                                          <p:val>
                                            <p:strVal val="0-#ppt_w/2"/>
                                          </p:val>
                                        </p:tav>
                                        <p:tav tm="100000">
                                          <p:val>
                                            <p:strVal val="#ppt_x"/>
                                          </p:val>
                                        </p:tav>
                                      </p:tavLst>
                                    </p:anim>
                                    <p:anim calcmode="lin" valueType="num">
                                      <p:cBhvr additive="base">
                                        <p:cTn dur="500" fill="hold" id="32"/>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3"/>
          <p:cNvSpPr txBox="1">
            <a:spLocks noChangeArrowheads="1"/>
          </p:cNvSpPr>
          <p:nvPr/>
        </p:nvSpPr>
        <p:spPr bwMode="auto">
          <a:xfrm>
            <a:off x="2709141" y="2485400"/>
            <a:ext cx="8504288" cy="9585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l" fontAlgn="base" rtl="0">
              <a:spcBef>
                <a:spcPct val="0"/>
              </a:spcBef>
              <a:spcAft>
                <a:spcPct val="0"/>
              </a:spcAft>
              <a:defRPr sz="2400">
                <a:solidFill>
                  <a:schemeClr val="accent2"/>
                </a:solidFill>
                <a:latin typeface="+mj-lt"/>
                <a:ea typeface="+mj-ea"/>
                <a:cs typeface="+mj-cs"/>
              </a:defRPr>
            </a:lvl1pPr>
            <a:lvl2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2pPr>
            <a:lvl3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3pPr>
            <a:lvl4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4pPr>
            <a:lvl5pPr algn="l" fontAlgn="base" rtl="0">
              <a:spcBef>
                <a:spcPct val="0"/>
              </a:spcBef>
              <a:spcAft>
                <a:spcPct val="0"/>
              </a:spcAft>
              <a:defRPr sz="2400">
                <a:solidFill>
                  <a:schemeClr val="tx2"/>
                </a:solidFill>
                <a:latin charset="0" panose="020b0604020202020204" pitchFamily="34" typeface="Arial"/>
                <a:ea charset="-122" panose="020b0503020204020204" pitchFamily="34" typeface="微软雅黑"/>
              </a:defRPr>
            </a:lvl5pPr>
            <a:lvl6pPr algn="l" fontAlgn="base" marL="4572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6pPr>
            <a:lvl7pPr algn="l" fontAlgn="base" marL="9144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7pPr>
            <a:lvl8pPr algn="l" fontAlgn="base" marL="13716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8pPr>
            <a:lvl9pPr algn="l" fontAlgn="base" marL="1828800" rtl="0">
              <a:spcBef>
                <a:spcPct val="0"/>
              </a:spcBef>
              <a:spcAft>
                <a:spcPct val="0"/>
              </a:spcAft>
              <a:defRPr sz="2400">
                <a:solidFill>
                  <a:schemeClr val="tx2"/>
                </a:solidFill>
                <a:latin charset="0" panose="020b0604020202020204" pitchFamily="34" typeface="Arial"/>
                <a:ea charset="-122" panose="020b0503020204020204" pitchFamily="34" typeface="微软雅黑"/>
              </a:defRPr>
            </a:lvl9pPr>
          </a:lstStyle>
          <a:p>
            <a:r>
              <a:rPr altLang="en-US" b="1" lang="zh-CN" sz="6600">
                <a:solidFill>
                  <a:schemeClr val="accent1"/>
                </a:solidFill>
                <a:latin typeface="+mn-ea"/>
                <a:ea typeface="+mn-ea"/>
              </a:rPr>
              <a:t>感谢您的观看</a:t>
            </a: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2" compatLnSpc="1" lIns="91404" numCol="1" rIns="91404" tIns="45702" vert="horz" wrap="square"/>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2400">
                <a:solidFill>
                  <a:schemeClr val="accent1"/>
                </a:solidFill>
                <a:latin typeface="+mn-ea"/>
                <a:ea typeface="+mn-ea"/>
              </a:rPr>
              <a:t>添加您的公司名称</a:t>
            </a:r>
          </a:p>
        </p:txBody>
      </p:sp>
      <p:sp>
        <p:nvSpPr>
          <p:cNvPr id="5" name="TextBox 7"/>
          <p:cNvSpPr>
            <a:spLocks noChangeArrowheads="1"/>
          </p:cNvSpPr>
          <p:nvPr/>
        </p:nvSpPr>
        <p:spPr bwMode="auto">
          <a:xfrm>
            <a:off x="2774011" y="3533399"/>
            <a:ext cx="7300428" cy="203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defRPr/>
            </a:pPr>
            <a:r>
              <a:rPr altLang="zh-CN" lang="en-US" sz="1335">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NO PRACTICAL COMPLETE FRAMEWORK FOR DYNAMIC PPT TEMPLATE</a:t>
            </a:r>
          </a:p>
        </p:txBody>
      </p:sp>
      <p:grpSp>
        <p:nvGrpSpPr>
          <p:cNvPr id="6" name="组合 5"/>
          <p:cNvGrpSpPr/>
          <p:nvPr/>
        </p:nvGrpSpPr>
        <p:grpSpPr>
          <a:xfrm>
            <a:off x="2696516" y="3908208"/>
            <a:ext cx="2812324" cy="380624"/>
            <a:chOff x="5891775" y="1276400"/>
            <a:chExt cx="2065395" cy="244660"/>
          </a:xfrm>
        </p:grpSpPr>
        <p:sp>
          <p:nvSpPr>
            <p:cNvPr id="7" name="圆角矩形 6"/>
            <p:cNvSpPr/>
            <p:nvPr/>
          </p:nvSpPr>
          <p:spPr>
            <a:xfrm>
              <a:off x="5891776" y="1276400"/>
              <a:ext cx="2065394" cy="244660"/>
            </a:xfrm>
            <a:prstGeom prst="roundRect">
              <a:avLst>
                <a:gd fmla="val 50000" name="adj"/>
              </a:avLst>
            </a:prstGeom>
            <a:solidFill>
              <a:sysClr lastClr="FFFFFF" val="window">
                <a:lumMod val="85000"/>
              </a:sysClr>
            </a:solidFill>
            <a:ln algn="ctr" cap="flat" cmpd="sng" w="12700">
              <a:noFill/>
              <a:prstDash val="solid"/>
              <a:miter lim="800000"/>
            </a:ln>
            <a:effectLst>
              <a:innerShdw blurRad="63500" dist="50800">
                <a:prstClr val="black">
                  <a:alpha val="50000"/>
                </a:prstClr>
              </a:innerShdw>
            </a:effectLst>
          </p:spPr>
          <p:txBody>
            <a:bodyPr anchor="ctr" bIns="45713" lIns="91424" rIns="91424" rtlCol="0" tIns="45713"/>
            <a:lstStyle/>
            <a:p>
              <a:pPr algn="ctr" defTabSz="1218565">
                <a:defRPr/>
              </a:pPr>
              <a:endParaRPr altLang="en-US" kern="0" lang="zh-CN" sz="2400">
                <a:solidFill>
                  <a:sysClr lastClr="FFFFFF" val="window"/>
                </a:solidFill>
                <a:latin panose="020b0503020202020204" typeface="Agency FB"/>
              </a:endParaRPr>
            </a:p>
          </p:txBody>
        </p:sp>
        <p:sp>
          <p:nvSpPr>
            <p:cNvPr id="8" name="圆角矩形 7"/>
            <p:cNvSpPr/>
            <p:nvPr/>
          </p:nvSpPr>
          <p:spPr>
            <a:xfrm>
              <a:off x="5891775" y="1276400"/>
              <a:ext cx="955487" cy="244660"/>
            </a:xfrm>
            <a:prstGeom prst="roundRect">
              <a:avLst>
                <a:gd fmla="val 50000" name="adj"/>
              </a:avLst>
            </a:prstGeom>
            <a:gradFill>
              <a:gsLst>
                <a:gs pos="100000">
                  <a:schemeClr val="accent1"/>
                </a:gs>
                <a:gs pos="0">
                  <a:schemeClr val="accent1">
                    <a:lumMod val="75000"/>
                  </a:schemeClr>
                </a:gs>
              </a:gsLst>
              <a:lin ang="5400000" scaled="1"/>
            </a:gradFill>
            <a:ln cap="flat" w="12700">
              <a:gradFill>
                <a:gsLst>
                  <a:gs pos="0">
                    <a:schemeClr val="accent1"/>
                  </a:gs>
                  <a:gs pos="100000">
                    <a:schemeClr val="accent1">
                      <a:lumMod val="75000"/>
                    </a:schemeClr>
                  </a:gs>
                </a:gsLst>
                <a:lin ang="5400000" scaled="1"/>
              </a:gradFill>
              <a:prstDash val="solid"/>
              <a:miter lim="800000"/>
            </a:ln>
            <a:effectLst>
              <a:outerShdw algn="t" blurRad="241300" dir="5400000" dist="63500" rotWithShape="0">
                <a:sysClr lastClr="000000" val="windowText">
                  <a:lumMod val="85000"/>
                  <a:lumOff val="15000"/>
                  <a:alpha val="43000"/>
                </a:sysClr>
              </a:outerShdw>
            </a:effectLst>
          </p:spPr>
          <p:txBody>
            <a:bodyPr anchor="t" anchorCtr="0" bIns="45713" compatLnSpc="1" lIns="91424" numCol="1" rIns="91424" tIns="45713" vert="horz" wrap="square"/>
            <a:lstStyle/>
            <a:p>
              <a:pPr defTabSz="1218565"/>
              <a:endParaRPr altLang="en-US" kern="0" lang="zh-CN" sz="2400">
                <a:solidFill>
                  <a:prstClr val="black"/>
                </a:solidFill>
              </a:endParaRPr>
            </a:p>
          </p:txBody>
        </p:sp>
        <p:sp>
          <p:nvSpPr>
            <p:cNvPr id="9" name="TextBox 54"/>
            <p:cNvSpPr txBox="1"/>
            <p:nvPr/>
          </p:nvSpPr>
          <p:spPr>
            <a:xfrm>
              <a:off x="6050473" y="1276400"/>
              <a:ext cx="731195" cy="215495"/>
            </a:xfrm>
            <a:prstGeom prst="rect">
              <a:avLst/>
            </a:prstGeom>
            <a:noFill/>
          </p:spPr>
          <p:txBody>
            <a:bodyPr bIns="45706" lIns="91412" rIns="91412" rtlCol="0" tIns="45706" wrap="none">
              <a:spAutoFit/>
            </a:bodyPr>
            <a:lstStyle/>
            <a:p>
              <a:r>
                <a:rPr altLang="en-US" lang="zh-CN" sz="1600">
                  <a:solidFill>
                    <a:schemeClr val="bg1"/>
                  </a:solidFill>
                  <a:latin charset="-122" panose="020b0503020204020204" pitchFamily="34" typeface="微软雅黑"/>
                  <a:ea charset="-122" panose="020b0503020204020204" pitchFamily="34" typeface="微软雅黑"/>
                </a:rPr>
                <a:t>汇报者：</a:t>
              </a:r>
            </a:p>
          </p:txBody>
        </p:sp>
        <p:sp>
          <p:nvSpPr>
            <p:cNvPr id="10" name="TextBox 55"/>
            <p:cNvSpPr txBox="1"/>
            <p:nvPr/>
          </p:nvSpPr>
          <p:spPr>
            <a:xfrm>
              <a:off x="7021670" y="1297024"/>
              <a:ext cx="178571" cy="215495"/>
            </a:xfrm>
            <a:prstGeom prst="rect">
              <a:avLst/>
            </a:prstGeom>
            <a:noFill/>
          </p:spPr>
          <p:txBody>
            <a:bodyPr bIns="45706" lIns="91412" rIns="91412" rtlCol="0" tIns="45706" wrap="none">
              <a:spAutoFit/>
            </a:bodyPr>
            <a:lstStyle/>
            <a:p>
              <a:pPr algn="l"/>
              <a:r>
                <a:rPr altLang="en-US" lang="zh-CN" sz="1600">
                  <a:solidFill>
                    <a:schemeClr val="tx1">
                      <a:lumMod val="65000"/>
                      <a:lumOff val="35000"/>
                    </a:schemeClr>
                  </a:solidFill>
                  <a:latin charset="-122" panose="020b0503020204020204" pitchFamily="34" typeface="微软雅黑"/>
                  <a:ea charset="-122" panose="020b0503020204020204" pitchFamily="34" typeface="微软雅黑"/>
                </a:rPr>
                <a:t> </a:t>
              </a:r>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56" presetSubtype="0">
                                  <p:stCondLst>
                                    <p:cond delay="0"/>
                                  </p:stCondLst>
                                  <p:iterate type="lt">
                                    <p:tmPct val="10000"/>
                                  </p:iterate>
                                  <p:childTnLst>
                                    <p:set>
                                      <p:cBhvr>
                                        <p:cTn dur="1" fill="hold" id="10">
                                          <p:stCondLst>
                                            <p:cond delay="0"/>
                                          </p:stCondLst>
                                        </p:cTn>
                                        <p:tgtEl>
                                          <p:spTgt spid="2"/>
                                        </p:tgtEl>
                                        <p:attrNameLst>
                                          <p:attrName>style.visibility</p:attrName>
                                        </p:attrNameLst>
                                      </p:cBhvr>
                                      <p:to>
                                        <p:strVal val="visible"/>
                                      </p:to>
                                    </p:set>
                                    <p:anim by="(-#ppt_w*2)" calcmode="lin" valueType="num">
                                      <p:cBhvr rctx="PPT">
                                        <p:cTn autoRev="1" dur="500" fill="hold" id="11">
                                          <p:stCondLst>
                                            <p:cond delay="0"/>
                                          </p:stCondLst>
                                        </p:cTn>
                                        <p:tgtEl>
                                          <p:spTgt spid="2"/>
                                        </p:tgtEl>
                                        <p:attrNameLst>
                                          <p:attrName>ppt_w</p:attrName>
                                        </p:attrNameLst>
                                      </p:cBhvr>
                                    </p:anim>
                                    <p:anim by="(#ppt_w*0.50)" calcmode="lin" valueType="num">
                                      <p:cBhvr>
                                        <p:cTn autoRev="1" decel="50000" dur="500" fill="hold" id="12">
                                          <p:stCondLst>
                                            <p:cond delay="0"/>
                                          </p:stCondLst>
                                        </p:cTn>
                                        <p:tgtEl>
                                          <p:spTgt spid="2"/>
                                        </p:tgtEl>
                                        <p:attrNameLst>
                                          <p:attrName>ppt_x</p:attrName>
                                        </p:attrNameLst>
                                      </p:cBhvr>
                                    </p:anim>
                                    <p:anim calcmode="lin" from="(-#ppt_h/2)" to="(#ppt_y)" valueType="num">
                                      <p:cBhvr>
                                        <p:cTn dur="1000" fill="hold" id="13">
                                          <p:stCondLst>
                                            <p:cond delay="0"/>
                                          </p:stCondLst>
                                        </p:cTn>
                                        <p:tgtEl>
                                          <p:spTgt spid="2"/>
                                        </p:tgtEl>
                                        <p:attrNameLst>
                                          <p:attrName>ppt_y</p:attrName>
                                        </p:attrNameLst>
                                      </p:cBhvr>
                                    </p:anim>
                                    <p:animRot by="21600000">
                                      <p:cBhvr>
                                        <p:cTn dur="1000" fill="hold" id="14">
                                          <p:stCondLst>
                                            <p:cond delay="0"/>
                                          </p:stCondLst>
                                        </p:cTn>
                                        <p:tgtEl>
                                          <p:spTgt spid="2"/>
                                        </p:tgtEl>
                                        <p:attrNameLst>
                                          <p:attrName>r</p:attrName>
                                        </p:attrNameLst>
                                      </p:cBhvr>
                                    </p:animRot>
                                  </p:childTnLst>
                                </p:cTn>
                              </p:par>
                              <p:par>
                                <p:cTn fill="hold" grpId="0" id="15" nodeType="withEffect" presetClass="entr" presetID="22" presetSubtype="8">
                                  <p:stCondLst>
                                    <p:cond delay="700"/>
                                  </p:stCondLst>
                                  <p:childTnLst>
                                    <p:set>
                                      <p:cBhvr>
                                        <p:cTn dur="1" fill="hold" id="16">
                                          <p:stCondLst>
                                            <p:cond delay="0"/>
                                          </p:stCondLst>
                                        </p:cTn>
                                        <p:tgtEl>
                                          <p:spTgt spid="5"/>
                                        </p:tgtEl>
                                        <p:attrNameLst>
                                          <p:attrName>style.visibility</p:attrName>
                                        </p:attrNameLst>
                                      </p:cBhvr>
                                      <p:to>
                                        <p:strVal val="visible"/>
                                      </p:to>
                                    </p:set>
                                    <p:animEffect filter="wipe(left)" transition="in">
                                      <p:cBhvr>
                                        <p:cTn dur="800" id="17"/>
                                        <p:tgtEl>
                                          <p:spTgt spid="5"/>
                                        </p:tgtEl>
                                      </p:cBhvr>
                                    </p:animEffect>
                                  </p:childTnLst>
                                </p:cTn>
                              </p:par>
                            </p:childTnLst>
                          </p:cTn>
                        </p:par>
                        <p:par>
                          <p:cTn fill="hold" id="18" nodeType="afterGroup">
                            <p:stCondLst>
                              <p:cond delay="2000"/>
                            </p:stCondLst>
                            <p:childTnLst>
                              <p:par>
                                <p:cTn fill="hold"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100" fill="hold" id="21"/>
                                        <p:tgtEl>
                                          <p:spTgt spid="6"/>
                                        </p:tgtEl>
                                        <p:attrNameLst>
                                          <p:attrName>ppt_w</p:attrName>
                                        </p:attrNameLst>
                                      </p:cBhvr>
                                      <p:tavLst>
                                        <p:tav tm="0">
                                          <p:val>
                                            <p:fltVal val="0"/>
                                          </p:val>
                                        </p:tav>
                                        <p:tav tm="100000">
                                          <p:val>
                                            <p:strVal val="#ppt_w"/>
                                          </p:val>
                                        </p:tav>
                                      </p:tavLst>
                                    </p:anim>
                                    <p:anim calcmode="lin" valueType="num">
                                      <p:cBhvr>
                                        <p:cTn dur="100" fill="hold" id="22"/>
                                        <p:tgtEl>
                                          <p:spTgt spid="6"/>
                                        </p:tgtEl>
                                        <p:attrNameLst>
                                          <p:attrName>ppt_h</p:attrName>
                                        </p:attrNameLst>
                                      </p:cBhvr>
                                      <p:tavLst>
                                        <p:tav tm="0">
                                          <p:val>
                                            <p:fltVal val="0"/>
                                          </p:val>
                                        </p:tav>
                                        <p:tav tm="100000">
                                          <p:val>
                                            <p:strVal val="#ppt_h"/>
                                          </p:val>
                                        </p:tav>
                                      </p:tavLst>
                                    </p:anim>
                                    <p:animEffect filter="fade" transition="in">
                                      <p:cBhvr>
                                        <p:cTn dur="100" id="23"/>
                                        <p:tgtEl>
                                          <p:spTgt spid="6"/>
                                        </p:tgtEl>
                                      </p:cBhvr>
                                    </p:animEffect>
                                  </p:childTnLst>
                                </p:cTn>
                              </p:par>
                              <p:par>
                                <p:cTn fill="hold" id="24" nodeType="withEffect" presetClass="emph" presetID="6" presetSubtype="0">
                                  <p:stCondLst>
                                    <p:cond delay="100"/>
                                  </p:stCondLst>
                                  <p:childTnLst>
                                    <p:animScale>
                                      <p:cBhvr>
                                        <p:cTn dur="100" fill="hold" id="25"/>
                                        <p:tgtEl>
                                          <p:spTgt spid="6"/>
                                        </p:tgtEl>
                                      </p:cBhvr>
                                      <p:by x="110000" y="110000"/>
                                    </p:animScale>
                                  </p:childTnLst>
                                </p:cTn>
                              </p:par>
                              <p:par>
                                <p:cTn fill="hold" id="26" nodeType="withEffect" presetClass="emph" presetID="6" presetSubtype="0">
                                  <p:stCondLst>
                                    <p:cond delay="200"/>
                                  </p:stCondLst>
                                  <p:childTnLst>
                                    <p:animScale>
                                      <p:cBhvr>
                                        <p:cTn dur="200" fill="hold" id="27"/>
                                        <p:tgtEl>
                                          <p:spTgt spid="6"/>
                                        </p:tgtEl>
                                      </p:cBhvr>
                                      <p:by x="90000" y="90000"/>
                                    </p:animScale>
                                  </p:childTnLst>
                                </p:cTn>
                              </p:par>
                              <p:par>
                                <p:cTn fill="hold" id="28" nodeType="withEffect" presetClass="emph" presetID="6" presetSubtype="0">
                                  <p:stCondLst>
                                    <p:cond delay="400"/>
                                  </p:stCondLst>
                                  <p:childTnLst>
                                    <p:animScale>
                                      <p:cBhvr>
                                        <p:cTn dur="100" fill="hold" id="29"/>
                                        <p:tgtEl>
                                          <p:spTgt spid="6"/>
                                        </p:tgtEl>
                                      </p:cBhvr>
                                      <p:by x="105000" y="105000"/>
                                    </p:animScale>
                                  </p:childTnLst>
                                </p:cTn>
                              </p:par>
                              <p:par>
                                <p:cTn fill="hold" id="30" nodeType="withEffect" presetClass="emph" presetID="6" presetSubtype="0">
                                  <p:stCondLst>
                                    <p:cond delay="500"/>
                                  </p:stCondLst>
                                  <p:childTnLst>
                                    <p:animScale>
                                      <p:cBhvr>
                                        <p:cTn dur="200" fill="hold" id="31"/>
                                        <p:tgtEl>
                                          <p:spTgt spid="6"/>
                                        </p:tgtEl>
                                      </p:cBhvr>
                                      <p:by x="95000" y="9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8" name="Group 57"/>
          <p:cNvGrpSpPr/>
          <p:nvPr/>
        </p:nvGrpSpPr>
        <p:grpSpPr>
          <a:xfrm>
            <a:off x="3876590" y="1698250"/>
            <a:ext cx="4077743" cy="4066942"/>
            <a:chOff x="2907008" y="1273349"/>
            <a:chExt cx="3059104" cy="3051001"/>
          </a:xfrm>
        </p:grpSpPr>
        <p:sp>
          <p:nvSpPr>
            <p:cNvPr id="10" name="Freeform 22"/>
            <p:cNvSpPr/>
            <p:nvPr/>
          </p:nvSpPr>
          <p:spPr bwMode="auto">
            <a:xfrm>
              <a:off x="5114192" y="1273349"/>
              <a:ext cx="850769" cy="849874"/>
            </a:xfrm>
            <a:custGeom>
              <a:gdLst>
                <a:gd fmla="*/ 800 w 800" name="T0"/>
                <a:gd fmla="*/ 800 h 800" name="T1"/>
                <a:gd fmla="*/ 0 w 800" name="T2"/>
                <a:gd fmla="*/ 800 h 800" name="T3"/>
                <a:gd fmla="*/ 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gradFill>
            <a:ln>
              <a:noFill/>
            </a:ln>
            <a:effectLst>
              <a:innerShdw blurRad="63500" dir="18900000" dist="25400">
                <a:schemeClr val="accent1">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sp>
          <p:nvSpPr>
            <p:cNvPr id="11" name="Freeform 18"/>
            <p:cNvSpPr/>
            <p:nvPr/>
          </p:nvSpPr>
          <p:spPr bwMode="auto">
            <a:xfrm>
              <a:off x="4300373" y="3473578"/>
              <a:ext cx="850769" cy="850770"/>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gradFill>
            <a:ln>
              <a:noFill/>
            </a:ln>
            <a:effectLst>
              <a:innerShdw blurRad="63500" dir="8100000" dist="25400">
                <a:schemeClr val="accent2">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sp>
          <p:nvSpPr>
            <p:cNvPr id="12" name="Freeform 18"/>
            <p:cNvSpPr/>
            <p:nvPr/>
          </p:nvSpPr>
          <p:spPr bwMode="auto">
            <a:xfrm rot="16200000">
              <a:off x="5105797" y="3473580"/>
              <a:ext cx="850770" cy="850769"/>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gradFill>
            <a:ln w="12700">
              <a:noFill/>
            </a:ln>
            <a:effectLst>
              <a:innerShdw blurRad="63500" dir="7800000" dist="254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1600">
                <a:sym typeface="+mn-lt"/>
              </a:endParaRPr>
            </a:p>
          </p:txBody>
        </p:sp>
        <p:sp>
          <p:nvSpPr>
            <p:cNvPr id="13" name="Freeform 18"/>
            <p:cNvSpPr/>
            <p:nvPr/>
          </p:nvSpPr>
          <p:spPr bwMode="auto">
            <a:xfrm rot="5400000">
              <a:off x="2995285" y="1303973"/>
              <a:ext cx="850770" cy="850769"/>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gradFill>
            <a:ln w="12700">
              <a:noFill/>
            </a:ln>
            <a:effectLst>
              <a:innerShdw blurRad="63500" dir="8400000" dist="254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1600">
                <a:sym typeface="+mn-lt"/>
              </a:endParaRPr>
            </a:p>
          </p:txBody>
        </p:sp>
        <p:sp>
          <p:nvSpPr>
            <p:cNvPr id="14" name="Freeform 22"/>
            <p:cNvSpPr/>
            <p:nvPr/>
          </p:nvSpPr>
          <p:spPr bwMode="auto">
            <a:xfrm>
              <a:off x="3839605" y="1302428"/>
              <a:ext cx="850769" cy="849874"/>
            </a:xfrm>
            <a:custGeom>
              <a:gdLst>
                <a:gd fmla="*/ 800 w 800" name="T0"/>
                <a:gd fmla="*/ 800 h 800" name="T1"/>
                <a:gd fmla="*/ 0 w 800" name="T2"/>
                <a:gd fmla="*/ 800 h 800" name="T3"/>
                <a:gd fmla="*/ 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gradFill>
            <a:ln>
              <a:noFill/>
            </a:ln>
            <a:effectLst>
              <a:innerShdw blurRad="63500" dir="18900000" dist="25400">
                <a:schemeClr val="accent4">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sp>
          <p:nvSpPr>
            <p:cNvPr id="15" name="Freeform 18"/>
            <p:cNvSpPr/>
            <p:nvPr/>
          </p:nvSpPr>
          <p:spPr bwMode="auto">
            <a:xfrm>
              <a:off x="2993069" y="2138774"/>
              <a:ext cx="850769" cy="850770"/>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gradFill>
            <a:ln>
              <a:noFill/>
            </a:ln>
            <a:effectLst>
              <a:innerShdw blurRad="63500" dir="8100000" dist="25400">
                <a:schemeClr val="accent4">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sp>
          <p:nvSpPr>
            <p:cNvPr id="16" name="Freeform 18"/>
            <p:cNvSpPr/>
            <p:nvPr/>
          </p:nvSpPr>
          <p:spPr bwMode="auto">
            <a:xfrm>
              <a:off x="4268987" y="2103655"/>
              <a:ext cx="850769" cy="850770"/>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gradFill>
            <a:ln>
              <a:noFill/>
            </a:ln>
          </p:spPr>
          <p:txBody>
            <a:bodyPr anchor="t" anchorCtr="0" bIns="45708" compatLnSpc="1" lIns="91416" numCol="1" rIns="91416" tIns="45708" vert="horz" wrap="square"/>
            <a:lstStyle/>
            <a:p>
              <a:endParaRPr altLang="en-US" lang="zh-CN" sz="1600">
                <a:sym typeface="+mn-lt"/>
              </a:endParaRPr>
            </a:p>
          </p:txBody>
        </p:sp>
        <p:sp>
          <p:nvSpPr>
            <p:cNvPr id="17" name="Freeform 18"/>
            <p:cNvSpPr/>
            <p:nvPr/>
          </p:nvSpPr>
          <p:spPr bwMode="auto">
            <a:xfrm rot="16200000">
              <a:off x="5115343" y="2101396"/>
              <a:ext cx="850770" cy="850769"/>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gradFill>
            <a:ln w="12700">
              <a:noFill/>
            </a:ln>
            <a:effectLst>
              <a:innerShdw blurRad="63500" dir="7200000" dist="508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1600">
                <a:sym typeface="+mn-lt"/>
              </a:endParaRPr>
            </a:p>
          </p:txBody>
        </p:sp>
        <p:sp>
          <p:nvSpPr>
            <p:cNvPr id="18" name="Freeform 10"/>
            <p:cNvSpPr/>
            <p:nvPr/>
          </p:nvSpPr>
          <p:spPr bwMode="auto">
            <a:xfrm>
              <a:off x="2907481" y="1277401"/>
              <a:ext cx="2206711" cy="2200437"/>
            </a:xfrm>
            <a:custGeom>
              <a:gdLst>
                <a:gd fmla="*/ 0 w 2081" name="T0"/>
                <a:gd fmla="*/ 2075 h 2075" name="T1"/>
                <a:gd fmla="*/ 233 w 2081" name="T2"/>
                <a:gd fmla="*/ 1513 h 2075" name="T3"/>
                <a:gd fmla="*/ 797 w 2081" name="T4"/>
                <a:gd fmla="*/ 1280 h 2075" name="T5"/>
                <a:gd fmla="*/ 803 w 2081" name="T6"/>
                <a:gd fmla="*/ 1280 h 2075" name="T7"/>
                <a:gd fmla="*/ 900 w 2081" name="T8"/>
                <a:gd fmla="*/ 1270 h 2075" name="T9"/>
                <a:gd fmla="*/ 1285 w 2081" name="T10"/>
                <a:gd fmla="*/ 801 h 2075" name="T11"/>
                <a:gd fmla="*/ 1285 w 2081" name="T12"/>
                <a:gd fmla="*/ 800 h 2075" name="T13"/>
                <a:gd fmla="*/ 1285 w 2081" name="T14"/>
                <a:gd fmla="*/ 800 h 2075" name="T15"/>
                <a:gd fmla="*/ 1285 w 2081" name="T16"/>
                <a:gd fmla="*/ 798 h 2075" name="T17"/>
                <a:gd fmla="*/ 1285 w 2081" name="T18"/>
                <a:gd fmla="*/ 796 h 2075" name="T19"/>
                <a:gd fmla="*/ 1285 w 2081" name="T20"/>
                <a:gd fmla="*/ 796 h 2075" name="T21"/>
                <a:gd fmla="*/ 2081 w 2081" name="T22"/>
                <a:gd fmla="*/ 0 h 2075" name="T23"/>
                <a:gd fmla="*/ 2081 w 2081" name="T24"/>
                <a:gd fmla="*/ 310 h 2075" name="T25"/>
                <a:gd fmla="*/ 1601 w 2081" name="T26"/>
                <a:gd fmla="*/ 792 h 2075" name="T27"/>
                <a:gd fmla="*/ 1601 w 2081" name="T28"/>
                <a:gd fmla="*/ 796 h 2075" name="T29"/>
                <a:gd fmla="*/ 1601 w 2081" name="T30"/>
                <a:gd fmla="*/ 799 h 2075" name="T31"/>
                <a:gd fmla="*/ 1601 w 2081" name="T32"/>
                <a:gd fmla="*/ 799 h 2075" name="T33"/>
                <a:gd fmla="*/ 1374 w 2081" name="T34"/>
                <a:gd fmla="*/ 1355 h 2075" name="T35"/>
                <a:gd fmla="*/ 822 w 2081" name="T36"/>
                <a:gd fmla="*/ 1595 h 2075" name="T37"/>
                <a:gd fmla="*/ 800 w 2081" name="T38"/>
                <a:gd fmla="*/ 1596 h 2075" name="T39"/>
                <a:gd fmla="*/ 800 w 2081" name="T40"/>
                <a:gd fmla="*/ 1596 h 2075" name="T41"/>
                <a:gd fmla="*/ 798 w 2081" name="T42"/>
                <a:gd fmla="*/ 1595 h 2075" name="T43"/>
                <a:gd fmla="*/ 461 w 2081" name="T44"/>
                <a:gd fmla="*/ 1738 h 2075" name="T45"/>
                <a:gd fmla="*/ 321 w 2081" name="T46"/>
                <a:gd fmla="*/ 2075 h 2075" name="T47"/>
                <a:gd fmla="*/ 0 w 2081" name="T48"/>
                <a:gd fmla="*/ 2075 h 207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75" w="2081">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gradFill>
            <a:ln w="12700">
              <a:noFill/>
            </a:ln>
            <a:effectLst>
              <a:innerShdw blurRad="63500" dir="13500000" dist="254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altLang="en-US" lang="zh-CN" sz="1600">
                <a:sym typeface="+mn-lt"/>
              </a:endParaRPr>
            </a:p>
          </p:txBody>
        </p:sp>
        <p:sp>
          <p:nvSpPr>
            <p:cNvPr id="19" name="Freeform 22"/>
            <p:cNvSpPr/>
            <p:nvPr/>
          </p:nvSpPr>
          <p:spPr bwMode="auto">
            <a:xfrm>
              <a:off x="5106379" y="2626503"/>
              <a:ext cx="850769" cy="849874"/>
            </a:xfrm>
            <a:custGeom>
              <a:gdLst>
                <a:gd fmla="*/ 800 w 800" name="T0"/>
                <a:gd fmla="*/ 800 h 800" name="T1"/>
                <a:gd fmla="*/ 0 w 800" name="T2"/>
                <a:gd fmla="*/ 800 h 800" name="T3"/>
                <a:gd fmla="*/ 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gradFill>
            <a:ln>
              <a:noFill/>
            </a:ln>
            <a:effectLst>
              <a:innerShdw blurRad="63500" dir="18900000" dist="25400">
                <a:schemeClr val="accent2">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grpSp>
          <p:nvGrpSpPr>
            <p:cNvPr id="20" name="组合 47"/>
            <p:cNvGrpSpPr/>
            <p:nvPr/>
          </p:nvGrpSpPr>
          <p:grpSpPr>
            <a:xfrm>
              <a:off x="3258191" y="1613118"/>
              <a:ext cx="1052232" cy="1052234"/>
              <a:chOff x="7221558" y="1631354"/>
              <a:chExt cx="3672000" cy="3672000"/>
            </a:xfrm>
            <a:effectLst>
              <a:outerShdw algn="tl" blurRad="114300" dir="2700000" dist="63500" rotWithShape="0">
                <a:prstClr val="black">
                  <a:alpha val="40000"/>
                </a:prstClr>
              </a:outerShdw>
            </a:effectLst>
          </p:grpSpPr>
          <p:sp>
            <p:nvSpPr>
              <p:cNvPr id="21" name="椭圆 4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b="100000" r="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sp>
            <p:nvSpPr>
              <p:cNvPr id="22" name="椭圆 4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b="100000" r="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grpSp>
        <p:sp>
          <p:nvSpPr>
            <p:cNvPr id="23" name="文本框 20"/>
            <p:cNvSpPr txBox="1"/>
            <p:nvPr/>
          </p:nvSpPr>
          <p:spPr>
            <a:xfrm>
              <a:off x="3633980" y="1921517"/>
              <a:ext cx="363626" cy="304689"/>
            </a:xfrm>
            <a:prstGeom prst="rect">
              <a:avLst/>
            </a:prstGeom>
            <a:noFill/>
          </p:spPr>
          <p:txBody>
            <a:bodyPr bIns="0" lIns="0" rIns="0" rtlCol="0" tIns="0" wrap="square">
              <a:spAutoFit/>
            </a:bodyPr>
            <a:lstStyle>
              <a:defPPr>
                <a:defRPr lang="zh-CN"/>
              </a:defPPr>
              <a:lvl1pPr>
                <a:defRPr sz="4000">
                  <a:solidFill>
                    <a:schemeClr val="bg1"/>
                  </a:solidFill>
                  <a:effectLst>
                    <a:outerShdw algn="tl" blurRad="50800" dir="2700000" dist="38100" rotWithShape="0">
                      <a:prstClr val="black">
                        <a:alpha val="40000"/>
                      </a:prstClr>
                    </a:outerShdw>
                  </a:effectLst>
                  <a:latin charset="-120" panose="00000800000000000000" pitchFamily="2" typeface="MEllan HK Xbold"/>
                  <a:ea charset="-120" panose="00000800000000000000" pitchFamily="2" typeface="MEllan HK Xbold"/>
                </a:defRPr>
              </a:lvl1pPr>
            </a:lstStyle>
            <a:p>
              <a:r>
                <a:rPr altLang="zh-CN" lang="en-US" sz="2665">
                  <a:solidFill>
                    <a:schemeClr val="accent4"/>
                  </a:solidFill>
                  <a:effectLst>
                    <a:innerShdw blurRad="25400" dir="13500000" dist="12700">
                      <a:prstClr val="black">
                        <a:alpha val="50000"/>
                      </a:prstClr>
                    </a:innerShdw>
                  </a:effectLst>
                  <a:latin charset="0" panose="020b0806030902050204" pitchFamily="34" typeface="Impact"/>
                  <a:sym typeface="+mn-lt"/>
                </a:rPr>
                <a:t>01</a:t>
              </a:r>
            </a:p>
          </p:txBody>
        </p:sp>
        <p:sp>
          <p:nvSpPr>
            <p:cNvPr id="24" name="矩形 22"/>
            <p:cNvSpPr/>
            <p:nvPr/>
          </p:nvSpPr>
          <p:spPr>
            <a:xfrm>
              <a:off x="3479859" y="2195046"/>
              <a:ext cx="576615" cy="205776"/>
            </a:xfrm>
            <a:prstGeom prst="rect">
              <a:avLst/>
            </a:prstGeom>
          </p:spPr>
          <p:txBody>
            <a:bodyPr bIns="45708" lIns="91416" rIns="91416" tIns="45708" wrap="none">
              <a:spAutoFit/>
            </a:bodyPr>
            <a:lstStyle/>
            <a:p>
              <a:pPr algn="ctr"/>
              <a:r>
                <a:rPr altLang="zh-CN" lang="en-US" sz="1200">
                  <a:solidFill>
                    <a:schemeClr val="accent4"/>
                  </a:solidFill>
                  <a:ea charset="-120" panose="00000800000000000000" pitchFamily="2" typeface="MEllan HK Xbold"/>
                  <a:sym typeface="+mn-lt"/>
                </a:rPr>
                <a:t>OPTION</a:t>
              </a:r>
            </a:p>
          </p:txBody>
        </p:sp>
        <p:sp>
          <p:nvSpPr>
            <p:cNvPr id="25" name="任意多边形 58"/>
            <p:cNvSpPr/>
            <p:nvPr/>
          </p:nvSpPr>
          <p:spPr bwMode="auto">
            <a:xfrm>
              <a:off x="3753543" y="2803697"/>
              <a:ext cx="680124" cy="681131"/>
            </a:xfrm>
            <a:custGeom>
              <a:gdLst>
                <a:gd fmla="*/ 742809 w 996535" name="connsiteX0"/>
                <a:gd fmla="*/ 0 h 998010" name="connsiteY0"/>
                <a:gd fmla="*/ 792398 w 996535" name="connsiteX1"/>
                <a:gd fmla="*/ 37023 h 998010" name="connsiteY1"/>
                <a:gd fmla="*/ 961497 w 996535" name="connsiteX2"/>
                <a:gd fmla="*/ 205800 h 998010" name="connsiteY2"/>
                <a:gd fmla="*/ 996535 w 996535" name="connsiteX3"/>
                <a:gd fmla="*/ 252553 h 998010" name="connsiteY3"/>
                <a:gd fmla="*/ 968121 w 996535" name="connsiteX4"/>
                <a:gd fmla="*/ 290519 h 998010" name="connsiteY4"/>
                <a:gd fmla="*/ 755866 w 996535" name="connsiteX5"/>
                <a:gd fmla="*/ 981612 h 998010" name="connsiteY5"/>
                <a:gd fmla="*/ 755866 w 996535" name="connsiteX6"/>
                <a:gd fmla="*/ 984721 h 998010" name="connsiteY6"/>
                <a:gd fmla="*/ 754451 w 996535" name="connsiteX7"/>
                <a:gd fmla="*/ 998010 h 998010" name="connsiteY7"/>
                <a:gd fmla="*/ 668631 w 996535" name="connsiteX8"/>
                <a:gd fmla="*/ 998010 h 998010" name="connsiteY8"/>
                <a:gd fmla="*/ 0 w 996535" name="connsiteX9"/>
                <a:gd fmla="*/ 998010 h 998010" name="connsiteY9"/>
                <a:gd fmla="*/ 0 w 996535" name="connsiteX10"/>
                <a:gd fmla="*/ 278096 h 998010" name="connsiteY10"/>
                <a:gd fmla="*/ 0 w 996535" name="connsiteX11"/>
                <a:gd fmla="*/ 241968 h 998010" name="connsiteY11"/>
                <a:gd fmla="*/ 211 w 996535" name="connsiteX12"/>
                <a:gd fmla="*/ 241945 h 998010" name="connsiteY12"/>
                <a:gd fmla="*/ 3318 w 996535" name="connsiteX13"/>
                <a:gd fmla="*/ 243499 h 998010" name="connsiteY13"/>
                <a:gd fmla="*/ 37500 w 996535" name="connsiteX14"/>
                <a:gd fmla="*/ 241945 h 998010" name="connsiteY14"/>
                <a:gd fmla="*/ 710682 w 996535" name="connsiteX15"/>
                <a:gd fmla="*/ 24534 h 998010" name="connsiteY15"/>
                <a:gd fmla="*/ 742809 w 996535" name="connsiteX16"/>
                <a:gd fmla="*/ 0 h 99801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998010" w="996535">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gradFill>
            <a:ln>
              <a:noFill/>
            </a:ln>
            <a:effectLst>
              <a:innerShdw blurRad="63500" dir="18900000" dist="25400">
                <a:schemeClr val="accent3">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grpSp>
          <p:nvGrpSpPr>
            <p:cNvPr id="26" name="组合 50"/>
            <p:cNvGrpSpPr/>
            <p:nvPr/>
          </p:nvGrpSpPr>
          <p:grpSpPr>
            <a:xfrm>
              <a:off x="4575978" y="2940985"/>
              <a:ext cx="1052232" cy="1052234"/>
              <a:chOff x="7221558" y="1631354"/>
              <a:chExt cx="3672000" cy="3672000"/>
            </a:xfrm>
            <a:effectLst>
              <a:outerShdw algn="tl" blurRad="114300" dir="2700000" dist="63500" rotWithShape="0">
                <a:prstClr val="black">
                  <a:alpha val="40000"/>
                </a:prstClr>
              </a:outerShdw>
            </a:effectLst>
          </p:grpSpPr>
          <p:sp>
            <p:nvSpPr>
              <p:cNvPr id="27" name="椭圆 51"/>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b="100000" r="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sp>
            <p:nvSpPr>
              <p:cNvPr id="28" name="椭圆 52"/>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b="100000" r="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grpSp>
        <p:sp>
          <p:nvSpPr>
            <p:cNvPr id="29" name="矩形 24"/>
            <p:cNvSpPr/>
            <p:nvPr/>
          </p:nvSpPr>
          <p:spPr>
            <a:xfrm>
              <a:off x="4816257" y="3554997"/>
              <a:ext cx="576615" cy="205776"/>
            </a:xfrm>
            <a:prstGeom prst="rect">
              <a:avLst/>
            </a:prstGeom>
          </p:spPr>
          <p:txBody>
            <a:bodyPr bIns="45708" lIns="91416" rIns="91416" tIns="45708" wrap="none">
              <a:spAutoFit/>
            </a:bodyPr>
            <a:lstStyle/>
            <a:p>
              <a:pPr algn="ctr"/>
              <a:r>
                <a:rPr altLang="zh-CN" lang="en-US" sz="1200">
                  <a:solidFill>
                    <a:schemeClr val="accent2"/>
                  </a:solidFill>
                  <a:ea charset="-120" panose="00000800000000000000" pitchFamily="2" typeface="MEllan HK Xbold"/>
                  <a:sym typeface="+mn-lt"/>
                </a:rPr>
                <a:t>OPTION</a:t>
              </a:r>
            </a:p>
          </p:txBody>
        </p:sp>
        <p:sp>
          <p:nvSpPr>
            <p:cNvPr id="30" name="文本框 23"/>
            <p:cNvSpPr txBox="1"/>
            <p:nvPr/>
          </p:nvSpPr>
          <p:spPr>
            <a:xfrm>
              <a:off x="4947738" y="3281468"/>
              <a:ext cx="408903" cy="304689"/>
            </a:xfrm>
            <a:prstGeom prst="rect">
              <a:avLst/>
            </a:prstGeom>
            <a:noFill/>
          </p:spPr>
          <p:txBody>
            <a:bodyPr bIns="0" lIns="0" rIns="0" rtlCol="0" tIns="0" wrap="square">
              <a:spAutoFit/>
            </a:bodyPr>
            <a:lstStyle>
              <a:defPPr>
                <a:defRPr lang="zh-CN"/>
              </a:defPPr>
              <a:lvl1pPr>
                <a:defRPr sz="4000">
                  <a:solidFill>
                    <a:schemeClr val="bg1"/>
                  </a:solidFill>
                  <a:effectLst>
                    <a:outerShdw algn="tl" blurRad="50800" dir="2700000" dist="38100" rotWithShape="0">
                      <a:prstClr val="black">
                        <a:alpha val="40000"/>
                      </a:prstClr>
                    </a:outerShdw>
                  </a:effectLst>
                  <a:latin charset="-120" panose="00000800000000000000" pitchFamily="2" typeface="MEllan HK Xbold"/>
                  <a:ea charset="-120" panose="00000800000000000000" pitchFamily="2" typeface="MEllan HK Xbold"/>
                </a:defRPr>
              </a:lvl1pPr>
            </a:lstStyle>
            <a:p>
              <a:r>
                <a:rPr altLang="zh-CN" lang="en-US" sz="2665">
                  <a:solidFill>
                    <a:schemeClr val="accent2"/>
                  </a:solidFill>
                  <a:effectLst>
                    <a:innerShdw blurRad="25400" dir="13500000" dist="12700">
                      <a:prstClr val="black">
                        <a:alpha val="50000"/>
                      </a:prstClr>
                    </a:innerShdw>
                  </a:effectLst>
                  <a:latin charset="0" panose="020b0806030902050204" pitchFamily="34" typeface="Impact"/>
                  <a:sym typeface="+mn-lt"/>
                </a:rPr>
                <a:t>04</a:t>
              </a:r>
            </a:p>
          </p:txBody>
        </p:sp>
        <p:grpSp>
          <p:nvGrpSpPr>
            <p:cNvPr id="31" name="组合 5"/>
            <p:cNvGrpSpPr/>
            <p:nvPr/>
          </p:nvGrpSpPr>
          <p:grpSpPr>
            <a:xfrm>
              <a:off x="3753011" y="2629023"/>
              <a:ext cx="1353822" cy="1693472"/>
              <a:chOff x="5095290" y="3645833"/>
              <a:chExt cx="1983655" cy="2481316"/>
            </a:xfrm>
          </p:grpSpPr>
          <p:sp>
            <p:nvSpPr>
              <p:cNvPr id="32" name="任意多边形 59"/>
              <p:cNvSpPr/>
              <p:nvPr/>
            </p:nvSpPr>
            <p:spPr bwMode="auto">
              <a:xfrm>
                <a:off x="5095290" y="4899780"/>
                <a:ext cx="1236805" cy="1227369"/>
              </a:xfrm>
              <a:custGeom>
                <a:gdLst>
                  <a:gd fmla="*/ 744721 w 1236805" name="connsiteX0"/>
                  <a:gd fmla="*/ 0 h 1227369" name="connsiteY0"/>
                  <a:gd fmla="*/ 825374 w 1236805" name="connsiteX1"/>
                  <a:gd fmla="*/ 0 h 1227369" name="connsiteY1"/>
                  <a:gd fmla="*/ 1017411 w 1236805" name="connsiteX2"/>
                  <a:gd fmla="*/ 0 h 1227369" name="connsiteY2"/>
                  <a:gd fmla="*/ 1236805 w 1236805" name="connsiteX3"/>
                  <a:gd fmla="*/ 0 h 1227369" name="connsiteY3"/>
                  <a:gd fmla="*/ 1230687 w 1236805" name="connsiteX4"/>
                  <a:gd fmla="*/ 115921 h 1227369" name="connsiteY4"/>
                  <a:gd fmla="*/ 0 w 1236805" name="connsiteX5"/>
                  <a:gd fmla="*/ 1227369 h 1227369" name="connsiteY5"/>
                  <a:gd fmla="*/ 0 w 1236805" name="connsiteX6"/>
                  <a:gd fmla="*/ 726753 h 1227369" name="connsiteY6"/>
                  <a:gd fmla="*/ 523850 w 1236805" name="connsiteX7"/>
                  <a:gd fmla="*/ 510648 h 1227369" name="connsiteY7"/>
                  <a:gd fmla="*/ 730640 w 1236805" name="connsiteX8"/>
                  <a:gd fmla="*/ 132198 h 1227369" name="connsiteY8"/>
                  <a:gd fmla="*/ 744721 w 1236805" name="connsiteX9"/>
                  <a:gd fmla="*/ 0 h 1227369"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227369" w="1236805">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gradFill>
              <a:ln w="12700">
                <a:noFill/>
              </a:ln>
              <a:effectLst>
                <a:innerShdw blurRad="63500" dir="2700000" dist="254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00">
                  <a:sym typeface="+mn-lt"/>
                </a:endParaRPr>
              </a:p>
            </p:txBody>
          </p:sp>
          <p:sp>
            <p:nvSpPr>
              <p:cNvPr id="33" name="任意多边形 65"/>
              <p:cNvSpPr/>
              <p:nvPr/>
            </p:nvSpPr>
            <p:spPr bwMode="auto">
              <a:xfrm>
                <a:off x="5840189" y="3645833"/>
                <a:ext cx="1238756" cy="1253947"/>
              </a:xfrm>
              <a:custGeom>
                <a:gdLst>
                  <a:gd fmla="*/ 1238756 w 1238756" name="connsiteX0"/>
                  <a:gd fmla="*/ 0 h 1253947" name="connsiteY0"/>
                  <a:gd fmla="*/ 1238756 w 1238756" name="connsiteX1"/>
                  <a:gd fmla="*/ 481960 h 1253947" name="connsiteY1"/>
                  <a:gd fmla="*/ 492621 w 1238756" name="connsiteX2"/>
                  <a:gd fmla="*/ 1231330 h 1253947" name="connsiteY2"/>
                  <a:gd fmla="*/ 492621 w 1238756" name="connsiteX3"/>
                  <a:gd fmla="*/ 1237549 h 1253947" name="connsiteY3"/>
                  <a:gd fmla="*/ 492621 w 1238756" name="connsiteX4"/>
                  <a:gd fmla="*/ 1243768 h 1253947" name="connsiteY4"/>
                  <a:gd fmla="*/ 492102 w 1238756" name="connsiteX5"/>
                  <a:gd fmla="*/ 1253617 h 1253947" name="connsiteY5"/>
                  <a:gd fmla="*/ 492084 w 1238756" name="connsiteX6"/>
                  <a:gd fmla="*/ 1253947 h 1253947" name="connsiteY6"/>
                  <a:gd fmla="*/ 272690 w 1238756" name="connsiteX7"/>
                  <a:gd fmla="*/ 1253947 h 1253947" name="connsiteY7"/>
                  <a:gd fmla="*/ 80653 w 1238756" name="connsiteX8"/>
                  <a:gd fmla="*/ 1253947 h 1253947" name="connsiteY8"/>
                  <a:gd fmla="*/ 0 w 1238756" name="connsiteX9"/>
                  <a:gd fmla="*/ 1253947 h 1253947" name="connsiteY9"/>
                  <a:gd fmla="*/ 1415 w 1238756" name="connsiteX10"/>
                  <a:gd fmla="*/ 1240658 h 1253947" name="connsiteY10"/>
                  <a:gd fmla="*/ 1415 w 1238756" name="connsiteX11"/>
                  <a:gd fmla="*/ 1237549 h 1253947" name="connsiteY11"/>
                  <a:gd fmla="*/ 213670 w 1238756" name="connsiteX12"/>
                  <a:gd fmla="*/ 546456 h 1253947" name="connsiteY12"/>
                  <a:gd fmla="*/ 242084 w 1238756" name="connsiteX13"/>
                  <a:gd fmla="*/ 508490 h 1253947" name="connsiteY13"/>
                  <a:gd fmla="*/ 284919 w 1238756" name="connsiteX14"/>
                  <a:gd fmla="*/ 451254 h 1253947" name="connsiteY14"/>
                  <a:gd fmla="*/ 1238756 w 1238756" name="connsiteX15"/>
                  <a:gd fmla="*/ 0 h 1253947"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1253947" w="1238756">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gradFill>
              <a:ln w="12700">
                <a:noFill/>
              </a:ln>
              <a:effectLst>
                <a:innerShdw blurRad="63500" dir="14400000" dist="254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sp>
            <p:nvSpPr>
              <p:cNvPr id="34" name="椭圆 2"/>
              <p:cNvSpPr/>
              <p:nvPr/>
            </p:nvSpPr>
            <p:spPr>
              <a:xfrm rot="701282">
                <a:off x="5871533" y="4466725"/>
                <a:ext cx="474869" cy="820979"/>
              </a:xfrm>
              <a:prstGeom prst="ellipse">
                <a:avLst/>
              </a:prstGeom>
              <a:gradFill>
                <a:gsLst>
                  <a:gs pos="0">
                    <a:srgbClr val="EBE7E6"/>
                  </a:gs>
                  <a:gs pos="100000">
                    <a:srgbClr val="E7E4E4"/>
                  </a:gs>
                </a:gsLst>
                <a:path path="circle">
                  <a:fillToRect b="-30000" l="50000" r="50000" t="1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grpSp>
        <p:sp>
          <p:nvSpPr>
            <p:cNvPr id="35" name="Freeform 18"/>
            <p:cNvSpPr/>
            <p:nvPr/>
          </p:nvSpPr>
          <p:spPr bwMode="auto">
            <a:xfrm>
              <a:off x="2907008" y="3471300"/>
              <a:ext cx="850769" cy="850770"/>
            </a:xfrm>
            <a:custGeom>
              <a:gdLst>
                <a:gd fmla="*/ 800 w 800" name="T0"/>
                <a:gd fmla="*/ 800 h 800" name="T1"/>
                <a:gd fmla="*/ 0 w 800" name="T2"/>
                <a:gd fmla="*/ 0 h 800" name="T3"/>
                <a:gd fmla="*/ 800 w 800" name="T4"/>
                <a:gd fmla="*/ 0 h 800" name="T5"/>
                <a:gd fmla="*/ 800 w 800" name="T6"/>
                <a:gd fmla="*/ 800 h 800" name="T7"/>
              </a:gdLst>
              <a:cxnLst>
                <a:cxn ang="0">
                  <a:pos x="T0" y="T1"/>
                </a:cxn>
                <a:cxn ang="0">
                  <a:pos x="T2" y="T3"/>
                </a:cxn>
                <a:cxn ang="0">
                  <a:pos x="T4" y="T5"/>
                </a:cxn>
                <a:cxn ang="0">
                  <a:pos x="T6" y="T7"/>
                </a:cxn>
              </a:cxnLst>
              <a:rect b="b" l="0" r="r" t="0"/>
              <a:pathLst>
                <a:path h="800" w="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gradFill>
            <a:ln>
              <a:noFill/>
            </a:ln>
            <a:effectLst>
              <a:innerShdw blurRad="63500" dir="8100000" dist="25400">
                <a:schemeClr val="accent3">
                  <a:lumMod val="50000"/>
                  <a:alpha val="50000"/>
                </a:schemeClr>
              </a:innerShdw>
            </a:effectLst>
          </p:spPr>
          <p:txBody>
            <a:bodyPr anchor="t" anchorCtr="0" bIns="45708" compatLnSpc="1" lIns="91416" numCol="1" rIns="91416" tIns="45708" vert="horz" wrap="square"/>
            <a:lstStyle/>
            <a:p>
              <a:endParaRPr altLang="en-US" lang="zh-CN" sz="1600">
                <a:sym typeface="+mn-lt"/>
              </a:endParaRPr>
            </a:p>
          </p:txBody>
        </p:sp>
        <p:grpSp>
          <p:nvGrpSpPr>
            <p:cNvPr id="36" name="组合 53"/>
            <p:cNvGrpSpPr/>
            <p:nvPr/>
          </p:nvGrpSpPr>
          <p:grpSpPr>
            <a:xfrm>
              <a:off x="3225911" y="2940985"/>
              <a:ext cx="1052232" cy="1052234"/>
              <a:chOff x="7221558" y="1631354"/>
              <a:chExt cx="3672000" cy="3672000"/>
            </a:xfrm>
            <a:effectLst>
              <a:outerShdw algn="tl" blurRad="114300" dir="2700000" dist="63500" rotWithShape="0">
                <a:prstClr val="black">
                  <a:alpha val="40000"/>
                </a:prstClr>
              </a:outerShdw>
            </a:effectLst>
          </p:grpSpPr>
          <p:sp>
            <p:nvSpPr>
              <p:cNvPr id="37" name="椭圆 5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b="100000" r="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sp>
            <p:nvSpPr>
              <p:cNvPr id="38" name="椭圆 5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b="100000" r="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grpSp>
        <p:sp>
          <p:nvSpPr>
            <p:cNvPr id="39" name="文本框 26"/>
            <p:cNvSpPr txBox="1"/>
            <p:nvPr/>
          </p:nvSpPr>
          <p:spPr>
            <a:xfrm>
              <a:off x="3611340" y="3281468"/>
              <a:ext cx="408903" cy="304689"/>
            </a:xfrm>
            <a:prstGeom prst="rect">
              <a:avLst/>
            </a:prstGeom>
            <a:noFill/>
          </p:spPr>
          <p:txBody>
            <a:bodyPr bIns="0" lIns="0" rIns="0" rtlCol="0" tIns="0" wrap="square">
              <a:spAutoFit/>
            </a:bodyPr>
            <a:lstStyle>
              <a:defPPr>
                <a:defRPr lang="zh-CN"/>
              </a:defPPr>
              <a:lvl1pPr>
                <a:defRPr sz="4000">
                  <a:solidFill>
                    <a:schemeClr val="bg1"/>
                  </a:solidFill>
                  <a:effectLst>
                    <a:outerShdw algn="tl" blurRad="50800" dir="2700000" dist="38100" rotWithShape="0">
                      <a:prstClr val="black">
                        <a:alpha val="40000"/>
                      </a:prstClr>
                    </a:outerShdw>
                  </a:effectLst>
                  <a:latin charset="-120" panose="00000800000000000000" pitchFamily="2" typeface="MEllan HK Xbold"/>
                  <a:ea charset="-120" panose="00000800000000000000" pitchFamily="2" typeface="MEllan HK Xbold"/>
                </a:defRPr>
              </a:lvl1pPr>
            </a:lstStyle>
            <a:p>
              <a:r>
                <a:rPr altLang="zh-CN" lang="en-US" sz="2665">
                  <a:solidFill>
                    <a:schemeClr val="accent3"/>
                  </a:solidFill>
                  <a:effectLst>
                    <a:innerShdw blurRad="25400" dir="13500000" dist="12700">
                      <a:prstClr val="black">
                        <a:alpha val="50000"/>
                      </a:prstClr>
                    </a:innerShdw>
                  </a:effectLst>
                  <a:latin charset="0" panose="020b0806030902050204" pitchFamily="34" typeface="Impact"/>
                  <a:sym typeface="+mn-lt"/>
                </a:rPr>
                <a:t>03</a:t>
              </a:r>
            </a:p>
          </p:txBody>
        </p:sp>
        <p:sp>
          <p:nvSpPr>
            <p:cNvPr id="40" name="矩形 30"/>
            <p:cNvSpPr/>
            <p:nvPr/>
          </p:nvSpPr>
          <p:spPr>
            <a:xfrm>
              <a:off x="3479859" y="3554997"/>
              <a:ext cx="576615" cy="205776"/>
            </a:xfrm>
            <a:prstGeom prst="rect">
              <a:avLst/>
            </a:prstGeom>
          </p:spPr>
          <p:txBody>
            <a:bodyPr bIns="45708" lIns="91416" rIns="91416" tIns="45708" wrap="none">
              <a:spAutoFit/>
            </a:bodyPr>
            <a:lstStyle/>
            <a:p>
              <a:pPr algn="ctr"/>
              <a:r>
                <a:rPr altLang="zh-CN" lang="en-US" sz="1200">
                  <a:solidFill>
                    <a:schemeClr val="accent3"/>
                  </a:solidFill>
                  <a:ea charset="-120" panose="00000800000000000000" pitchFamily="2" typeface="MEllan HK Xbold"/>
                  <a:sym typeface="+mn-lt"/>
                </a:rPr>
                <a:t>OPTION</a:t>
              </a:r>
            </a:p>
          </p:txBody>
        </p:sp>
        <p:grpSp>
          <p:nvGrpSpPr>
            <p:cNvPr id="41" name="组合 44"/>
            <p:cNvGrpSpPr/>
            <p:nvPr/>
          </p:nvGrpSpPr>
          <p:grpSpPr>
            <a:xfrm>
              <a:off x="4580918" y="1613118"/>
              <a:ext cx="1052232" cy="1052234"/>
              <a:chOff x="7221558" y="1631354"/>
              <a:chExt cx="3672000" cy="3672000"/>
            </a:xfrm>
            <a:effectLst>
              <a:outerShdw algn="tl" blurRad="114300" dir="2700000" dist="63500" rotWithShape="0">
                <a:prstClr val="black">
                  <a:alpha val="40000"/>
                </a:prstClr>
              </a:outerShdw>
            </a:effectLst>
          </p:grpSpPr>
          <p:sp>
            <p:nvSpPr>
              <p:cNvPr id="42" name="椭圆 45"/>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b="100000" r="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sp>
            <p:nvSpPr>
              <p:cNvPr id="43" name="椭圆 46"/>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b="100000" r="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ym typeface="+mn-lt"/>
                </a:endParaRPr>
              </a:p>
            </p:txBody>
          </p:sp>
        </p:grpSp>
        <p:sp>
          <p:nvSpPr>
            <p:cNvPr id="44" name="文本框 18"/>
            <p:cNvSpPr txBox="1"/>
            <p:nvPr/>
          </p:nvSpPr>
          <p:spPr>
            <a:xfrm>
              <a:off x="4982471" y="1921517"/>
              <a:ext cx="339437" cy="304689"/>
            </a:xfrm>
            <a:prstGeom prst="rect">
              <a:avLst/>
            </a:prstGeom>
            <a:noFill/>
          </p:spPr>
          <p:txBody>
            <a:bodyPr bIns="0" lIns="0" rIns="0" rtlCol="0" tIns="0" wrap="square">
              <a:spAutoFit/>
            </a:bodyPr>
            <a:lstStyle>
              <a:defPPr>
                <a:defRPr lang="zh-CN"/>
              </a:defPPr>
              <a:lvl1pPr>
                <a:defRPr sz="4000">
                  <a:solidFill>
                    <a:schemeClr val="bg1"/>
                  </a:solidFill>
                  <a:effectLst>
                    <a:outerShdw algn="tl" blurRad="50800" dir="2700000" dist="38100" rotWithShape="0">
                      <a:prstClr val="black">
                        <a:alpha val="40000"/>
                      </a:prstClr>
                    </a:outerShdw>
                  </a:effectLst>
                  <a:latin charset="-120" panose="00000800000000000000" pitchFamily="2" typeface="MEllan HK Xbold"/>
                  <a:ea charset="-120" panose="00000800000000000000" pitchFamily="2" typeface="MEllan HK Xbold"/>
                </a:defRPr>
              </a:lvl1pPr>
            </a:lstStyle>
            <a:p>
              <a:r>
                <a:rPr altLang="zh-CN" lang="en-US" sz="2665">
                  <a:solidFill>
                    <a:schemeClr val="accent1"/>
                  </a:solidFill>
                  <a:effectLst>
                    <a:innerShdw blurRad="25400" dir="13500000" dist="12700">
                      <a:prstClr val="black">
                        <a:alpha val="50000"/>
                      </a:prstClr>
                    </a:innerShdw>
                  </a:effectLst>
                  <a:latin charset="0" panose="020b0806030902050204" pitchFamily="34" typeface="Impact"/>
                  <a:sym typeface="+mn-lt"/>
                </a:rPr>
                <a:t>02</a:t>
              </a:r>
            </a:p>
          </p:txBody>
        </p:sp>
        <p:sp>
          <p:nvSpPr>
            <p:cNvPr id="45" name="矩形 19"/>
            <p:cNvSpPr/>
            <p:nvPr/>
          </p:nvSpPr>
          <p:spPr>
            <a:xfrm>
              <a:off x="4816257" y="2195046"/>
              <a:ext cx="576615" cy="205776"/>
            </a:xfrm>
            <a:prstGeom prst="rect">
              <a:avLst/>
            </a:prstGeom>
          </p:spPr>
          <p:txBody>
            <a:bodyPr bIns="45708" lIns="91416" rIns="91416" tIns="45708" wrap="none">
              <a:spAutoFit/>
            </a:bodyPr>
            <a:lstStyle/>
            <a:p>
              <a:pPr algn="ctr"/>
              <a:r>
                <a:rPr altLang="zh-CN" lang="en-US" sz="1200">
                  <a:solidFill>
                    <a:schemeClr val="accent1"/>
                  </a:solidFill>
                  <a:ea charset="-120" panose="00000800000000000000" pitchFamily="2" typeface="MEllan HK Xbold"/>
                  <a:sym typeface="+mn-lt"/>
                </a:rPr>
                <a:t>OPTION</a:t>
              </a:r>
            </a:p>
          </p:txBody>
        </p:sp>
      </p:grpSp>
      <p:grpSp>
        <p:nvGrpSpPr>
          <p:cNvPr id="46" name="组合 25"/>
          <p:cNvGrpSpPr/>
          <p:nvPr/>
        </p:nvGrpSpPr>
        <p:grpSpPr>
          <a:xfrm>
            <a:off x="8229045" y="2022520"/>
            <a:ext cx="3527957" cy="1019344"/>
            <a:chOff x="497329" y="2674282"/>
            <a:chExt cx="3210265" cy="764708"/>
          </a:xfrm>
        </p:grpSpPr>
        <p:sp>
          <p:nvSpPr>
            <p:cNvPr id="47" name="矩形 26"/>
            <p:cNvSpPr/>
            <p:nvPr/>
          </p:nvSpPr>
          <p:spPr>
            <a:xfrm>
              <a:off x="503238" y="3053880"/>
              <a:ext cx="3204356" cy="381405"/>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48" name="矩形 27"/>
            <p:cNvSpPr/>
            <p:nvPr/>
          </p:nvSpPr>
          <p:spPr>
            <a:xfrm>
              <a:off x="497329" y="2674282"/>
              <a:ext cx="2107881" cy="388722"/>
            </a:xfrm>
            <a:prstGeom prst="rect">
              <a:avLst/>
            </a:prstGeom>
          </p:spPr>
          <p:txBody>
            <a:bodyPr wrap="none">
              <a:spAutoFit/>
            </a:bodyPr>
            <a:lstStyle/>
            <a:p>
              <a:pPr>
                <a:defRPr/>
              </a:pPr>
              <a:r>
                <a:rPr altLang="en-US" lang="zh-CN" sz="2800">
                  <a:solidFill>
                    <a:schemeClr val="accent1"/>
                  </a:solidFill>
                  <a:latin charset="-122" panose="020b0503020204020204" pitchFamily="34" typeface="微软雅黑"/>
                  <a:ea charset="-122" panose="020b0503020204020204" pitchFamily="34" typeface="微软雅黑"/>
                </a:rPr>
                <a:t>点击添加标题</a:t>
              </a:r>
            </a:p>
          </p:txBody>
        </p:sp>
      </p:grpSp>
      <p:grpSp>
        <p:nvGrpSpPr>
          <p:cNvPr id="49" name="组合 25"/>
          <p:cNvGrpSpPr/>
          <p:nvPr/>
        </p:nvGrpSpPr>
        <p:grpSpPr>
          <a:xfrm>
            <a:off x="8272283" y="4257143"/>
            <a:ext cx="3207115" cy="993623"/>
            <a:chOff x="497329" y="2693579"/>
            <a:chExt cx="2614313" cy="745411"/>
          </a:xfrm>
        </p:grpSpPr>
        <p:sp>
          <p:nvSpPr>
            <p:cNvPr id="50" name="矩形 26"/>
            <p:cNvSpPr/>
            <p:nvPr/>
          </p:nvSpPr>
          <p:spPr>
            <a:xfrm>
              <a:off x="503237" y="3053880"/>
              <a:ext cx="2608404"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1" name="矩形 27"/>
            <p:cNvSpPr/>
            <p:nvPr/>
          </p:nvSpPr>
          <p:spPr>
            <a:xfrm>
              <a:off x="497328" y="2693579"/>
              <a:ext cx="1888303" cy="388721"/>
            </a:xfrm>
            <a:prstGeom prst="rect">
              <a:avLst/>
            </a:prstGeom>
          </p:spPr>
          <p:txBody>
            <a:bodyPr wrap="none">
              <a:spAutoFit/>
            </a:bodyPr>
            <a:lstStyle/>
            <a:p>
              <a:pPr>
                <a:defRPr/>
              </a:pPr>
              <a:r>
                <a:rPr altLang="en-US" lang="zh-CN" sz="2800">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52" name="组合 25"/>
          <p:cNvGrpSpPr/>
          <p:nvPr/>
        </p:nvGrpSpPr>
        <p:grpSpPr>
          <a:xfrm>
            <a:off x="509457" y="2108550"/>
            <a:ext cx="3302008" cy="1012744"/>
            <a:chOff x="503238" y="2679234"/>
            <a:chExt cx="3217497" cy="759755"/>
          </a:xfrm>
        </p:grpSpPr>
        <p:sp>
          <p:nvSpPr>
            <p:cNvPr id="53" name="矩形 26"/>
            <p:cNvSpPr/>
            <p:nvPr/>
          </p:nvSpPr>
          <p:spPr>
            <a:xfrm>
              <a:off x="503238" y="3053879"/>
              <a:ext cx="3204356" cy="381404"/>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4" name="矩形 27"/>
            <p:cNvSpPr/>
            <p:nvPr/>
          </p:nvSpPr>
          <p:spPr>
            <a:xfrm>
              <a:off x="1463543" y="2679234"/>
              <a:ext cx="2257192" cy="388721"/>
            </a:xfrm>
            <a:prstGeom prst="rect">
              <a:avLst/>
            </a:prstGeom>
          </p:spPr>
          <p:txBody>
            <a:bodyPr wrap="none">
              <a:spAutoFit/>
            </a:bodyPr>
            <a:lstStyle/>
            <a:p>
              <a:pPr algn="r">
                <a:defRPr/>
              </a:pPr>
              <a:r>
                <a:rPr altLang="en-US" lang="zh-CN" sz="2800">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grpSp>
      <p:grpSp>
        <p:nvGrpSpPr>
          <p:cNvPr id="55" name="组合 25"/>
          <p:cNvGrpSpPr/>
          <p:nvPr/>
        </p:nvGrpSpPr>
        <p:grpSpPr>
          <a:xfrm>
            <a:off x="611029" y="4215252"/>
            <a:ext cx="3098861" cy="964634"/>
            <a:chOff x="954447" y="2715325"/>
            <a:chExt cx="2753147" cy="723665"/>
          </a:xfrm>
        </p:grpSpPr>
        <p:sp>
          <p:nvSpPr>
            <p:cNvPr id="56" name="矩形 26"/>
            <p:cNvSpPr/>
            <p:nvPr/>
          </p:nvSpPr>
          <p:spPr>
            <a:xfrm>
              <a:off x="954447" y="3053880"/>
              <a:ext cx="2753147" cy="381405"/>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7" name="矩形 27"/>
            <p:cNvSpPr/>
            <p:nvPr/>
          </p:nvSpPr>
          <p:spPr>
            <a:xfrm>
              <a:off x="1636402" y="2715325"/>
              <a:ext cx="2058050" cy="388722"/>
            </a:xfrm>
            <a:prstGeom prst="rect">
              <a:avLst/>
            </a:prstGeom>
          </p:spPr>
          <p:txBody>
            <a:bodyPr wrap="none">
              <a:spAutoFit/>
            </a:bodyPr>
            <a:lstStyle/>
            <a:p>
              <a:pPr algn="r">
                <a:defRPr/>
              </a:pPr>
              <a:r>
                <a:rPr altLang="en-US" lang="zh-CN" sz="2800">
                  <a:solidFill>
                    <a:schemeClr val="accent1"/>
                  </a:solidFill>
                  <a:latin charset="-122" panose="020b0503020204020204" pitchFamily="34" typeface="微软雅黑"/>
                  <a:ea charset="-122" panose="020b0503020204020204" pitchFamily="34" typeface="微软雅黑"/>
                </a:rPr>
                <a:t>点击添加标题</a:t>
              </a:r>
            </a:p>
          </p:txBody>
        </p:sp>
      </p:gr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8"/>
                                        </p:tgtEl>
                                        <p:attrNameLst>
                                          <p:attrName>style.visibility</p:attrName>
                                        </p:attrNameLst>
                                      </p:cBhvr>
                                      <p:to>
                                        <p:strVal val="visible"/>
                                      </p:to>
                                    </p:set>
                                    <p:anim calcmode="lin" valueType="num">
                                      <p:cBhvr>
                                        <p:cTn dur="500" fill="hold" id="7"/>
                                        <p:tgtEl>
                                          <p:spTgt spid="58"/>
                                        </p:tgtEl>
                                        <p:attrNameLst>
                                          <p:attrName>ppt_w</p:attrName>
                                        </p:attrNameLst>
                                      </p:cBhvr>
                                      <p:tavLst>
                                        <p:tav tm="0">
                                          <p:val>
                                            <p:fltVal val="0"/>
                                          </p:val>
                                        </p:tav>
                                        <p:tav tm="100000">
                                          <p:val>
                                            <p:strVal val="#ppt_w"/>
                                          </p:val>
                                        </p:tav>
                                      </p:tavLst>
                                    </p:anim>
                                    <p:anim calcmode="lin" valueType="num">
                                      <p:cBhvr>
                                        <p:cTn dur="500" fill="hold" id="8"/>
                                        <p:tgtEl>
                                          <p:spTgt spid="58"/>
                                        </p:tgtEl>
                                        <p:attrNameLst>
                                          <p:attrName>ppt_h</p:attrName>
                                        </p:attrNameLst>
                                      </p:cBhvr>
                                      <p:tavLst>
                                        <p:tav tm="0">
                                          <p:val>
                                            <p:fltVal val="0"/>
                                          </p:val>
                                        </p:tav>
                                        <p:tav tm="100000">
                                          <p:val>
                                            <p:strVal val="#ppt_h"/>
                                          </p:val>
                                        </p:tav>
                                      </p:tavLst>
                                    </p:anim>
                                  </p:childTnLst>
                                </p:cTn>
                              </p:par>
                              <p:par>
                                <p:cTn fill="hold" id="9" nodeType="withEffect" presetClass="emph" presetID="8" presetSubtype="0">
                                  <p:stCondLst>
                                    <p:cond delay="0"/>
                                  </p:stCondLst>
                                  <p:childTnLst>
                                    <p:animRot by="21600000">
                                      <p:cBhvr>
                                        <p:cTn dur="500" fill="hold" id="10"/>
                                        <p:tgtEl>
                                          <p:spTgt spid="58"/>
                                        </p:tgtEl>
                                        <p:attrNameLst>
                                          <p:attrName>r</p:attrName>
                                        </p:attrNameLst>
                                      </p:cBhvr>
                                    </p:animRot>
                                  </p:childTnLst>
                                </p:cTn>
                              </p:par>
                            </p:childTnLst>
                          </p:cTn>
                        </p:par>
                        <p:par>
                          <p:cTn fill="hold" id="11" nodeType="afterGroup">
                            <p:stCondLst>
                              <p:cond delay="500"/>
                            </p:stCondLst>
                            <p:childTnLst>
                              <p:par>
                                <p:cTn decel="100000" fill="hold" id="12" nodeType="afterEffect" presetClass="entr" presetID="2" presetSubtype="2">
                                  <p:stCondLst>
                                    <p:cond delay="0"/>
                                  </p:stCondLst>
                                  <p:childTnLst>
                                    <p:set>
                                      <p:cBhvr>
                                        <p:cTn dur="1" fill="hold" id="13">
                                          <p:stCondLst>
                                            <p:cond delay="0"/>
                                          </p:stCondLst>
                                        </p:cTn>
                                        <p:tgtEl>
                                          <p:spTgt spid="52"/>
                                        </p:tgtEl>
                                        <p:attrNameLst>
                                          <p:attrName>style.visibility</p:attrName>
                                        </p:attrNameLst>
                                      </p:cBhvr>
                                      <p:to>
                                        <p:strVal val="visible"/>
                                      </p:to>
                                    </p:set>
                                    <p:anim calcmode="lin" valueType="num">
                                      <p:cBhvr additive="base">
                                        <p:cTn dur="500" fill="hold" id="14"/>
                                        <p:tgtEl>
                                          <p:spTgt spid="52"/>
                                        </p:tgtEl>
                                        <p:attrNameLst>
                                          <p:attrName>ppt_x</p:attrName>
                                        </p:attrNameLst>
                                      </p:cBhvr>
                                      <p:tavLst>
                                        <p:tav tm="0">
                                          <p:val>
                                            <p:strVal val="1+#ppt_w/2"/>
                                          </p:val>
                                        </p:tav>
                                        <p:tav tm="100000">
                                          <p:val>
                                            <p:strVal val="#ppt_x"/>
                                          </p:val>
                                        </p:tav>
                                      </p:tavLst>
                                    </p:anim>
                                    <p:anim calcmode="lin" valueType="num">
                                      <p:cBhvr additive="base">
                                        <p:cTn dur="500" fill="hold" id="15"/>
                                        <p:tgtEl>
                                          <p:spTgt spid="5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000"/>
                            </p:stCondLst>
                            <p:childTnLst>
                              <p:par>
                                <p:cTn decel="100000" fill="hold" id="17" nodeType="afterEffect" presetClass="entr" presetID="2" presetSubtype="2">
                                  <p:stCondLst>
                                    <p:cond delay="0"/>
                                  </p:stCondLst>
                                  <p:childTnLst>
                                    <p:set>
                                      <p:cBhvr>
                                        <p:cTn dur="1" fill="hold" id="18">
                                          <p:stCondLst>
                                            <p:cond delay="0"/>
                                          </p:stCondLst>
                                        </p:cTn>
                                        <p:tgtEl>
                                          <p:spTgt spid="55"/>
                                        </p:tgtEl>
                                        <p:attrNameLst>
                                          <p:attrName>style.visibility</p:attrName>
                                        </p:attrNameLst>
                                      </p:cBhvr>
                                      <p:to>
                                        <p:strVal val="visible"/>
                                      </p:to>
                                    </p:set>
                                    <p:anim calcmode="lin" valueType="num">
                                      <p:cBhvr additive="base">
                                        <p:cTn dur="500" fill="hold" id="19"/>
                                        <p:tgtEl>
                                          <p:spTgt spid="55"/>
                                        </p:tgtEl>
                                        <p:attrNameLst>
                                          <p:attrName>ppt_x</p:attrName>
                                        </p:attrNameLst>
                                      </p:cBhvr>
                                      <p:tavLst>
                                        <p:tav tm="0">
                                          <p:val>
                                            <p:strVal val="1+#ppt_w/2"/>
                                          </p:val>
                                        </p:tav>
                                        <p:tav tm="100000">
                                          <p:val>
                                            <p:strVal val="#ppt_x"/>
                                          </p:val>
                                        </p:tav>
                                      </p:tavLst>
                                    </p:anim>
                                    <p:anim calcmode="lin" valueType="num">
                                      <p:cBhvr additive="base">
                                        <p:cTn dur="500" fill="hold" id="20"/>
                                        <p:tgtEl>
                                          <p:spTgt spid="5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1500"/>
                            </p:stCondLst>
                            <p:childTnLst>
                              <p:par>
                                <p:cTn decel="100000" fill="hold" id="22" nodeType="afterEffect" presetClass="entr" presetID="2" presetSubtype="8">
                                  <p:stCondLst>
                                    <p:cond delay="0"/>
                                  </p:stCondLst>
                                  <p:childTnLst>
                                    <p:set>
                                      <p:cBhvr>
                                        <p:cTn dur="1" fill="hold" id="23">
                                          <p:stCondLst>
                                            <p:cond delay="0"/>
                                          </p:stCondLst>
                                        </p:cTn>
                                        <p:tgtEl>
                                          <p:spTgt spid="46"/>
                                        </p:tgtEl>
                                        <p:attrNameLst>
                                          <p:attrName>style.visibility</p:attrName>
                                        </p:attrNameLst>
                                      </p:cBhvr>
                                      <p:to>
                                        <p:strVal val="visible"/>
                                      </p:to>
                                    </p:set>
                                    <p:anim calcmode="lin" valueType="num">
                                      <p:cBhvr additive="base">
                                        <p:cTn dur="500" fill="hold" id="24"/>
                                        <p:tgtEl>
                                          <p:spTgt spid="46"/>
                                        </p:tgtEl>
                                        <p:attrNameLst>
                                          <p:attrName>ppt_x</p:attrName>
                                        </p:attrNameLst>
                                      </p:cBhvr>
                                      <p:tavLst>
                                        <p:tav tm="0">
                                          <p:val>
                                            <p:strVal val="0-#ppt_w/2"/>
                                          </p:val>
                                        </p:tav>
                                        <p:tav tm="100000">
                                          <p:val>
                                            <p:strVal val="#ppt_x"/>
                                          </p:val>
                                        </p:tav>
                                      </p:tavLst>
                                    </p:anim>
                                    <p:anim calcmode="lin" valueType="num">
                                      <p:cBhvr additive="base">
                                        <p:cTn dur="500" fill="hold" id="25"/>
                                        <p:tgtEl>
                                          <p:spTgt spid="4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decel="100000" fill="hold" id="27" nodeType="afterEffect" presetClass="entr" presetID="2" presetSubtype="8">
                                  <p:stCondLst>
                                    <p:cond delay="0"/>
                                  </p:stCondLst>
                                  <p:childTnLst>
                                    <p:set>
                                      <p:cBhvr>
                                        <p:cTn dur="1" fill="hold" id="28">
                                          <p:stCondLst>
                                            <p:cond delay="0"/>
                                          </p:stCondLst>
                                        </p:cTn>
                                        <p:tgtEl>
                                          <p:spTgt spid="49"/>
                                        </p:tgtEl>
                                        <p:attrNameLst>
                                          <p:attrName>style.visibility</p:attrName>
                                        </p:attrNameLst>
                                      </p:cBhvr>
                                      <p:to>
                                        <p:strVal val="visible"/>
                                      </p:to>
                                    </p:set>
                                    <p:anim calcmode="lin" valueType="num">
                                      <p:cBhvr additive="base">
                                        <p:cTn dur="500" fill="hold" id="29"/>
                                        <p:tgtEl>
                                          <p:spTgt spid="49"/>
                                        </p:tgtEl>
                                        <p:attrNameLst>
                                          <p:attrName>ppt_x</p:attrName>
                                        </p:attrNameLst>
                                      </p:cBhvr>
                                      <p:tavLst>
                                        <p:tav tm="0">
                                          <p:val>
                                            <p:strVal val="0-#ppt_w/2"/>
                                          </p:val>
                                        </p:tav>
                                        <p:tav tm="100000">
                                          <p:val>
                                            <p:strVal val="#ppt_x"/>
                                          </p:val>
                                        </p:tav>
                                      </p:tavLst>
                                    </p:anim>
                                    <p:anim calcmode="lin" valueType="num">
                                      <p:cBhvr additive="base">
                                        <p:cTn dur="500" fill="hold" id="30"/>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Rectangle 3"/>
          <p:cNvSpPr/>
          <p:nvPr/>
        </p:nvSpPr>
        <p:spPr>
          <a:xfrm>
            <a:off x="1118898" y="1496585"/>
            <a:ext cx="2336191" cy="1535600"/>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9" name="Text Box 10"/>
          <p:cNvSpPr txBox="1">
            <a:spLocks noChangeArrowheads="1"/>
          </p:cNvSpPr>
          <p:nvPr/>
        </p:nvSpPr>
        <p:spPr bwMode="auto">
          <a:xfrm>
            <a:off x="1097739" y="3085880"/>
            <a:ext cx="2357353"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10" name="Rectangle 5"/>
          <p:cNvSpPr/>
          <p:nvPr/>
        </p:nvSpPr>
        <p:spPr>
          <a:xfrm>
            <a:off x="3662468" y="1496585"/>
            <a:ext cx="2336191" cy="1535600"/>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11" name="Text Box 10"/>
          <p:cNvSpPr txBox="1">
            <a:spLocks noChangeArrowheads="1"/>
          </p:cNvSpPr>
          <p:nvPr/>
        </p:nvSpPr>
        <p:spPr bwMode="auto">
          <a:xfrm>
            <a:off x="3643426" y="3080332"/>
            <a:ext cx="2355236"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12" name="Rectangle 7"/>
          <p:cNvSpPr/>
          <p:nvPr/>
        </p:nvSpPr>
        <p:spPr>
          <a:xfrm>
            <a:off x="6193343" y="1496585"/>
            <a:ext cx="2336191" cy="15356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13" name="Text Box 10"/>
          <p:cNvSpPr txBox="1">
            <a:spLocks noChangeArrowheads="1"/>
          </p:cNvSpPr>
          <p:nvPr/>
        </p:nvSpPr>
        <p:spPr bwMode="auto">
          <a:xfrm>
            <a:off x="6172185" y="3080332"/>
            <a:ext cx="2357353"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14" name="Rectangle 9"/>
          <p:cNvSpPr/>
          <p:nvPr/>
        </p:nvSpPr>
        <p:spPr>
          <a:xfrm>
            <a:off x="8736913" y="1496585"/>
            <a:ext cx="2336191" cy="1535600"/>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15" name="Text Box 10"/>
          <p:cNvSpPr txBox="1">
            <a:spLocks noChangeArrowheads="1"/>
          </p:cNvSpPr>
          <p:nvPr/>
        </p:nvSpPr>
        <p:spPr bwMode="auto">
          <a:xfrm>
            <a:off x="8715755" y="3080332"/>
            <a:ext cx="2357353"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16" name="Rectangle 11"/>
          <p:cNvSpPr/>
          <p:nvPr/>
        </p:nvSpPr>
        <p:spPr>
          <a:xfrm>
            <a:off x="1108318" y="4027002"/>
            <a:ext cx="2336191" cy="1535600"/>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17" name="Text Box 10"/>
          <p:cNvSpPr txBox="1">
            <a:spLocks noChangeArrowheads="1"/>
          </p:cNvSpPr>
          <p:nvPr/>
        </p:nvSpPr>
        <p:spPr bwMode="auto">
          <a:xfrm>
            <a:off x="1089272" y="5609929"/>
            <a:ext cx="2355237"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18" name="Rectangle 13"/>
          <p:cNvSpPr/>
          <p:nvPr/>
        </p:nvSpPr>
        <p:spPr>
          <a:xfrm>
            <a:off x="3654004" y="4027002"/>
            <a:ext cx="2336191" cy="1535600"/>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19" name="Text Box 10"/>
          <p:cNvSpPr txBox="1">
            <a:spLocks noChangeArrowheads="1"/>
          </p:cNvSpPr>
          <p:nvPr/>
        </p:nvSpPr>
        <p:spPr bwMode="auto">
          <a:xfrm>
            <a:off x="3632846" y="5609929"/>
            <a:ext cx="2357353"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20" name="Rectangle 15"/>
          <p:cNvSpPr/>
          <p:nvPr/>
        </p:nvSpPr>
        <p:spPr>
          <a:xfrm>
            <a:off x="6182763" y="4027002"/>
            <a:ext cx="2336191" cy="1535600"/>
          </a:xfrm>
          <a:prstGeom prst="rect">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21" name="Text Box 10"/>
          <p:cNvSpPr txBox="1">
            <a:spLocks noChangeArrowheads="1"/>
          </p:cNvSpPr>
          <p:nvPr/>
        </p:nvSpPr>
        <p:spPr bwMode="auto">
          <a:xfrm>
            <a:off x="6161604" y="5609929"/>
            <a:ext cx="2357353"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22" name="Rectangle 17"/>
          <p:cNvSpPr/>
          <p:nvPr/>
        </p:nvSpPr>
        <p:spPr>
          <a:xfrm>
            <a:off x="8726333" y="4027002"/>
            <a:ext cx="2336191" cy="1535600"/>
          </a:xfrm>
          <a:prstGeom prst="rect">
            <a:avLst/>
          </a:prstGeom>
          <a:blipFill dpi="0" rotWithShape="1">
            <a:blip r:embed="rId10">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zh-CN" lang="zh-CN" sz="3200">
              <a:solidFill>
                <a:schemeClr val="tx1">
                  <a:lumMod val="50000"/>
                  <a:lumOff val="50000"/>
                </a:schemeClr>
              </a:solidFill>
            </a:endParaRPr>
          </a:p>
        </p:txBody>
      </p:sp>
      <p:sp>
        <p:nvSpPr>
          <p:cNvPr id="23" name="Text Box 10"/>
          <p:cNvSpPr txBox="1">
            <a:spLocks noChangeArrowheads="1"/>
          </p:cNvSpPr>
          <p:nvPr/>
        </p:nvSpPr>
        <p:spPr bwMode="auto">
          <a:xfrm>
            <a:off x="8707288" y="5609929"/>
            <a:ext cx="2355237" cy="730742"/>
          </a:xfrm>
          <a:prstGeom prst="rect">
            <a:avLst/>
          </a:prstGeom>
          <a:noFill/>
          <a:ln w="9525">
            <a:noFill/>
            <a:miter lim="800000"/>
          </a:ln>
        </p:spPr>
        <p:txBody>
          <a:bodyPr bIns="30472" lIns="60944" rIns="60944" tIns="30472">
            <a:spAutoFit/>
          </a:bodyPr>
          <a:lstStyle/>
          <a:p>
            <a:pPr algn="ctr" lvl="0">
              <a:lnSpc>
                <a:spcPct val="150000"/>
              </a:lnSpc>
              <a:defRPr/>
            </a:pPr>
            <a:r>
              <a:rPr altLang="en-US" lang="zh-CN" sz="1465">
                <a:solidFill>
                  <a:schemeClr val="tx1">
                    <a:lumMod val="50000"/>
                    <a:lumOff val="50000"/>
                  </a:schemeClr>
                </a:solidFill>
                <a:latin charset="-122" panose="020b0503020204020204" pitchFamily="34" typeface="微软雅黑"/>
                <a:ea charset="-122" panose="020b0503020204020204" pitchFamily="34" typeface="微软雅黑"/>
              </a:rPr>
              <a:t>根据需要添加文字，一页的文字最好不要超过200字</a:t>
            </a:r>
          </a:p>
        </p:txBody>
      </p:sp>
      <p:sp>
        <p:nvSpPr>
          <p:cNvPr id="24" name="标题 23"/>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52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 calcmode="lin" valueType="num">
                                      <p:cBhvr>
                                        <p:cTn dur="500" fill="hold" id="9"/>
                                        <p:tgtEl>
                                          <p:spTgt spid="8"/>
                                        </p:tgtEl>
                                        <p:attrNameLst>
                                          <p:attrName>ppt_x</p:attrName>
                                        </p:attrNameLst>
                                      </p:cBhvr>
                                      <p:tavLst>
                                        <p:tav tm="0">
                                          <p:val>
                                            <p:fltVal val="0.5"/>
                                          </p:val>
                                        </p:tav>
                                        <p:tav tm="100000">
                                          <p:val>
                                            <p:strVal val="#ppt_x"/>
                                          </p:val>
                                        </p:tav>
                                      </p:tavLst>
                                    </p:anim>
                                    <p:anim calcmode="lin" valueType="num">
                                      <p:cBhvr>
                                        <p:cTn dur="500" fill="hold" id="10"/>
                                        <p:tgtEl>
                                          <p:spTgt spid="8"/>
                                        </p:tgtEl>
                                        <p:attrNameLst>
                                          <p:attrName>ppt_y</p:attrName>
                                        </p:attrNameLst>
                                      </p:cBhvr>
                                      <p:tavLst>
                                        <p:tav tm="0">
                                          <p:val>
                                            <p:fltVal val="0.5"/>
                                          </p:val>
                                        </p:tav>
                                        <p:tav tm="100000">
                                          <p:val>
                                            <p:strVal val="#ppt_y"/>
                                          </p:val>
                                        </p:tav>
                                      </p:tavLst>
                                    </p:anim>
                                  </p:childTnLst>
                                </p:cTn>
                              </p:par>
                              <p:par>
                                <p:cTn fill="hold" grpId="0" id="11" nodeType="withEffect" presetClass="entr" presetID="23" presetSubtype="528">
                                  <p:stCondLst>
                                    <p:cond delay="25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 calcmode="lin" valueType="num">
                                      <p:cBhvr>
                                        <p:cTn dur="500" fill="hold" id="15"/>
                                        <p:tgtEl>
                                          <p:spTgt spid="10"/>
                                        </p:tgtEl>
                                        <p:attrNameLst>
                                          <p:attrName>ppt_x</p:attrName>
                                        </p:attrNameLst>
                                      </p:cBhvr>
                                      <p:tavLst>
                                        <p:tav tm="0">
                                          <p:val>
                                            <p:fltVal val="0.5"/>
                                          </p:val>
                                        </p:tav>
                                        <p:tav tm="100000">
                                          <p:val>
                                            <p:strVal val="#ppt_x"/>
                                          </p:val>
                                        </p:tav>
                                      </p:tavLst>
                                    </p:anim>
                                    <p:anim calcmode="lin" valueType="num">
                                      <p:cBhvr>
                                        <p:cTn dur="500" fill="hold" id="16"/>
                                        <p:tgtEl>
                                          <p:spTgt spid="10"/>
                                        </p:tgtEl>
                                        <p:attrNameLst>
                                          <p:attrName>ppt_y</p:attrName>
                                        </p:attrNameLst>
                                      </p:cBhvr>
                                      <p:tavLst>
                                        <p:tav tm="0">
                                          <p:val>
                                            <p:fltVal val="0.5"/>
                                          </p:val>
                                        </p:tav>
                                        <p:tav tm="100000">
                                          <p:val>
                                            <p:strVal val="#ppt_y"/>
                                          </p:val>
                                        </p:tav>
                                      </p:tavLst>
                                    </p:anim>
                                  </p:childTnLst>
                                </p:cTn>
                              </p:par>
                              <p:par>
                                <p:cTn fill="hold" grpId="0" id="17" nodeType="withEffect" presetClass="entr" presetID="23" presetSubtype="528">
                                  <p:stCondLst>
                                    <p:cond delay="500"/>
                                  </p:stCondLst>
                                  <p:childTnLst>
                                    <p:set>
                                      <p:cBhvr>
                                        <p:cTn dur="1" fill="hold" id="18">
                                          <p:stCondLst>
                                            <p:cond delay="0"/>
                                          </p:stCondLst>
                                        </p:cTn>
                                        <p:tgtEl>
                                          <p:spTgt spid="12"/>
                                        </p:tgtEl>
                                        <p:attrNameLst>
                                          <p:attrName>style.visibility</p:attrName>
                                        </p:attrNameLst>
                                      </p:cBhvr>
                                      <p:to>
                                        <p:strVal val="visible"/>
                                      </p:to>
                                    </p:set>
                                    <p:anim calcmode="lin" valueType="num">
                                      <p:cBhvr>
                                        <p:cTn dur="500" fill="hold" id="19"/>
                                        <p:tgtEl>
                                          <p:spTgt spid="12"/>
                                        </p:tgtEl>
                                        <p:attrNameLst>
                                          <p:attrName>ppt_w</p:attrName>
                                        </p:attrNameLst>
                                      </p:cBhvr>
                                      <p:tavLst>
                                        <p:tav tm="0">
                                          <p:val>
                                            <p:fltVal val="0"/>
                                          </p:val>
                                        </p:tav>
                                        <p:tav tm="100000">
                                          <p:val>
                                            <p:strVal val="#ppt_w"/>
                                          </p:val>
                                        </p:tav>
                                      </p:tavLst>
                                    </p:anim>
                                    <p:anim calcmode="lin" valueType="num">
                                      <p:cBhvr>
                                        <p:cTn dur="500" fill="hold" id="20"/>
                                        <p:tgtEl>
                                          <p:spTgt spid="12"/>
                                        </p:tgtEl>
                                        <p:attrNameLst>
                                          <p:attrName>ppt_h</p:attrName>
                                        </p:attrNameLst>
                                      </p:cBhvr>
                                      <p:tavLst>
                                        <p:tav tm="0">
                                          <p:val>
                                            <p:fltVal val="0"/>
                                          </p:val>
                                        </p:tav>
                                        <p:tav tm="100000">
                                          <p:val>
                                            <p:strVal val="#ppt_h"/>
                                          </p:val>
                                        </p:tav>
                                      </p:tavLst>
                                    </p:anim>
                                    <p:anim calcmode="lin" valueType="num">
                                      <p:cBhvr>
                                        <p:cTn dur="500" fill="hold" id="21"/>
                                        <p:tgtEl>
                                          <p:spTgt spid="12"/>
                                        </p:tgtEl>
                                        <p:attrNameLst>
                                          <p:attrName>ppt_x</p:attrName>
                                        </p:attrNameLst>
                                      </p:cBhvr>
                                      <p:tavLst>
                                        <p:tav tm="0">
                                          <p:val>
                                            <p:fltVal val="0.5"/>
                                          </p:val>
                                        </p:tav>
                                        <p:tav tm="100000">
                                          <p:val>
                                            <p:strVal val="#ppt_x"/>
                                          </p:val>
                                        </p:tav>
                                      </p:tavLst>
                                    </p:anim>
                                    <p:anim calcmode="lin" valueType="num">
                                      <p:cBhvr>
                                        <p:cTn dur="500" fill="hold" id="22"/>
                                        <p:tgtEl>
                                          <p:spTgt spid="12"/>
                                        </p:tgtEl>
                                        <p:attrNameLst>
                                          <p:attrName>ppt_y</p:attrName>
                                        </p:attrNameLst>
                                      </p:cBhvr>
                                      <p:tavLst>
                                        <p:tav tm="0">
                                          <p:val>
                                            <p:fltVal val="0.5"/>
                                          </p:val>
                                        </p:tav>
                                        <p:tav tm="100000">
                                          <p:val>
                                            <p:strVal val="#ppt_y"/>
                                          </p:val>
                                        </p:tav>
                                      </p:tavLst>
                                    </p:anim>
                                  </p:childTnLst>
                                </p:cTn>
                              </p:par>
                              <p:par>
                                <p:cTn fill="hold" grpId="0" id="23" nodeType="withEffect" presetClass="entr" presetID="23" presetSubtype="528">
                                  <p:stCondLst>
                                    <p:cond delay="750"/>
                                  </p:stCondLst>
                                  <p:childTnLst>
                                    <p:set>
                                      <p:cBhvr>
                                        <p:cTn dur="1" fill="hold" id="24">
                                          <p:stCondLst>
                                            <p:cond delay="0"/>
                                          </p:stCondLst>
                                        </p:cTn>
                                        <p:tgtEl>
                                          <p:spTgt spid="14"/>
                                        </p:tgtEl>
                                        <p:attrNameLst>
                                          <p:attrName>style.visibility</p:attrName>
                                        </p:attrNameLst>
                                      </p:cBhvr>
                                      <p:to>
                                        <p:strVal val="visible"/>
                                      </p:to>
                                    </p:set>
                                    <p:anim calcmode="lin" valueType="num">
                                      <p:cBhvr>
                                        <p:cTn dur="500" fill="hold" id="25"/>
                                        <p:tgtEl>
                                          <p:spTgt spid="14"/>
                                        </p:tgtEl>
                                        <p:attrNameLst>
                                          <p:attrName>ppt_w</p:attrName>
                                        </p:attrNameLst>
                                      </p:cBhvr>
                                      <p:tavLst>
                                        <p:tav tm="0">
                                          <p:val>
                                            <p:fltVal val="0"/>
                                          </p:val>
                                        </p:tav>
                                        <p:tav tm="100000">
                                          <p:val>
                                            <p:strVal val="#ppt_w"/>
                                          </p:val>
                                        </p:tav>
                                      </p:tavLst>
                                    </p:anim>
                                    <p:anim calcmode="lin" valueType="num">
                                      <p:cBhvr>
                                        <p:cTn dur="500" fill="hold" id="26"/>
                                        <p:tgtEl>
                                          <p:spTgt spid="14"/>
                                        </p:tgtEl>
                                        <p:attrNameLst>
                                          <p:attrName>ppt_h</p:attrName>
                                        </p:attrNameLst>
                                      </p:cBhvr>
                                      <p:tavLst>
                                        <p:tav tm="0">
                                          <p:val>
                                            <p:fltVal val="0"/>
                                          </p:val>
                                        </p:tav>
                                        <p:tav tm="100000">
                                          <p:val>
                                            <p:strVal val="#ppt_h"/>
                                          </p:val>
                                        </p:tav>
                                      </p:tavLst>
                                    </p:anim>
                                    <p:anim calcmode="lin" valueType="num">
                                      <p:cBhvr>
                                        <p:cTn dur="500" fill="hold" id="27"/>
                                        <p:tgtEl>
                                          <p:spTgt spid="14"/>
                                        </p:tgtEl>
                                        <p:attrNameLst>
                                          <p:attrName>ppt_x</p:attrName>
                                        </p:attrNameLst>
                                      </p:cBhvr>
                                      <p:tavLst>
                                        <p:tav tm="0">
                                          <p:val>
                                            <p:fltVal val="0.5"/>
                                          </p:val>
                                        </p:tav>
                                        <p:tav tm="100000">
                                          <p:val>
                                            <p:strVal val="#ppt_x"/>
                                          </p:val>
                                        </p:tav>
                                      </p:tavLst>
                                    </p:anim>
                                    <p:anim calcmode="lin" valueType="num">
                                      <p:cBhvr>
                                        <p:cTn dur="500" fill="hold" id="28"/>
                                        <p:tgtEl>
                                          <p:spTgt spid="14"/>
                                        </p:tgtEl>
                                        <p:attrNameLst>
                                          <p:attrName>ppt_y</p:attrName>
                                        </p:attrNameLst>
                                      </p:cBhvr>
                                      <p:tavLst>
                                        <p:tav tm="0">
                                          <p:val>
                                            <p:fltVal val="0.5"/>
                                          </p:val>
                                        </p:tav>
                                        <p:tav tm="100000">
                                          <p:val>
                                            <p:strVal val="#ppt_y"/>
                                          </p:val>
                                        </p:tav>
                                      </p:tavLst>
                                    </p:anim>
                                  </p:childTnLst>
                                </p:cTn>
                              </p:par>
                              <p:par>
                                <p:cTn fill="hold" grpId="0" id="29" nodeType="withEffect" presetClass="entr" presetID="23" presetSubtype="528">
                                  <p:stCondLst>
                                    <p:cond delay="1000"/>
                                  </p:stCondLst>
                                  <p:childTnLst>
                                    <p:set>
                                      <p:cBhvr>
                                        <p:cTn dur="1" fill="hold" id="30">
                                          <p:stCondLst>
                                            <p:cond delay="0"/>
                                          </p:stCondLst>
                                        </p:cTn>
                                        <p:tgtEl>
                                          <p:spTgt spid="16"/>
                                        </p:tgtEl>
                                        <p:attrNameLst>
                                          <p:attrName>style.visibility</p:attrName>
                                        </p:attrNameLst>
                                      </p:cBhvr>
                                      <p:to>
                                        <p:strVal val="visible"/>
                                      </p:to>
                                    </p:set>
                                    <p:anim calcmode="lin" valueType="num">
                                      <p:cBhvr>
                                        <p:cTn dur="500" fill="hold" id="31"/>
                                        <p:tgtEl>
                                          <p:spTgt spid="16"/>
                                        </p:tgtEl>
                                        <p:attrNameLst>
                                          <p:attrName>ppt_w</p:attrName>
                                        </p:attrNameLst>
                                      </p:cBhvr>
                                      <p:tavLst>
                                        <p:tav tm="0">
                                          <p:val>
                                            <p:fltVal val="0"/>
                                          </p:val>
                                        </p:tav>
                                        <p:tav tm="100000">
                                          <p:val>
                                            <p:strVal val="#ppt_w"/>
                                          </p:val>
                                        </p:tav>
                                      </p:tavLst>
                                    </p:anim>
                                    <p:anim calcmode="lin" valueType="num">
                                      <p:cBhvr>
                                        <p:cTn dur="500" fill="hold" id="32"/>
                                        <p:tgtEl>
                                          <p:spTgt spid="16"/>
                                        </p:tgtEl>
                                        <p:attrNameLst>
                                          <p:attrName>ppt_h</p:attrName>
                                        </p:attrNameLst>
                                      </p:cBhvr>
                                      <p:tavLst>
                                        <p:tav tm="0">
                                          <p:val>
                                            <p:fltVal val="0"/>
                                          </p:val>
                                        </p:tav>
                                        <p:tav tm="100000">
                                          <p:val>
                                            <p:strVal val="#ppt_h"/>
                                          </p:val>
                                        </p:tav>
                                      </p:tavLst>
                                    </p:anim>
                                    <p:anim calcmode="lin" valueType="num">
                                      <p:cBhvr>
                                        <p:cTn dur="500" fill="hold" id="33"/>
                                        <p:tgtEl>
                                          <p:spTgt spid="16"/>
                                        </p:tgtEl>
                                        <p:attrNameLst>
                                          <p:attrName>ppt_x</p:attrName>
                                        </p:attrNameLst>
                                      </p:cBhvr>
                                      <p:tavLst>
                                        <p:tav tm="0">
                                          <p:val>
                                            <p:fltVal val="0.5"/>
                                          </p:val>
                                        </p:tav>
                                        <p:tav tm="100000">
                                          <p:val>
                                            <p:strVal val="#ppt_x"/>
                                          </p:val>
                                        </p:tav>
                                      </p:tavLst>
                                    </p:anim>
                                    <p:anim calcmode="lin" valueType="num">
                                      <p:cBhvr>
                                        <p:cTn dur="500" fill="hold" id="34"/>
                                        <p:tgtEl>
                                          <p:spTgt spid="16"/>
                                        </p:tgtEl>
                                        <p:attrNameLst>
                                          <p:attrName>ppt_y</p:attrName>
                                        </p:attrNameLst>
                                      </p:cBhvr>
                                      <p:tavLst>
                                        <p:tav tm="0">
                                          <p:val>
                                            <p:fltVal val="0.5"/>
                                          </p:val>
                                        </p:tav>
                                        <p:tav tm="100000">
                                          <p:val>
                                            <p:strVal val="#ppt_y"/>
                                          </p:val>
                                        </p:tav>
                                      </p:tavLst>
                                    </p:anim>
                                  </p:childTnLst>
                                </p:cTn>
                              </p:par>
                              <p:par>
                                <p:cTn fill="hold" grpId="0" id="35" nodeType="withEffect" presetClass="entr" presetID="23" presetSubtype="528">
                                  <p:stCondLst>
                                    <p:cond delay="125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 calcmode="lin" valueType="num">
                                      <p:cBhvr>
                                        <p:cTn dur="500" fill="hold" id="39"/>
                                        <p:tgtEl>
                                          <p:spTgt spid="18"/>
                                        </p:tgtEl>
                                        <p:attrNameLst>
                                          <p:attrName>ppt_x</p:attrName>
                                        </p:attrNameLst>
                                      </p:cBhvr>
                                      <p:tavLst>
                                        <p:tav tm="0">
                                          <p:val>
                                            <p:fltVal val="0.5"/>
                                          </p:val>
                                        </p:tav>
                                        <p:tav tm="100000">
                                          <p:val>
                                            <p:strVal val="#ppt_x"/>
                                          </p:val>
                                        </p:tav>
                                      </p:tavLst>
                                    </p:anim>
                                    <p:anim calcmode="lin" valueType="num">
                                      <p:cBhvr>
                                        <p:cTn dur="500" fill="hold" id="40"/>
                                        <p:tgtEl>
                                          <p:spTgt spid="18"/>
                                        </p:tgtEl>
                                        <p:attrNameLst>
                                          <p:attrName>ppt_y</p:attrName>
                                        </p:attrNameLst>
                                      </p:cBhvr>
                                      <p:tavLst>
                                        <p:tav tm="0">
                                          <p:val>
                                            <p:fltVal val="0.5"/>
                                          </p:val>
                                        </p:tav>
                                        <p:tav tm="100000">
                                          <p:val>
                                            <p:strVal val="#ppt_y"/>
                                          </p:val>
                                        </p:tav>
                                      </p:tavLst>
                                    </p:anim>
                                  </p:childTnLst>
                                </p:cTn>
                              </p:par>
                              <p:par>
                                <p:cTn fill="hold" grpId="0" id="41" nodeType="withEffect" presetClass="entr" presetID="23" presetSubtype="528">
                                  <p:stCondLst>
                                    <p:cond delay="1500"/>
                                  </p:stCondLst>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 calcmode="lin" valueType="num">
                                      <p:cBhvr>
                                        <p:cTn dur="500" fill="hold" id="45"/>
                                        <p:tgtEl>
                                          <p:spTgt spid="20"/>
                                        </p:tgtEl>
                                        <p:attrNameLst>
                                          <p:attrName>ppt_x</p:attrName>
                                        </p:attrNameLst>
                                      </p:cBhvr>
                                      <p:tavLst>
                                        <p:tav tm="0">
                                          <p:val>
                                            <p:fltVal val="0.5"/>
                                          </p:val>
                                        </p:tav>
                                        <p:tav tm="100000">
                                          <p:val>
                                            <p:strVal val="#ppt_x"/>
                                          </p:val>
                                        </p:tav>
                                      </p:tavLst>
                                    </p:anim>
                                    <p:anim calcmode="lin" valueType="num">
                                      <p:cBhvr>
                                        <p:cTn dur="500" fill="hold" id="46"/>
                                        <p:tgtEl>
                                          <p:spTgt spid="20"/>
                                        </p:tgtEl>
                                        <p:attrNameLst>
                                          <p:attrName>ppt_y</p:attrName>
                                        </p:attrNameLst>
                                      </p:cBhvr>
                                      <p:tavLst>
                                        <p:tav tm="0">
                                          <p:val>
                                            <p:fltVal val="0.5"/>
                                          </p:val>
                                        </p:tav>
                                        <p:tav tm="100000">
                                          <p:val>
                                            <p:strVal val="#ppt_y"/>
                                          </p:val>
                                        </p:tav>
                                      </p:tavLst>
                                    </p:anim>
                                  </p:childTnLst>
                                </p:cTn>
                              </p:par>
                              <p:par>
                                <p:cTn fill="hold" grpId="0" id="47" nodeType="withEffect" presetClass="entr" presetID="23" presetSubtype="528">
                                  <p:stCondLst>
                                    <p:cond delay="1750"/>
                                  </p:stCondLst>
                                  <p:childTnLst>
                                    <p:set>
                                      <p:cBhvr>
                                        <p:cTn dur="1" fill="hold" id="48">
                                          <p:stCondLst>
                                            <p:cond delay="0"/>
                                          </p:stCondLst>
                                        </p:cTn>
                                        <p:tgtEl>
                                          <p:spTgt spid="22"/>
                                        </p:tgtEl>
                                        <p:attrNameLst>
                                          <p:attrName>style.visibility</p:attrName>
                                        </p:attrNameLst>
                                      </p:cBhvr>
                                      <p:to>
                                        <p:strVal val="visible"/>
                                      </p:to>
                                    </p:set>
                                    <p:anim calcmode="lin" valueType="num">
                                      <p:cBhvr>
                                        <p:cTn dur="500" fill="hold" id="49"/>
                                        <p:tgtEl>
                                          <p:spTgt spid="22"/>
                                        </p:tgtEl>
                                        <p:attrNameLst>
                                          <p:attrName>ppt_w</p:attrName>
                                        </p:attrNameLst>
                                      </p:cBhvr>
                                      <p:tavLst>
                                        <p:tav tm="0">
                                          <p:val>
                                            <p:fltVal val="0"/>
                                          </p:val>
                                        </p:tav>
                                        <p:tav tm="100000">
                                          <p:val>
                                            <p:strVal val="#ppt_w"/>
                                          </p:val>
                                        </p:tav>
                                      </p:tavLst>
                                    </p:anim>
                                    <p:anim calcmode="lin" valueType="num">
                                      <p:cBhvr>
                                        <p:cTn dur="500" fill="hold" id="50"/>
                                        <p:tgtEl>
                                          <p:spTgt spid="22"/>
                                        </p:tgtEl>
                                        <p:attrNameLst>
                                          <p:attrName>ppt_h</p:attrName>
                                        </p:attrNameLst>
                                      </p:cBhvr>
                                      <p:tavLst>
                                        <p:tav tm="0">
                                          <p:val>
                                            <p:fltVal val="0"/>
                                          </p:val>
                                        </p:tav>
                                        <p:tav tm="100000">
                                          <p:val>
                                            <p:strVal val="#ppt_h"/>
                                          </p:val>
                                        </p:tav>
                                      </p:tavLst>
                                    </p:anim>
                                    <p:anim calcmode="lin" valueType="num">
                                      <p:cBhvr>
                                        <p:cTn dur="500" fill="hold" id="51"/>
                                        <p:tgtEl>
                                          <p:spTgt spid="22"/>
                                        </p:tgtEl>
                                        <p:attrNameLst>
                                          <p:attrName>ppt_x</p:attrName>
                                        </p:attrNameLst>
                                      </p:cBhvr>
                                      <p:tavLst>
                                        <p:tav tm="0">
                                          <p:val>
                                            <p:fltVal val="0.5"/>
                                          </p:val>
                                        </p:tav>
                                        <p:tav tm="100000">
                                          <p:val>
                                            <p:strVal val="#ppt_x"/>
                                          </p:val>
                                        </p:tav>
                                      </p:tavLst>
                                    </p:anim>
                                    <p:anim calcmode="lin" valueType="num">
                                      <p:cBhvr>
                                        <p:cTn dur="500" fill="hold" id="52"/>
                                        <p:tgtEl>
                                          <p:spTgt spid="22"/>
                                        </p:tgtEl>
                                        <p:attrNameLst>
                                          <p:attrName>ppt_y</p:attrName>
                                        </p:attrNameLst>
                                      </p:cBhvr>
                                      <p:tavLst>
                                        <p:tav tm="0">
                                          <p:val>
                                            <p:fltVal val="0.5"/>
                                          </p:val>
                                        </p:tav>
                                        <p:tav tm="100000">
                                          <p:val>
                                            <p:strVal val="#ppt_y"/>
                                          </p:val>
                                        </p:tav>
                                      </p:tavLst>
                                    </p:anim>
                                  </p:childTnLst>
                                </p:cTn>
                              </p:par>
                            </p:childTnLst>
                          </p:cTn>
                        </p:par>
                        <p:par>
                          <p:cTn fill="hold" id="53" nodeType="afterGroup">
                            <p:stCondLst>
                              <p:cond delay="2250"/>
                            </p:stCondLst>
                            <p:childTnLst>
                              <p:par>
                                <p:cTn fill="hold" grpId="0" id="54" nodeType="afterEffect" presetClass="entr" presetID="2" presetSubtype="4">
                                  <p:stCondLst>
                                    <p:cond delay="0"/>
                                  </p:stCondLst>
                                  <p:childTnLst>
                                    <p:set>
                                      <p:cBhvr>
                                        <p:cTn dur="1" fill="hold" id="55">
                                          <p:stCondLst>
                                            <p:cond delay="0"/>
                                          </p:stCondLst>
                                        </p:cTn>
                                        <p:tgtEl>
                                          <p:spTgt spid="9"/>
                                        </p:tgtEl>
                                        <p:attrNameLst>
                                          <p:attrName>style.visibility</p:attrName>
                                        </p:attrNameLst>
                                      </p:cBhvr>
                                      <p:to>
                                        <p:strVal val="visible"/>
                                      </p:to>
                                    </p:set>
                                    <p:anim calcmode="lin" valueType="num">
                                      <p:cBhvr additive="base">
                                        <p:cTn dur="500" fill="hold" id="56"/>
                                        <p:tgtEl>
                                          <p:spTgt spid="9"/>
                                        </p:tgtEl>
                                        <p:attrNameLst>
                                          <p:attrName>ppt_x</p:attrName>
                                        </p:attrNameLst>
                                      </p:cBhvr>
                                      <p:tavLst>
                                        <p:tav tm="0">
                                          <p:val>
                                            <p:strVal val="#ppt_x"/>
                                          </p:val>
                                        </p:tav>
                                        <p:tav tm="100000">
                                          <p:val>
                                            <p:strVal val="#ppt_x"/>
                                          </p:val>
                                        </p:tav>
                                      </p:tavLst>
                                    </p:anim>
                                    <p:anim calcmode="lin" valueType="num">
                                      <p:cBhvr additive="base">
                                        <p:cTn dur="500" fill="hold" id="57"/>
                                        <p:tgtEl>
                                          <p:spTgt spid="9"/>
                                        </p:tgtEl>
                                        <p:attrNameLst>
                                          <p:attrName>ppt_y</p:attrName>
                                        </p:attrNameLst>
                                      </p:cBhvr>
                                      <p:tavLst>
                                        <p:tav tm="0">
                                          <p:val>
                                            <p:strVal val="1+#ppt_h/2"/>
                                          </p:val>
                                        </p:tav>
                                        <p:tav tm="100000">
                                          <p:val>
                                            <p:strVal val="#ppt_y"/>
                                          </p:val>
                                        </p:tav>
                                      </p:tavLst>
                                    </p:anim>
                                  </p:childTnLst>
                                </p:cTn>
                              </p:par>
                            </p:childTnLst>
                          </p:cTn>
                        </p:par>
                        <p:par>
                          <p:cTn fill="hold" id="58" nodeType="afterGroup">
                            <p:stCondLst>
                              <p:cond delay="2750"/>
                            </p:stCondLst>
                            <p:childTnLst>
                              <p:par>
                                <p:cTn fill="hold" grpId="0" id="59" nodeType="afterEffect" presetClass="entr" presetID="2" presetSubtype="4">
                                  <p:stCondLst>
                                    <p:cond delay="0"/>
                                  </p:stCondLst>
                                  <p:childTnLst>
                                    <p:set>
                                      <p:cBhvr>
                                        <p:cTn dur="1" fill="hold" id="60">
                                          <p:stCondLst>
                                            <p:cond delay="0"/>
                                          </p:stCondLst>
                                        </p:cTn>
                                        <p:tgtEl>
                                          <p:spTgt spid="11"/>
                                        </p:tgtEl>
                                        <p:attrNameLst>
                                          <p:attrName>style.visibility</p:attrName>
                                        </p:attrNameLst>
                                      </p:cBhvr>
                                      <p:to>
                                        <p:strVal val="visible"/>
                                      </p:to>
                                    </p:set>
                                    <p:anim calcmode="lin" valueType="num">
                                      <p:cBhvr additive="base">
                                        <p:cTn dur="500" fill="hold" id="61"/>
                                        <p:tgtEl>
                                          <p:spTgt spid="11"/>
                                        </p:tgtEl>
                                        <p:attrNameLst>
                                          <p:attrName>ppt_x</p:attrName>
                                        </p:attrNameLst>
                                      </p:cBhvr>
                                      <p:tavLst>
                                        <p:tav tm="0">
                                          <p:val>
                                            <p:strVal val="#ppt_x"/>
                                          </p:val>
                                        </p:tav>
                                        <p:tav tm="100000">
                                          <p:val>
                                            <p:strVal val="#ppt_x"/>
                                          </p:val>
                                        </p:tav>
                                      </p:tavLst>
                                    </p:anim>
                                    <p:anim calcmode="lin" valueType="num">
                                      <p:cBhvr additive="base">
                                        <p:cTn dur="500" fill="hold" id="62"/>
                                        <p:tgtEl>
                                          <p:spTgt spid="11"/>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3250"/>
                            </p:stCondLst>
                            <p:childTnLst>
                              <p:par>
                                <p:cTn fill="hold" grpId="0" id="64" nodeType="afterEffect" presetClass="entr" presetID="2" presetSubtype="4">
                                  <p:stCondLst>
                                    <p:cond delay="0"/>
                                  </p:stCondLst>
                                  <p:childTnLst>
                                    <p:set>
                                      <p:cBhvr>
                                        <p:cTn dur="1" fill="hold" id="65">
                                          <p:stCondLst>
                                            <p:cond delay="0"/>
                                          </p:stCondLst>
                                        </p:cTn>
                                        <p:tgtEl>
                                          <p:spTgt spid="13"/>
                                        </p:tgtEl>
                                        <p:attrNameLst>
                                          <p:attrName>style.visibility</p:attrName>
                                        </p:attrNameLst>
                                      </p:cBhvr>
                                      <p:to>
                                        <p:strVal val="visible"/>
                                      </p:to>
                                    </p:set>
                                    <p:anim calcmode="lin" valueType="num">
                                      <p:cBhvr additive="base">
                                        <p:cTn dur="500" fill="hold" id="66"/>
                                        <p:tgtEl>
                                          <p:spTgt spid="13"/>
                                        </p:tgtEl>
                                        <p:attrNameLst>
                                          <p:attrName>ppt_x</p:attrName>
                                        </p:attrNameLst>
                                      </p:cBhvr>
                                      <p:tavLst>
                                        <p:tav tm="0">
                                          <p:val>
                                            <p:strVal val="#ppt_x"/>
                                          </p:val>
                                        </p:tav>
                                        <p:tav tm="100000">
                                          <p:val>
                                            <p:strVal val="#ppt_x"/>
                                          </p:val>
                                        </p:tav>
                                      </p:tavLst>
                                    </p:anim>
                                    <p:anim calcmode="lin" valueType="num">
                                      <p:cBhvr additive="base">
                                        <p:cTn dur="500" fill="hold" id="67"/>
                                        <p:tgtEl>
                                          <p:spTgt spid="13"/>
                                        </p:tgtEl>
                                        <p:attrNameLst>
                                          <p:attrName>ppt_y</p:attrName>
                                        </p:attrNameLst>
                                      </p:cBhvr>
                                      <p:tavLst>
                                        <p:tav tm="0">
                                          <p:val>
                                            <p:strVal val="1+#ppt_h/2"/>
                                          </p:val>
                                        </p:tav>
                                        <p:tav tm="100000">
                                          <p:val>
                                            <p:strVal val="#ppt_y"/>
                                          </p:val>
                                        </p:tav>
                                      </p:tavLst>
                                    </p:anim>
                                  </p:childTnLst>
                                </p:cTn>
                              </p:par>
                            </p:childTnLst>
                          </p:cTn>
                        </p:par>
                        <p:par>
                          <p:cTn fill="hold" id="68" nodeType="afterGroup">
                            <p:stCondLst>
                              <p:cond delay="3750"/>
                            </p:stCondLst>
                            <p:childTnLst>
                              <p:par>
                                <p:cTn fill="hold" grpId="0" id="69" nodeType="afterEffect" presetClass="entr" presetID="2" presetSubtype="4">
                                  <p:stCondLst>
                                    <p:cond delay="0"/>
                                  </p:stCondLst>
                                  <p:childTnLst>
                                    <p:set>
                                      <p:cBhvr>
                                        <p:cTn dur="1" fill="hold" id="70">
                                          <p:stCondLst>
                                            <p:cond delay="0"/>
                                          </p:stCondLst>
                                        </p:cTn>
                                        <p:tgtEl>
                                          <p:spTgt spid="15"/>
                                        </p:tgtEl>
                                        <p:attrNameLst>
                                          <p:attrName>style.visibility</p:attrName>
                                        </p:attrNameLst>
                                      </p:cBhvr>
                                      <p:to>
                                        <p:strVal val="visible"/>
                                      </p:to>
                                    </p:set>
                                    <p:anim calcmode="lin" valueType="num">
                                      <p:cBhvr additive="base">
                                        <p:cTn dur="500" fill="hold" id="71"/>
                                        <p:tgtEl>
                                          <p:spTgt spid="15"/>
                                        </p:tgtEl>
                                        <p:attrNameLst>
                                          <p:attrName>ppt_x</p:attrName>
                                        </p:attrNameLst>
                                      </p:cBhvr>
                                      <p:tavLst>
                                        <p:tav tm="0">
                                          <p:val>
                                            <p:strVal val="#ppt_x"/>
                                          </p:val>
                                        </p:tav>
                                        <p:tav tm="100000">
                                          <p:val>
                                            <p:strVal val="#ppt_x"/>
                                          </p:val>
                                        </p:tav>
                                      </p:tavLst>
                                    </p:anim>
                                    <p:anim calcmode="lin" valueType="num">
                                      <p:cBhvr additive="base">
                                        <p:cTn dur="500" fill="hold" id="72"/>
                                        <p:tgtEl>
                                          <p:spTgt spid="15"/>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4250"/>
                            </p:stCondLst>
                            <p:childTnLst>
                              <p:par>
                                <p:cTn fill="hold" grpId="0" id="74" nodeType="afterEffect" presetClass="entr" presetID="2" presetSubtype="4">
                                  <p:stCondLst>
                                    <p:cond delay="0"/>
                                  </p:stCondLst>
                                  <p:childTnLst>
                                    <p:set>
                                      <p:cBhvr>
                                        <p:cTn dur="1" fill="hold" id="75">
                                          <p:stCondLst>
                                            <p:cond delay="0"/>
                                          </p:stCondLst>
                                        </p:cTn>
                                        <p:tgtEl>
                                          <p:spTgt spid="17"/>
                                        </p:tgtEl>
                                        <p:attrNameLst>
                                          <p:attrName>style.visibility</p:attrName>
                                        </p:attrNameLst>
                                      </p:cBhvr>
                                      <p:to>
                                        <p:strVal val="visible"/>
                                      </p:to>
                                    </p:set>
                                    <p:anim calcmode="lin" valueType="num">
                                      <p:cBhvr additive="base">
                                        <p:cTn dur="500" fill="hold" id="76"/>
                                        <p:tgtEl>
                                          <p:spTgt spid="17"/>
                                        </p:tgtEl>
                                        <p:attrNameLst>
                                          <p:attrName>ppt_x</p:attrName>
                                        </p:attrNameLst>
                                      </p:cBhvr>
                                      <p:tavLst>
                                        <p:tav tm="0">
                                          <p:val>
                                            <p:strVal val="#ppt_x"/>
                                          </p:val>
                                        </p:tav>
                                        <p:tav tm="100000">
                                          <p:val>
                                            <p:strVal val="#ppt_x"/>
                                          </p:val>
                                        </p:tav>
                                      </p:tavLst>
                                    </p:anim>
                                    <p:anim calcmode="lin" valueType="num">
                                      <p:cBhvr additive="base">
                                        <p:cTn dur="500" fill="hold" id="77"/>
                                        <p:tgtEl>
                                          <p:spTgt spid="17"/>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4750"/>
                            </p:stCondLst>
                            <p:childTnLst>
                              <p:par>
                                <p:cTn fill="hold" grpId="0" id="79" nodeType="afterEffect" presetClass="entr" presetID="2" presetSubtype="4">
                                  <p:stCondLst>
                                    <p:cond delay="0"/>
                                  </p:stCondLst>
                                  <p:childTnLst>
                                    <p:set>
                                      <p:cBhvr>
                                        <p:cTn dur="1" fill="hold" id="80">
                                          <p:stCondLst>
                                            <p:cond delay="0"/>
                                          </p:stCondLst>
                                        </p:cTn>
                                        <p:tgtEl>
                                          <p:spTgt spid="19"/>
                                        </p:tgtEl>
                                        <p:attrNameLst>
                                          <p:attrName>style.visibility</p:attrName>
                                        </p:attrNameLst>
                                      </p:cBhvr>
                                      <p:to>
                                        <p:strVal val="visible"/>
                                      </p:to>
                                    </p:set>
                                    <p:anim calcmode="lin" valueType="num">
                                      <p:cBhvr additive="base">
                                        <p:cTn dur="500" fill="hold" id="81"/>
                                        <p:tgtEl>
                                          <p:spTgt spid="19"/>
                                        </p:tgtEl>
                                        <p:attrNameLst>
                                          <p:attrName>ppt_x</p:attrName>
                                        </p:attrNameLst>
                                      </p:cBhvr>
                                      <p:tavLst>
                                        <p:tav tm="0">
                                          <p:val>
                                            <p:strVal val="#ppt_x"/>
                                          </p:val>
                                        </p:tav>
                                        <p:tav tm="100000">
                                          <p:val>
                                            <p:strVal val="#ppt_x"/>
                                          </p:val>
                                        </p:tav>
                                      </p:tavLst>
                                    </p:anim>
                                    <p:anim calcmode="lin" valueType="num">
                                      <p:cBhvr additive="base">
                                        <p:cTn dur="500" fill="hold" id="82"/>
                                        <p:tgtEl>
                                          <p:spTgt spid="19"/>
                                        </p:tgtEl>
                                        <p:attrNameLst>
                                          <p:attrName>ppt_y</p:attrName>
                                        </p:attrNameLst>
                                      </p:cBhvr>
                                      <p:tavLst>
                                        <p:tav tm="0">
                                          <p:val>
                                            <p:strVal val="1+#ppt_h/2"/>
                                          </p:val>
                                        </p:tav>
                                        <p:tav tm="100000">
                                          <p:val>
                                            <p:strVal val="#ppt_y"/>
                                          </p:val>
                                        </p:tav>
                                      </p:tavLst>
                                    </p:anim>
                                  </p:childTnLst>
                                </p:cTn>
                              </p:par>
                            </p:childTnLst>
                          </p:cTn>
                        </p:par>
                        <p:par>
                          <p:cTn fill="hold" id="83" nodeType="afterGroup">
                            <p:stCondLst>
                              <p:cond delay="5250"/>
                            </p:stCondLst>
                            <p:childTnLst>
                              <p:par>
                                <p:cTn fill="hold" grpId="0" id="84" nodeType="afterEffect" presetClass="entr" presetID="2" presetSubtype="4">
                                  <p:stCondLst>
                                    <p:cond delay="0"/>
                                  </p:stCondLst>
                                  <p:childTnLst>
                                    <p:set>
                                      <p:cBhvr>
                                        <p:cTn dur="1" fill="hold" id="85">
                                          <p:stCondLst>
                                            <p:cond delay="0"/>
                                          </p:stCondLst>
                                        </p:cTn>
                                        <p:tgtEl>
                                          <p:spTgt spid="21"/>
                                        </p:tgtEl>
                                        <p:attrNameLst>
                                          <p:attrName>style.visibility</p:attrName>
                                        </p:attrNameLst>
                                      </p:cBhvr>
                                      <p:to>
                                        <p:strVal val="visible"/>
                                      </p:to>
                                    </p:set>
                                    <p:anim calcmode="lin" valueType="num">
                                      <p:cBhvr additive="base">
                                        <p:cTn dur="500" fill="hold" id="86"/>
                                        <p:tgtEl>
                                          <p:spTgt spid="21"/>
                                        </p:tgtEl>
                                        <p:attrNameLst>
                                          <p:attrName>ppt_x</p:attrName>
                                        </p:attrNameLst>
                                      </p:cBhvr>
                                      <p:tavLst>
                                        <p:tav tm="0">
                                          <p:val>
                                            <p:strVal val="#ppt_x"/>
                                          </p:val>
                                        </p:tav>
                                        <p:tav tm="100000">
                                          <p:val>
                                            <p:strVal val="#ppt_x"/>
                                          </p:val>
                                        </p:tav>
                                      </p:tavLst>
                                    </p:anim>
                                    <p:anim calcmode="lin" valueType="num">
                                      <p:cBhvr additive="base">
                                        <p:cTn dur="500" fill="hold" id="87"/>
                                        <p:tgtEl>
                                          <p:spTgt spid="21"/>
                                        </p:tgtEl>
                                        <p:attrNameLst>
                                          <p:attrName>ppt_y</p:attrName>
                                        </p:attrNameLst>
                                      </p:cBhvr>
                                      <p:tavLst>
                                        <p:tav tm="0">
                                          <p:val>
                                            <p:strVal val="1+#ppt_h/2"/>
                                          </p:val>
                                        </p:tav>
                                        <p:tav tm="100000">
                                          <p:val>
                                            <p:strVal val="#ppt_y"/>
                                          </p:val>
                                        </p:tav>
                                      </p:tavLst>
                                    </p:anim>
                                  </p:childTnLst>
                                </p:cTn>
                              </p:par>
                            </p:childTnLst>
                          </p:cTn>
                        </p:par>
                        <p:par>
                          <p:cTn fill="hold" id="88" nodeType="afterGroup">
                            <p:stCondLst>
                              <p:cond delay="5750"/>
                            </p:stCondLst>
                            <p:childTnLst>
                              <p:par>
                                <p:cTn fill="hold" grpId="0" id="89" nodeType="afterEffect" presetClass="entr" presetID="2" presetSubtype="4">
                                  <p:stCondLst>
                                    <p:cond delay="0"/>
                                  </p:stCondLst>
                                  <p:childTnLst>
                                    <p:set>
                                      <p:cBhvr>
                                        <p:cTn dur="1" fill="hold" id="90">
                                          <p:stCondLst>
                                            <p:cond delay="0"/>
                                          </p:stCondLst>
                                        </p:cTn>
                                        <p:tgtEl>
                                          <p:spTgt spid="23"/>
                                        </p:tgtEl>
                                        <p:attrNameLst>
                                          <p:attrName>style.visibility</p:attrName>
                                        </p:attrNameLst>
                                      </p:cBhvr>
                                      <p:to>
                                        <p:strVal val="visible"/>
                                      </p:to>
                                    </p:set>
                                    <p:anim calcmode="lin" valueType="num">
                                      <p:cBhvr additive="base">
                                        <p:cTn dur="500" fill="hold" id="91"/>
                                        <p:tgtEl>
                                          <p:spTgt spid="23"/>
                                        </p:tgtEl>
                                        <p:attrNameLst>
                                          <p:attrName>ppt_x</p:attrName>
                                        </p:attrNameLst>
                                      </p:cBhvr>
                                      <p:tavLst>
                                        <p:tav tm="0">
                                          <p:val>
                                            <p:strVal val="#ppt_x"/>
                                          </p:val>
                                        </p:tav>
                                        <p:tav tm="100000">
                                          <p:val>
                                            <p:strVal val="#ppt_x"/>
                                          </p:val>
                                        </p:tav>
                                      </p:tavLst>
                                    </p:anim>
                                    <p:anim calcmode="lin" valueType="num">
                                      <p:cBhvr additive="base">
                                        <p:cTn dur="500" fill="hold" id="92"/>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118"/>
          <p:cNvGrpSpPr/>
          <p:nvPr/>
        </p:nvGrpSpPr>
        <p:grpSpPr>
          <a:xfrm>
            <a:off x="535609" y="3789114"/>
            <a:ext cx="10935678" cy="437929"/>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p>
            </p:txBody>
          </p:sp>
        </p:grpSp>
      </p:grpSp>
      <p:cxnSp>
        <p:nvCxnSpPr>
          <p:cNvPr id="37" name="肘形连接符 128"/>
          <p:cNvCxnSpPr>
            <a:stCxn id="39" idx="3"/>
            <a:endCxn id="42" idx="1"/>
          </p:cNvCxnSpPr>
          <p:nvPr/>
        </p:nvCxnSpPr>
        <p:spPr>
          <a:xfrm flipH="1" flipV="1" rot="5400000">
            <a:off x="1081806"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1021097" y="3672201"/>
            <a:ext cx="582642" cy="676060"/>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0" name="文本框 64"/>
            <p:cNvSpPr txBox="1"/>
            <p:nvPr/>
          </p:nvSpPr>
          <p:spPr>
            <a:xfrm>
              <a:off x="1115001" y="3298193"/>
              <a:ext cx="577851"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2009</a:t>
              </a:r>
            </a:p>
          </p:txBody>
        </p:sp>
      </p:grpSp>
      <p:grpSp>
        <p:nvGrpSpPr>
          <p:cNvPr id="41" name="组合 132"/>
          <p:cNvGrpSpPr/>
          <p:nvPr/>
        </p:nvGrpSpPr>
        <p:grpSpPr>
          <a:xfrm>
            <a:off x="1603738" y="2481739"/>
            <a:ext cx="1412231" cy="875831"/>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43" name="文本框 66"/>
            <p:cNvSpPr txBox="1"/>
            <p:nvPr/>
          </p:nvSpPr>
          <p:spPr>
            <a:xfrm>
              <a:off x="1853742" y="1997873"/>
              <a:ext cx="1413334" cy="579405"/>
            </a:xfrm>
            <a:prstGeom prst="rect">
              <a:avLst/>
            </a:prstGeom>
            <a:noFill/>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轻点此处输入文字内容</a:t>
              </a:r>
            </a:p>
          </p:txBody>
        </p:sp>
      </p:grpSp>
      <p:cxnSp>
        <p:nvCxnSpPr>
          <p:cNvPr id="44" name="肘形连接符 135"/>
          <p:cNvCxnSpPr>
            <a:stCxn id="46" idx="3"/>
            <a:endCxn id="49" idx="1"/>
          </p:cNvCxnSpPr>
          <p:nvPr/>
        </p:nvCxnSpPr>
        <p:spPr>
          <a:xfrm flipH="1" flipV="1" rot="5400000">
            <a:off x="3660183"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3599473" y="3672201"/>
            <a:ext cx="582642" cy="676060"/>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47" name="文本框 72"/>
            <p:cNvSpPr txBox="1"/>
            <p:nvPr/>
          </p:nvSpPr>
          <p:spPr>
            <a:xfrm>
              <a:off x="1115000" y="3298193"/>
              <a:ext cx="577851"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2011</a:t>
              </a:r>
            </a:p>
          </p:txBody>
        </p:sp>
      </p:grpSp>
      <p:grpSp>
        <p:nvGrpSpPr>
          <p:cNvPr id="48" name="组合 139"/>
          <p:cNvGrpSpPr/>
          <p:nvPr/>
        </p:nvGrpSpPr>
        <p:grpSpPr>
          <a:xfrm>
            <a:off x="4182116" y="2481739"/>
            <a:ext cx="1412231" cy="875831"/>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50" name="文本框 75"/>
            <p:cNvSpPr txBox="1"/>
            <p:nvPr/>
          </p:nvSpPr>
          <p:spPr>
            <a:xfrm>
              <a:off x="1853742" y="1997871"/>
              <a:ext cx="1413334" cy="579405"/>
            </a:xfrm>
            <a:prstGeom prst="rect">
              <a:avLst/>
            </a:prstGeom>
            <a:noFill/>
          </p:spPr>
          <p:txBody>
            <a:bodyPr rtlCol="0" wrap="square">
              <a:spAutoFit/>
            </a:bodyPr>
            <a:lstStyle>
              <a:defPPr>
                <a:defRPr lang="zh-CN"/>
              </a:defPPr>
              <a:lvl1pPr algn="just">
                <a:defRPr sz="1200">
                  <a:solidFill>
                    <a:schemeClr val="bg1"/>
                  </a:solidFill>
                  <a:latin charset="-122" panose="020b0503020204020204" pitchFamily="34" typeface="微软雅黑"/>
                  <a:ea charset="-122" panose="020b0503020204020204" pitchFamily="34" typeface="微软雅黑"/>
                </a:defRPr>
              </a:lvl1pPr>
            </a:lstStyle>
            <a:p>
              <a:r>
                <a:rPr altLang="en-US" lang="zh-CN" sz="1600"/>
                <a:t>轻点此处输入文字内容</a:t>
              </a:r>
            </a:p>
          </p:txBody>
        </p:sp>
      </p:grpSp>
      <p:cxnSp>
        <p:nvCxnSpPr>
          <p:cNvPr id="51" name="肘形连接符 142"/>
          <p:cNvCxnSpPr>
            <a:stCxn id="53" idx="3"/>
            <a:endCxn id="56" idx="1"/>
          </p:cNvCxnSpPr>
          <p:nvPr/>
        </p:nvCxnSpPr>
        <p:spPr>
          <a:xfrm flipH="1" flipV="1" rot="5400000">
            <a:off x="6238560"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6177851" y="3672201"/>
            <a:ext cx="582642" cy="676060"/>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54" name="文本框 79"/>
            <p:cNvSpPr txBox="1"/>
            <p:nvPr/>
          </p:nvSpPr>
          <p:spPr>
            <a:xfrm>
              <a:off x="1115001" y="3298193"/>
              <a:ext cx="577851"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2013</a:t>
              </a:r>
            </a:p>
          </p:txBody>
        </p:sp>
      </p:grpSp>
      <p:grpSp>
        <p:nvGrpSpPr>
          <p:cNvPr id="55" name="组合 146"/>
          <p:cNvGrpSpPr/>
          <p:nvPr/>
        </p:nvGrpSpPr>
        <p:grpSpPr>
          <a:xfrm>
            <a:off x="6760494" y="2481739"/>
            <a:ext cx="1412231" cy="875831"/>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57" name="文本框 82"/>
            <p:cNvSpPr txBox="1"/>
            <p:nvPr/>
          </p:nvSpPr>
          <p:spPr>
            <a:xfrm>
              <a:off x="1853743" y="1997871"/>
              <a:ext cx="1413334" cy="579405"/>
            </a:xfrm>
            <a:prstGeom prst="rect">
              <a:avLst/>
            </a:prstGeom>
            <a:no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bg1"/>
                  </a:solidFill>
                </a:rPr>
                <a:t>轻点此处输入文字内容</a:t>
              </a:r>
            </a:p>
          </p:txBody>
        </p:sp>
      </p:grpSp>
      <p:cxnSp>
        <p:nvCxnSpPr>
          <p:cNvPr id="58" name="肘形连接符 149"/>
          <p:cNvCxnSpPr>
            <a:stCxn id="60" idx="3"/>
            <a:endCxn id="63" idx="1"/>
          </p:cNvCxnSpPr>
          <p:nvPr/>
        </p:nvCxnSpPr>
        <p:spPr>
          <a:xfrm flipH="1" flipV="1" rot="5400000">
            <a:off x="8816937"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8686265" y="3672200"/>
            <a:ext cx="719518" cy="676060"/>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61" name="文本框 86"/>
            <p:cNvSpPr txBox="1"/>
            <p:nvPr/>
          </p:nvSpPr>
          <p:spPr>
            <a:xfrm>
              <a:off x="1039738" y="3298194"/>
              <a:ext cx="720080"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2015</a:t>
              </a:r>
            </a:p>
          </p:txBody>
        </p:sp>
      </p:grpSp>
      <p:grpSp>
        <p:nvGrpSpPr>
          <p:cNvPr id="62" name="组合 153"/>
          <p:cNvGrpSpPr/>
          <p:nvPr/>
        </p:nvGrpSpPr>
        <p:grpSpPr>
          <a:xfrm>
            <a:off x="9338872" y="2481739"/>
            <a:ext cx="1412231" cy="875831"/>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64" name="文本框 89"/>
            <p:cNvSpPr txBox="1"/>
            <p:nvPr/>
          </p:nvSpPr>
          <p:spPr>
            <a:xfrm>
              <a:off x="1853742" y="1997871"/>
              <a:ext cx="1413334" cy="579405"/>
            </a:xfrm>
            <a:prstGeom prst="rect">
              <a:avLst/>
            </a:prstGeom>
            <a:no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bg1"/>
                  </a:solidFill>
                </a:rPr>
                <a:t>轻点此处输入文字内容</a:t>
              </a:r>
            </a:p>
          </p:txBody>
        </p:sp>
      </p:grpSp>
      <p:cxnSp>
        <p:nvCxnSpPr>
          <p:cNvPr id="65" name="肘形连接符 156"/>
          <p:cNvCxnSpPr>
            <a:stCxn id="67" idx="0"/>
            <a:endCxn id="70" idx="1"/>
          </p:cNvCxnSpPr>
          <p:nvPr/>
        </p:nvCxnSpPr>
        <p:spPr>
          <a:xfrm flipH="1" rot="16200000">
            <a:off x="2346265"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2310284" y="3672201"/>
            <a:ext cx="582642" cy="676060"/>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68" name="文本框 93"/>
            <p:cNvSpPr txBox="1"/>
            <p:nvPr/>
          </p:nvSpPr>
          <p:spPr>
            <a:xfrm>
              <a:off x="1115001" y="3298193"/>
              <a:ext cx="577851"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2010</a:t>
              </a:r>
            </a:p>
          </p:txBody>
        </p:sp>
      </p:grpSp>
      <p:grpSp>
        <p:nvGrpSpPr>
          <p:cNvPr id="69" name="组合 160"/>
          <p:cNvGrpSpPr/>
          <p:nvPr/>
        </p:nvGrpSpPr>
        <p:grpSpPr>
          <a:xfrm>
            <a:off x="2892929" y="4712348"/>
            <a:ext cx="1412231" cy="875831"/>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71" name="文本框 96"/>
            <p:cNvSpPr txBox="1"/>
            <p:nvPr/>
          </p:nvSpPr>
          <p:spPr>
            <a:xfrm>
              <a:off x="1853741" y="1997871"/>
              <a:ext cx="1413333" cy="579405"/>
            </a:xfrm>
            <a:prstGeom prst="rect">
              <a:avLst/>
            </a:prstGeom>
            <a:no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bg1"/>
                  </a:solidFill>
                </a:rPr>
                <a:t>轻点此处输入文字内容</a:t>
              </a:r>
            </a:p>
          </p:txBody>
        </p:sp>
      </p:grpSp>
      <p:cxnSp>
        <p:nvCxnSpPr>
          <p:cNvPr id="72" name="肘形连接符 163"/>
          <p:cNvCxnSpPr>
            <a:stCxn id="74" idx="0"/>
            <a:endCxn id="77" idx="1"/>
          </p:cNvCxnSpPr>
          <p:nvPr/>
        </p:nvCxnSpPr>
        <p:spPr>
          <a:xfrm flipH="1" rot="16200000">
            <a:off x="4924641"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4888662" y="3672201"/>
            <a:ext cx="582642" cy="676060"/>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75" name="文本框 101"/>
            <p:cNvSpPr txBox="1"/>
            <p:nvPr/>
          </p:nvSpPr>
          <p:spPr>
            <a:xfrm>
              <a:off x="1115001" y="3298193"/>
              <a:ext cx="577851"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2012</a:t>
              </a:r>
            </a:p>
          </p:txBody>
        </p:sp>
      </p:grpSp>
      <p:grpSp>
        <p:nvGrpSpPr>
          <p:cNvPr id="76" name="组合 167"/>
          <p:cNvGrpSpPr/>
          <p:nvPr/>
        </p:nvGrpSpPr>
        <p:grpSpPr>
          <a:xfrm>
            <a:off x="5471306" y="4712348"/>
            <a:ext cx="1412231" cy="875831"/>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78" name="文本框 104"/>
            <p:cNvSpPr txBox="1"/>
            <p:nvPr/>
          </p:nvSpPr>
          <p:spPr>
            <a:xfrm>
              <a:off x="1853742" y="1997871"/>
              <a:ext cx="1413334" cy="579405"/>
            </a:xfrm>
            <a:prstGeom prst="rect">
              <a:avLst/>
            </a:prstGeom>
            <a:no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bg1"/>
                  </a:solidFill>
                </a:rPr>
                <a:t>轻点此处输入文字内容</a:t>
              </a:r>
            </a:p>
          </p:txBody>
        </p:sp>
      </p:grpSp>
      <p:cxnSp>
        <p:nvCxnSpPr>
          <p:cNvPr id="79" name="肘形连接符 170"/>
          <p:cNvCxnSpPr>
            <a:stCxn id="81" idx="0"/>
            <a:endCxn id="84" idx="1"/>
          </p:cNvCxnSpPr>
          <p:nvPr/>
        </p:nvCxnSpPr>
        <p:spPr>
          <a:xfrm flipH="1" rot="16200000">
            <a:off x="7503019"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7431142" y="3672201"/>
            <a:ext cx="633224" cy="676060"/>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82" name="文本框 108"/>
            <p:cNvSpPr txBox="1"/>
            <p:nvPr/>
          </p:nvSpPr>
          <p:spPr>
            <a:xfrm>
              <a:off x="1073831" y="3271524"/>
              <a:ext cx="633719"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2014</a:t>
              </a:r>
            </a:p>
          </p:txBody>
        </p:sp>
      </p:grpSp>
      <p:grpSp>
        <p:nvGrpSpPr>
          <p:cNvPr id="83" name="组合 174"/>
          <p:cNvGrpSpPr/>
          <p:nvPr/>
        </p:nvGrpSpPr>
        <p:grpSpPr>
          <a:xfrm>
            <a:off x="8049682" y="4712348"/>
            <a:ext cx="1412231" cy="875831"/>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lumMod val="85000"/>
                    <a:lumOff val="15000"/>
                  </a:schemeClr>
                </a:solidFill>
              </a:endParaRPr>
            </a:p>
          </p:txBody>
        </p:sp>
        <p:sp>
          <p:nvSpPr>
            <p:cNvPr id="85" name="文本框 111"/>
            <p:cNvSpPr txBox="1"/>
            <p:nvPr/>
          </p:nvSpPr>
          <p:spPr>
            <a:xfrm>
              <a:off x="1853743" y="1997871"/>
              <a:ext cx="1413334" cy="579405"/>
            </a:xfrm>
            <a:prstGeom prst="rect">
              <a:avLst/>
            </a:prstGeom>
            <a:noFill/>
          </p:spPr>
          <p:txBody>
            <a:bodyPr rtlCol="0" wrap="square">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charset="-122" panose="020b0503020204020204" pitchFamily="34" typeface="微软雅黑"/>
                  <a:ea charset="-122" panose="020b0503020204020204" pitchFamily="34" typeface="微软雅黑"/>
                </a:defRPr>
              </a:lvl1pPr>
            </a:lstStyle>
            <a:p>
              <a:r>
                <a:rPr altLang="en-US" lang="zh-CN" sz="1600">
                  <a:solidFill>
                    <a:schemeClr val="bg1"/>
                  </a:solidFill>
                </a:rPr>
                <a:t>轻点此处输入文字内容</a:t>
              </a:r>
            </a:p>
          </p:txBody>
        </p:sp>
      </p:grpSp>
      <p:grpSp>
        <p:nvGrpSpPr>
          <p:cNvPr id="86" name="组合 177"/>
          <p:cNvGrpSpPr/>
          <p:nvPr/>
        </p:nvGrpSpPr>
        <p:grpSpPr>
          <a:xfrm>
            <a:off x="9981398" y="3672200"/>
            <a:ext cx="681629" cy="676060"/>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id="88" name="文本框 114"/>
            <p:cNvSpPr txBox="1"/>
            <p:nvPr/>
          </p:nvSpPr>
          <p:spPr>
            <a:xfrm>
              <a:off x="1045688" y="3298194"/>
              <a:ext cx="682162" cy="253871"/>
            </a:xfrm>
            <a:prstGeom prst="rect">
              <a:avLst/>
            </a:prstGeom>
            <a:noFill/>
          </p:spPr>
          <p:txBody>
            <a:bodyPr rtlCol="0" wrap="square">
              <a:spAutoFit/>
            </a:bodyPr>
            <a:lstStyle/>
            <a:p>
              <a:pPr algn="ctr"/>
              <a:r>
                <a:rPr altLang="zh-CN" lang="en-US" sz="1065">
                  <a:solidFill>
                    <a:schemeClr val="bg1"/>
                  </a:solidFill>
                  <a:latin charset="-122" panose="020b0503020204020204" pitchFamily="34" typeface="微软雅黑"/>
                  <a:ea charset="-122" panose="020b0503020204020204" pitchFamily="34" typeface="微软雅黑"/>
                </a:rPr>
                <a:t>2016</a:t>
              </a:r>
            </a:p>
          </p:txBody>
        </p:sp>
      </p:grpSp>
      <p:sp>
        <p:nvSpPr>
          <p:cNvPr id="89" name="矩形 64"/>
          <p:cNvSpPr/>
          <p:nvPr/>
        </p:nvSpPr>
        <p:spPr>
          <a:xfrm>
            <a:off x="4153305" y="1269823"/>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7" lIns="91436" rIns="91436" rtlCol="0" tIns="45717"/>
          <a:lstStyle/>
          <a:p>
            <a:pPr algn="ctr"/>
            <a:r>
              <a:rPr altLang="en-US" lang="zh-CN">
                <a:latin charset="-122" panose="020b0503020204020204" pitchFamily="34" typeface="微软雅黑"/>
                <a:ea charset="-122" panose="020b0503020204020204" pitchFamily="34" typeface="微软雅黑"/>
              </a:rPr>
              <a:t>点击添加小标题</a:t>
            </a: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89"/>
                                        </p:tgtEl>
                                        <p:attrNameLst>
                                          <p:attrName>style.visibility</p:attrName>
                                        </p:attrNameLst>
                                      </p:cBhvr>
                                      <p:to>
                                        <p:strVal val="visible"/>
                                      </p:to>
                                    </p:set>
                                    <p:animEffect filter="barn(outVertical)" transition="in">
                                      <p:cBhvr>
                                        <p:cTn dur="500" id="7"/>
                                        <p:tgtEl>
                                          <p:spTgt spid="8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5"/>
                                        </p:tgtEl>
                                        <p:attrNameLst>
                                          <p:attrName>style.visibility</p:attrName>
                                        </p:attrNameLst>
                                      </p:cBhvr>
                                      <p:to>
                                        <p:strVal val="visible"/>
                                      </p:to>
                                    </p:set>
                                    <p:animEffect filter="wipe(left)" transition="in">
                                      <p:cBhvr>
                                        <p:cTn dur="500" id="11"/>
                                        <p:tgtEl>
                                          <p:spTgt spid="25"/>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8"/>
                                        </p:tgtEl>
                                        <p:attrNameLst>
                                          <p:attrName>style.visibility</p:attrName>
                                        </p:attrNameLst>
                                      </p:cBhvr>
                                      <p:to>
                                        <p:strVal val="visible"/>
                                      </p:to>
                                    </p:set>
                                    <p:animEffect filter="fade" transition="in">
                                      <p:cBhvr>
                                        <p:cTn dur="500" id="15"/>
                                        <p:tgtEl>
                                          <p:spTgt spid="38"/>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7"/>
                                        </p:tgtEl>
                                        <p:attrNameLst>
                                          <p:attrName>style.visibility</p:attrName>
                                        </p:attrNameLst>
                                      </p:cBhvr>
                                      <p:to>
                                        <p:strVal val="visible"/>
                                      </p:to>
                                    </p:set>
                                    <p:animEffect filter="wipe(down)" transition="in">
                                      <p:cBhvr>
                                        <p:cTn dur="500" id="19"/>
                                        <p:tgtEl>
                                          <p:spTgt spid="37"/>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41"/>
                                        </p:tgtEl>
                                        <p:attrNameLst>
                                          <p:attrName>style.visibility</p:attrName>
                                        </p:attrNameLst>
                                      </p:cBhvr>
                                      <p:to>
                                        <p:strVal val="visible"/>
                                      </p:to>
                                    </p:set>
                                    <p:animEffect filter="wipe(left)" transition="in">
                                      <p:cBhvr>
                                        <p:cTn dur="500" id="23"/>
                                        <p:tgtEl>
                                          <p:spTgt spid="41"/>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66"/>
                                        </p:tgtEl>
                                        <p:attrNameLst>
                                          <p:attrName>style.visibility</p:attrName>
                                        </p:attrNameLst>
                                      </p:cBhvr>
                                      <p:to>
                                        <p:strVal val="visible"/>
                                      </p:to>
                                    </p:set>
                                    <p:animEffect filter="fade" transition="in">
                                      <p:cBhvr>
                                        <p:cTn dur="500" id="27"/>
                                        <p:tgtEl>
                                          <p:spTgt spid="66"/>
                                        </p:tgtEl>
                                      </p:cBhvr>
                                    </p:animEffect>
                                  </p:childTnLst>
                                </p:cTn>
                              </p:par>
                            </p:childTnLst>
                          </p:cTn>
                        </p:par>
                        <p:par>
                          <p:cTn fill="hold" id="28" nodeType="afterGroup">
                            <p:stCondLst>
                              <p:cond delay="3000"/>
                            </p:stCondLst>
                            <p:childTnLst>
                              <p:par>
                                <p:cTn fill="hold" id="29" nodeType="afterEffect" presetClass="entr" presetID="22" presetSubtype="1">
                                  <p:stCondLst>
                                    <p:cond delay="0"/>
                                  </p:stCondLst>
                                  <p:childTnLst>
                                    <p:set>
                                      <p:cBhvr>
                                        <p:cTn dur="1" fill="hold" id="30">
                                          <p:stCondLst>
                                            <p:cond delay="0"/>
                                          </p:stCondLst>
                                        </p:cTn>
                                        <p:tgtEl>
                                          <p:spTgt spid="65"/>
                                        </p:tgtEl>
                                        <p:attrNameLst>
                                          <p:attrName>style.visibility</p:attrName>
                                        </p:attrNameLst>
                                      </p:cBhvr>
                                      <p:to>
                                        <p:strVal val="visible"/>
                                      </p:to>
                                    </p:set>
                                    <p:animEffect filter="wipe(up)" transition="in">
                                      <p:cBhvr>
                                        <p:cTn dur="500" id="31"/>
                                        <p:tgtEl>
                                          <p:spTgt spid="65"/>
                                        </p:tgtEl>
                                      </p:cBhvr>
                                    </p:animEffect>
                                  </p:childTnLst>
                                </p:cTn>
                              </p:par>
                            </p:childTnLst>
                          </p:cTn>
                        </p:par>
                        <p:par>
                          <p:cTn fill="hold" id="32" nodeType="afterGroup">
                            <p:stCondLst>
                              <p:cond delay="3500"/>
                            </p:stCondLst>
                            <p:childTnLst>
                              <p:par>
                                <p:cTn fill="hold" id="33" nodeType="afterEffect" presetClass="entr" presetID="22" presetSubtype="8">
                                  <p:stCondLst>
                                    <p:cond delay="0"/>
                                  </p:stCondLst>
                                  <p:childTnLst>
                                    <p:set>
                                      <p:cBhvr>
                                        <p:cTn dur="1" fill="hold" id="34">
                                          <p:stCondLst>
                                            <p:cond delay="0"/>
                                          </p:stCondLst>
                                        </p:cTn>
                                        <p:tgtEl>
                                          <p:spTgt spid="69"/>
                                        </p:tgtEl>
                                        <p:attrNameLst>
                                          <p:attrName>style.visibility</p:attrName>
                                        </p:attrNameLst>
                                      </p:cBhvr>
                                      <p:to>
                                        <p:strVal val="visible"/>
                                      </p:to>
                                    </p:set>
                                    <p:animEffect filter="wipe(left)" transition="in">
                                      <p:cBhvr>
                                        <p:cTn dur="500" id="35"/>
                                        <p:tgtEl>
                                          <p:spTgt spid="69"/>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childTnLst>
                          </p:cTn>
                        </p:par>
                        <p:par>
                          <p:cTn fill="hold" id="40" nodeType="afterGroup">
                            <p:stCondLst>
                              <p:cond delay="4500"/>
                            </p:stCondLst>
                            <p:childTnLst>
                              <p:par>
                                <p:cTn fill="hold" id="41" nodeType="afterEffect" presetClass="entr" presetID="22" presetSubtype="4">
                                  <p:stCondLst>
                                    <p:cond delay="0"/>
                                  </p:stCondLst>
                                  <p:childTnLst>
                                    <p:set>
                                      <p:cBhvr>
                                        <p:cTn dur="1" fill="hold" id="42">
                                          <p:stCondLst>
                                            <p:cond delay="0"/>
                                          </p:stCondLst>
                                        </p:cTn>
                                        <p:tgtEl>
                                          <p:spTgt spid="44"/>
                                        </p:tgtEl>
                                        <p:attrNameLst>
                                          <p:attrName>style.visibility</p:attrName>
                                        </p:attrNameLst>
                                      </p:cBhvr>
                                      <p:to>
                                        <p:strVal val="visible"/>
                                      </p:to>
                                    </p:set>
                                    <p:animEffect filter="wipe(down)" transition="in">
                                      <p:cBhvr>
                                        <p:cTn dur="500" id="43"/>
                                        <p:tgtEl>
                                          <p:spTgt spid="44"/>
                                        </p:tgtEl>
                                      </p:cBhvr>
                                    </p:animEffect>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48"/>
                                        </p:tgtEl>
                                        <p:attrNameLst>
                                          <p:attrName>style.visibility</p:attrName>
                                        </p:attrNameLst>
                                      </p:cBhvr>
                                      <p:to>
                                        <p:strVal val="visible"/>
                                      </p:to>
                                    </p:set>
                                    <p:animEffect filter="wipe(left)" transition="in">
                                      <p:cBhvr>
                                        <p:cTn dur="500" id="47"/>
                                        <p:tgtEl>
                                          <p:spTgt spid="48"/>
                                        </p:tgtEl>
                                      </p:cBhvr>
                                    </p:animEffect>
                                  </p:childTnLst>
                                </p:cTn>
                              </p:par>
                            </p:childTnLst>
                          </p:cTn>
                        </p:par>
                        <p:par>
                          <p:cTn fill="hold" id="48" nodeType="afterGroup">
                            <p:stCondLst>
                              <p:cond delay="5500"/>
                            </p:stCondLst>
                            <p:childTnLst>
                              <p:par>
                                <p:cTn fill="hold" id="49" nodeType="afterEffect" presetClass="entr" presetID="10" presetSubtype="0">
                                  <p:stCondLst>
                                    <p:cond delay="0"/>
                                  </p:stCondLst>
                                  <p:childTnLst>
                                    <p:set>
                                      <p:cBhvr>
                                        <p:cTn dur="1" fill="hold" id="50">
                                          <p:stCondLst>
                                            <p:cond delay="0"/>
                                          </p:stCondLst>
                                        </p:cTn>
                                        <p:tgtEl>
                                          <p:spTgt spid="73"/>
                                        </p:tgtEl>
                                        <p:attrNameLst>
                                          <p:attrName>style.visibility</p:attrName>
                                        </p:attrNameLst>
                                      </p:cBhvr>
                                      <p:to>
                                        <p:strVal val="visible"/>
                                      </p:to>
                                    </p:set>
                                    <p:animEffect filter="fade" transition="in">
                                      <p:cBhvr>
                                        <p:cTn dur="500" id="51"/>
                                        <p:tgtEl>
                                          <p:spTgt spid="73"/>
                                        </p:tgtEl>
                                      </p:cBhvr>
                                    </p:animEffect>
                                  </p:childTnLst>
                                </p:cTn>
                              </p:par>
                            </p:childTnLst>
                          </p:cTn>
                        </p:par>
                        <p:par>
                          <p:cTn fill="hold" id="52" nodeType="afterGroup">
                            <p:stCondLst>
                              <p:cond delay="6000"/>
                            </p:stCondLst>
                            <p:childTnLst>
                              <p:par>
                                <p:cTn fill="hold" id="53" nodeType="afterEffect" presetClass="entr" presetID="22" presetSubtype="1">
                                  <p:stCondLst>
                                    <p:cond delay="0"/>
                                  </p:stCondLst>
                                  <p:childTnLst>
                                    <p:set>
                                      <p:cBhvr>
                                        <p:cTn dur="1" fill="hold" id="54">
                                          <p:stCondLst>
                                            <p:cond delay="0"/>
                                          </p:stCondLst>
                                        </p:cTn>
                                        <p:tgtEl>
                                          <p:spTgt spid="72"/>
                                        </p:tgtEl>
                                        <p:attrNameLst>
                                          <p:attrName>style.visibility</p:attrName>
                                        </p:attrNameLst>
                                      </p:cBhvr>
                                      <p:to>
                                        <p:strVal val="visible"/>
                                      </p:to>
                                    </p:set>
                                    <p:animEffect filter="wipe(up)" transition="in">
                                      <p:cBhvr>
                                        <p:cTn dur="500" id="55"/>
                                        <p:tgtEl>
                                          <p:spTgt spid="72"/>
                                        </p:tgtEl>
                                      </p:cBhvr>
                                    </p:animEffect>
                                  </p:childTnLst>
                                </p:cTn>
                              </p:par>
                            </p:childTnLst>
                          </p:cTn>
                        </p:par>
                        <p:par>
                          <p:cTn fill="hold" id="56" nodeType="afterGroup">
                            <p:stCondLst>
                              <p:cond delay="6500"/>
                            </p:stCondLst>
                            <p:childTnLst>
                              <p:par>
                                <p:cTn fill="hold" id="57" nodeType="afterEffect" presetClass="entr" presetID="22" presetSubtype="8">
                                  <p:stCondLst>
                                    <p:cond delay="0"/>
                                  </p:stCondLst>
                                  <p:childTnLst>
                                    <p:set>
                                      <p:cBhvr>
                                        <p:cTn dur="1" fill="hold" id="58">
                                          <p:stCondLst>
                                            <p:cond delay="0"/>
                                          </p:stCondLst>
                                        </p:cTn>
                                        <p:tgtEl>
                                          <p:spTgt spid="76"/>
                                        </p:tgtEl>
                                        <p:attrNameLst>
                                          <p:attrName>style.visibility</p:attrName>
                                        </p:attrNameLst>
                                      </p:cBhvr>
                                      <p:to>
                                        <p:strVal val="visible"/>
                                      </p:to>
                                    </p:set>
                                    <p:animEffect filter="wipe(left)" transition="in">
                                      <p:cBhvr>
                                        <p:cTn dur="500" id="59"/>
                                        <p:tgtEl>
                                          <p:spTgt spid="76"/>
                                        </p:tgtEl>
                                      </p:cBhvr>
                                    </p:animEffect>
                                  </p:childTnLst>
                                </p:cTn>
                              </p:par>
                            </p:childTnLst>
                          </p:cTn>
                        </p:par>
                        <p:par>
                          <p:cTn fill="hold" id="60" nodeType="afterGroup">
                            <p:stCondLst>
                              <p:cond delay="7000"/>
                            </p:stCondLst>
                            <p:childTnLst>
                              <p:par>
                                <p:cTn fill="hold" id="61" nodeType="afterEffect" presetClass="entr" presetID="10" presetSubtype="0">
                                  <p:stCondLst>
                                    <p:cond delay="0"/>
                                  </p:stCondLst>
                                  <p:childTnLst>
                                    <p:set>
                                      <p:cBhvr>
                                        <p:cTn dur="1" fill="hold" id="62">
                                          <p:stCondLst>
                                            <p:cond delay="0"/>
                                          </p:stCondLst>
                                        </p:cTn>
                                        <p:tgtEl>
                                          <p:spTgt spid="52"/>
                                        </p:tgtEl>
                                        <p:attrNameLst>
                                          <p:attrName>style.visibility</p:attrName>
                                        </p:attrNameLst>
                                      </p:cBhvr>
                                      <p:to>
                                        <p:strVal val="visible"/>
                                      </p:to>
                                    </p:set>
                                    <p:animEffect filter="fade" transition="in">
                                      <p:cBhvr>
                                        <p:cTn dur="500" id="63"/>
                                        <p:tgtEl>
                                          <p:spTgt spid="52"/>
                                        </p:tgtEl>
                                      </p:cBhvr>
                                    </p:animEffect>
                                  </p:childTnLst>
                                </p:cTn>
                              </p:par>
                            </p:childTnLst>
                          </p:cTn>
                        </p:par>
                        <p:par>
                          <p:cTn fill="hold" id="64" nodeType="afterGroup">
                            <p:stCondLst>
                              <p:cond delay="7500"/>
                            </p:stCondLst>
                            <p:childTnLst>
                              <p:par>
                                <p:cTn fill="hold" id="65" nodeType="afterEffect" presetClass="entr" presetID="22" presetSubtype="4">
                                  <p:stCondLst>
                                    <p:cond delay="0"/>
                                  </p:stCondLst>
                                  <p:childTnLst>
                                    <p:set>
                                      <p:cBhvr>
                                        <p:cTn dur="1" fill="hold" id="66">
                                          <p:stCondLst>
                                            <p:cond delay="0"/>
                                          </p:stCondLst>
                                        </p:cTn>
                                        <p:tgtEl>
                                          <p:spTgt spid="51"/>
                                        </p:tgtEl>
                                        <p:attrNameLst>
                                          <p:attrName>style.visibility</p:attrName>
                                        </p:attrNameLst>
                                      </p:cBhvr>
                                      <p:to>
                                        <p:strVal val="visible"/>
                                      </p:to>
                                    </p:set>
                                    <p:animEffect filter="wipe(down)" transition="in">
                                      <p:cBhvr>
                                        <p:cTn dur="500" id="67"/>
                                        <p:tgtEl>
                                          <p:spTgt spid="51"/>
                                        </p:tgtEl>
                                      </p:cBhvr>
                                    </p:animEffect>
                                  </p:childTnLst>
                                </p:cTn>
                              </p:par>
                            </p:childTnLst>
                          </p:cTn>
                        </p:par>
                        <p:par>
                          <p:cTn fill="hold" id="68" nodeType="afterGroup">
                            <p:stCondLst>
                              <p:cond delay="8000"/>
                            </p:stCondLst>
                            <p:childTnLst>
                              <p:par>
                                <p:cTn fill="hold" id="69" nodeType="afterEffect" presetClass="entr" presetID="22" presetSubtype="8">
                                  <p:stCondLst>
                                    <p:cond delay="0"/>
                                  </p:stCondLst>
                                  <p:childTnLst>
                                    <p:set>
                                      <p:cBhvr>
                                        <p:cTn dur="1" fill="hold" id="70">
                                          <p:stCondLst>
                                            <p:cond delay="0"/>
                                          </p:stCondLst>
                                        </p:cTn>
                                        <p:tgtEl>
                                          <p:spTgt spid="55"/>
                                        </p:tgtEl>
                                        <p:attrNameLst>
                                          <p:attrName>style.visibility</p:attrName>
                                        </p:attrNameLst>
                                      </p:cBhvr>
                                      <p:to>
                                        <p:strVal val="visible"/>
                                      </p:to>
                                    </p:set>
                                    <p:animEffect filter="wipe(left)" transition="in">
                                      <p:cBhvr>
                                        <p:cTn dur="500" id="71"/>
                                        <p:tgtEl>
                                          <p:spTgt spid="55"/>
                                        </p:tgtEl>
                                      </p:cBhvr>
                                    </p:animEffect>
                                  </p:childTnLst>
                                </p:cTn>
                              </p:par>
                            </p:childTnLst>
                          </p:cTn>
                        </p:par>
                        <p:par>
                          <p:cTn fill="hold" id="72" nodeType="afterGroup">
                            <p:stCondLst>
                              <p:cond delay="8500"/>
                            </p:stCondLst>
                            <p:childTnLst>
                              <p:par>
                                <p:cTn fill="hold" id="73" nodeType="afterEffect" presetClass="entr" presetID="10" presetSubtype="0">
                                  <p:stCondLst>
                                    <p:cond delay="0"/>
                                  </p:stCondLst>
                                  <p:childTnLst>
                                    <p:set>
                                      <p:cBhvr>
                                        <p:cTn dur="1" fill="hold" id="74">
                                          <p:stCondLst>
                                            <p:cond delay="0"/>
                                          </p:stCondLst>
                                        </p:cTn>
                                        <p:tgtEl>
                                          <p:spTgt spid="80"/>
                                        </p:tgtEl>
                                        <p:attrNameLst>
                                          <p:attrName>style.visibility</p:attrName>
                                        </p:attrNameLst>
                                      </p:cBhvr>
                                      <p:to>
                                        <p:strVal val="visible"/>
                                      </p:to>
                                    </p:set>
                                    <p:animEffect filter="fade" transition="in">
                                      <p:cBhvr>
                                        <p:cTn dur="500" id="75"/>
                                        <p:tgtEl>
                                          <p:spTgt spid="80"/>
                                        </p:tgtEl>
                                      </p:cBhvr>
                                    </p:animEffect>
                                  </p:childTnLst>
                                </p:cTn>
                              </p:par>
                            </p:childTnLst>
                          </p:cTn>
                        </p:par>
                        <p:par>
                          <p:cTn fill="hold" id="76" nodeType="afterGroup">
                            <p:stCondLst>
                              <p:cond delay="9000"/>
                            </p:stCondLst>
                            <p:childTnLst>
                              <p:par>
                                <p:cTn fill="hold" id="77" nodeType="afterEffect" presetClass="entr" presetID="22" presetSubtype="1">
                                  <p:stCondLst>
                                    <p:cond delay="0"/>
                                  </p:stCondLst>
                                  <p:childTnLst>
                                    <p:set>
                                      <p:cBhvr>
                                        <p:cTn dur="1" fill="hold" id="78">
                                          <p:stCondLst>
                                            <p:cond delay="0"/>
                                          </p:stCondLst>
                                        </p:cTn>
                                        <p:tgtEl>
                                          <p:spTgt spid="79"/>
                                        </p:tgtEl>
                                        <p:attrNameLst>
                                          <p:attrName>style.visibility</p:attrName>
                                        </p:attrNameLst>
                                      </p:cBhvr>
                                      <p:to>
                                        <p:strVal val="visible"/>
                                      </p:to>
                                    </p:set>
                                    <p:animEffect filter="wipe(up)" transition="in">
                                      <p:cBhvr>
                                        <p:cTn dur="500" id="79"/>
                                        <p:tgtEl>
                                          <p:spTgt spid="79"/>
                                        </p:tgtEl>
                                      </p:cBhvr>
                                    </p:animEffect>
                                  </p:childTnLst>
                                </p:cTn>
                              </p:par>
                            </p:childTnLst>
                          </p:cTn>
                        </p:par>
                        <p:par>
                          <p:cTn fill="hold" id="80" nodeType="afterGroup">
                            <p:stCondLst>
                              <p:cond delay="9500"/>
                            </p:stCondLst>
                            <p:childTnLst>
                              <p:par>
                                <p:cTn fill="hold" id="81" nodeType="afterEffect" presetClass="entr" presetID="22" presetSubtype="8">
                                  <p:stCondLst>
                                    <p:cond delay="0"/>
                                  </p:stCondLst>
                                  <p:childTnLst>
                                    <p:set>
                                      <p:cBhvr>
                                        <p:cTn dur="1" fill="hold" id="82">
                                          <p:stCondLst>
                                            <p:cond delay="0"/>
                                          </p:stCondLst>
                                        </p:cTn>
                                        <p:tgtEl>
                                          <p:spTgt spid="83"/>
                                        </p:tgtEl>
                                        <p:attrNameLst>
                                          <p:attrName>style.visibility</p:attrName>
                                        </p:attrNameLst>
                                      </p:cBhvr>
                                      <p:to>
                                        <p:strVal val="visible"/>
                                      </p:to>
                                    </p:set>
                                    <p:animEffect filter="wipe(left)" transition="in">
                                      <p:cBhvr>
                                        <p:cTn dur="500" id="83"/>
                                        <p:tgtEl>
                                          <p:spTgt spid="83"/>
                                        </p:tgtEl>
                                      </p:cBhvr>
                                    </p:animEffect>
                                  </p:childTnLst>
                                </p:cTn>
                              </p:par>
                            </p:childTnLst>
                          </p:cTn>
                        </p:par>
                        <p:par>
                          <p:cTn fill="hold" id="84" nodeType="afterGroup">
                            <p:stCondLst>
                              <p:cond delay="10000"/>
                            </p:stCondLst>
                            <p:childTnLst>
                              <p:par>
                                <p:cTn fill="hold" id="85" nodeType="afterEffect" presetClass="entr" presetID="10" presetSubtype="0">
                                  <p:stCondLst>
                                    <p:cond delay="0"/>
                                  </p:stCondLst>
                                  <p:childTnLst>
                                    <p:set>
                                      <p:cBhvr>
                                        <p:cTn dur="1" fill="hold" id="86">
                                          <p:stCondLst>
                                            <p:cond delay="0"/>
                                          </p:stCondLst>
                                        </p:cTn>
                                        <p:tgtEl>
                                          <p:spTgt spid="59"/>
                                        </p:tgtEl>
                                        <p:attrNameLst>
                                          <p:attrName>style.visibility</p:attrName>
                                        </p:attrNameLst>
                                      </p:cBhvr>
                                      <p:to>
                                        <p:strVal val="visible"/>
                                      </p:to>
                                    </p:set>
                                    <p:animEffect filter="fade" transition="in">
                                      <p:cBhvr>
                                        <p:cTn dur="500" id="87"/>
                                        <p:tgtEl>
                                          <p:spTgt spid="59"/>
                                        </p:tgtEl>
                                      </p:cBhvr>
                                    </p:animEffect>
                                  </p:childTnLst>
                                </p:cTn>
                              </p:par>
                            </p:childTnLst>
                          </p:cTn>
                        </p:par>
                        <p:par>
                          <p:cTn fill="hold" id="88" nodeType="afterGroup">
                            <p:stCondLst>
                              <p:cond delay="10500"/>
                            </p:stCondLst>
                            <p:childTnLst>
                              <p:par>
                                <p:cTn fill="hold" id="89" nodeType="afterEffect" presetClass="entr" presetID="22" presetSubtype="4">
                                  <p:stCondLst>
                                    <p:cond delay="0"/>
                                  </p:stCondLst>
                                  <p:childTnLst>
                                    <p:set>
                                      <p:cBhvr>
                                        <p:cTn dur="1" fill="hold" id="90">
                                          <p:stCondLst>
                                            <p:cond delay="0"/>
                                          </p:stCondLst>
                                        </p:cTn>
                                        <p:tgtEl>
                                          <p:spTgt spid="58"/>
                                        </p:tgtEl>
                                        <p:attrNameLst>
                                          <p:attrName>style.visibility</p:attrName>
                                        </p:attrNameLst>
                                      </p:cBhvr>
                                      <p:to>
                                        <p:strVal val="visible"/>
                                      </p:to>
                                    </p:set>
                                    <p:animEffect filter="wipe(down)" transition="in">
                                      <p:cBhvr>
                                        <p:cTn dur="500" id="91"/>
                                        <p:tgtEl>
                                          <p:spTgt spid="58"/>
                                        </p:tgtEl>
                                      </p:cBhvr>
                                    </p:animEffect>
                                  </p:childTnLst>
                                </p:cTn>
                              </p:par>
                            </p:childTnLst>
                          </p:cTn>
                        </p:par>
                        <p:par>
                          <p:cTn fill="hold" id="92" nodeType="afterGroup">
                            <p:stCondLst>
                              <p:cond delay="11000"/>
                            </p:stCondLst>
                            <p:childTnLst>
                              <p:par>
                                <p:cTn fill="hold" id="93" nodeType="afterEffect" presetClass="entr" presetID="22" presetSubtype="8">
                                  <p:stCondLst>
                                    <p:cond delay="0"/>
                                  </p:stCondLst>
                                  <p:childTnLst>
                                    <p:set>
                                      <p:cBhvr>
                                        <p:cTn dur="1" fill="hold" id="94">
                                          <p:stCondLst>
                                            <p:cond delay="0"/>
                                          </p:stCondLst>
                                        </p:cTn>
                                        <p:tgtEl>
                                          <p:spTgt spid="62"/>
                                        </p:tgtEl>
                                        <p:attrNameLst>
                                          <p:attrName>style.visibility</p:attrName>
                                        </p:attrNameLst>
                                      </p:cBhvr>
                                      <p:to>
                                        <p:strVal val="visible"/>
                                      </p:to>
                                    </p:set>
                                    <p:animEffect filter="wipe(left)" transition="in">
                                      <p:cBhvr>
                                        <p:cTn dur="500" id="95"/>
                                        <p:tgtEl>
                                          <p:spTgt spid="62"/>
                                        </p:tgtEl>
                                      </p:cBhvr>
                                    </p:animEffect>
                                  </p:childTnLst>
                                </p:cTn>
                              </p:par>
                            </p:childTnLst>
                          </p:cTn>
                        </p:par>
                        <p:par>
                          <p:cTn fill="hold" id="96" nodeType="afterGroup">
                            <p:stCondLst>
                              <p:cond delay="11500"/>
                            </p:stCondLst>
                            <p:childTnLst>
                              <p:par>
                                <p:cTn fill="hold" id="97" nodeType="afterEffect" presetClass="entr" presetID="10" presetSubtype="0">
                                  <p:stCondLst>
                                    <p:cond delay="0"/>
                                  </p:stCondLst>
                                  <p:childTnLst>
                                    <p:set>
                                      <p:cBhvr>
                                        <p:cTn dur="1" fill="hold" id="98">
                                          <p:stCondLst>
                                            <p:cond delay="0"/>
                                          </p:stCondLst>
                                        </p:cTn>
                                        <p:tgtEl>
                                          <p:spTgt spid="86"/>
                                        </p:tgtEl>
                                        <p:attrNameLst>
                                          <p:attrName>style.visibility</p:attrName>
                                        </p:attrNameLst>
                                      </p:cBhvr>
                                      <p:to>
                                        <p:strVal val="visible"/>
                                      </p:to>
                                    </p:set>
                                    <p:animEffect filter="fade" transition="in">
                                      <p:cBhvr>
                                        <p:cTn dur="500" id="99"/>
                                        <p:tgtEl>
                                          <p:spTgt spid="86"/>
                                        </p:tgtEl>
                                      </p:cBhvr>
                                    </p:animEffect>
                                  </p:childTnLst>
                                </p:cTn>
                              </p:par>
                            </p:childTnLst>
                          </p:cTn>
                        </p:par>
                        <p:par>
                          <p:cTn fill="hold" id="100" nodeType="afterGroup">
                            <p:stCondLst>
                              <p:cond delay="12000"/>
                            </p:stCondLst>
                            <p:childTnLst>
                              <p:par>
                                <p:cTn fill="hold" id="101" nodeType="afterEffect" presetClass="emph" presetID="26" presetSubtype="0">
                                  <p:stCondLst>
                                    <p:cond delay="0"/>
                                  </p:stCondLst>
                                  <p:childTnLst>
                                    <p:animEffect filter="fade" transition="out">
                                      <p:cBhvr>
                                        <p:cTn dur="500" id="102" tmFilter="0, 0; .2, .5; .8, .5; 1, 0"/>
                                        <p:tgtEl>
                                          <p:spTgt spid="86"/>
                                        </p:tgtEl>
                                      </p:cBhvr>
                                    </p:animEffect>
                                    <p:animScale>
                                      <p:cBhvr>
                                        <p:cTn autoRev="1" dur="250" fill="hold" id="103"/>
                                        <p:tgtEl>
                                          <p:spTgt spid="86"/>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42"/>
          <p:cNvSpPr>
            <a:spLocks noChangeArrowheads="1"/>
          </p:cNvSpPr>
          <p:nvPr/>
        </p:nvSpPr>
        <p:spPr bwMode="auto">
          <a:xfrm>
            <a:off x="9784391" y="3838469"/>
            <a:ext cx="923685" cy="2260011"/>
          </a:xfrm>
          <a:prstGeom prst="rect">
            <a:avLst/>
          </a:prstGeom>
          <a:solidFill>
            <a:schemeClr val="accent2"/>
          </a:solidFill>
          <a:ln w="9525">
            <a:noFill/>
            <a:miter lim="800000"/>
          </a:ln>
        </p:spPr>
        <p:txBody>
          <a:bodyPr anchor="ctr" bIns="60940" lIns="121880" rIns="121880" tIns="60940"/>
          <a:lstStyle/>
          <a:p>
            <a:pPr algn="ctr"/>
            <a:endParaRPr altLang="en-US" lang="zh-CN" sz="2800">
              <a:solidFill>
                <a:srgbClr val="FFFFFF"/>
              </a:solidFill>
              <a:latin charset="-122" pitchFamily="2" typeface="方正兰亭黑_GBK"/>
              <a:ea charset="-122" pitchFamily="2" typeface="方正兰亭黑_GBK"/>
              <a:sym charset="-122" pitchFamily="2" typeface="方正兰亭黑_GBK"/>
            </a:endParaRPr>
          </a:p>
        </p:txBody>
      </p:sp>
      <p:sp>
        <p:nvSpPr>
          <p:cNvPr id="48" name="矩形 37"/>
          <p:cNvSpPr>
            <a:spLocks noChangeArrowheads="1"/>
          </p:cNvSpPr>
          <p:nvPr/>
        </p:nvSpPr>
        <p:spPr bwMode="auto">
          <a:xfrm>
            <a:off x="4996150" y="3838469"/>
            <a:ext cx="4666035" cy="2260011"/>
          </a:xfrm>
          <a:prstGeom prst="rect">
            <a:avLst/>
          </a:prstGeom>
          <a:solidFill>
            <a:schemeClr val="accent2"/>
          </a:solidFill>
          <a:ln w="9525">
            <a:noFill/>
            <a:miter lim="800000"/>
          </a:ln>
        </p:spPr>
        <p:txBody>
          <a:bodyPr anchor="ctr" bIns="60940" lIns="121880" rIns="121880" tIns="60940"/>
          <a:lstStyle/>
          <a:p>
            <a:pPr algn="ctr"/>
            <a:endParaRPr altLang="en-US" lang="zh-CN" sz="2800">
              <a:solidFill>
                <a:srgbClr val="FFFFFF"/>
              </a:solidFill>
              <a:latin charset="-122" pitchFamily="2" typeface="方正兰亭黑_GBK"/>
              <a:ea charset="-122" pitchFamily="2" typeface="方正兰亭黑_GBK"/>
              <a:sym charset="-122" pitchFamily="2" typeface="方正兰亭黑_GBK"/>
            </a:endParaRPr>
          </a:p>
        </p:txBody>
      </p:sp>
      <p:sp>
        <p:nvSpPr>
          <p:cNvPr id="49" name="矩形 46"/>
          <p:cNvSpPr>
            <a:spLocks noChangeArrowheads="1" noChangeAspect="1"/>
          </p:cNvSpPr>
          <p:nvPr/>
        </p:nvSpPr>
        <p:spPr bwMode="auto">
          <a:xfrm>
            <a:off x="1487102" y="3838469"/>
            <a:ext cx="3388431" cy="2260011"/>
          </a:xfrm>
          <a:prstGeom prst="rect">
            <a:avLst/>
          </a:prstGeom>
          <a:blipFill dpi="0" rotWithShape="1">
            <a:blip r:embed="rId3"/>
            <a:stretch>
              <a:fillRect/>
            </a:stretch>
          </a:blipFill>
          <a:ln w="9525">
            <a:noFill/>
            <a:miter lim="800000"/>
          </a:ln>
        </p:spPr>
        <p:txBody>
          <a:bodyPr anchor="ctr" bIns="60940" lIns="121880" rIns="121880" tIns="60940"/>
          <a:lstStyle/>
          <a:p>
            <a:pPr algn="ctr"/>
            <a:endParaRPr altLang="en-US" lang="zh-CN" sz="2800">
              <a:solidFill>
                <a:srgbClr val="FFFFFF"/>
              </a:solidFill>
              <a:latin charset="-122" pitchFamily="2" typeface="方正兰亭黑_GBK"/>
              <a:ea charset="-122" pitchFamily="2" typeface="方正兰亭黑_GBK"/>
              <a:sym charset="-122" pitchFamily="2" typeface="方正兰亭黑_GBK"/>
            </a:endParaRPr>
          </a:p>
        </p:txBody>
      </p:sp>
      <p:sp>
        <p:nvSpPr>
          <p:cNvPr id="50" name="矩形 47"/>
          <p:cNvSpPr>
            <a:spLocks noChangeArrowheads="1" noChangeAspect="1"/>
          </p:cNvSpPr>
          <p:nvPr/>
        </p:nvSpPr>
        <p:spPr bwMode="auto">
          <a:xfrm>
            <a:off x="3840752" y="1486407"/>
            <a:ext cx="3385256" cy="2258425"/>
          </a:xfrm>
          <a:prstGeom prst="rect">
            <a:avLst/>
          </a:prstGeom>
          <a:blipFill dpi="0" rotWithShape="1">
            <a:blip r:embed="rId4"/>
            <a:stretch>
              <a:fillRect/>
            </a:stretch>
          </a:blipFill>
          <a:ln w="9525">
            <a:noFill/>
            <a:miter lim="800000"/>
          </a:ln>
        </p:spPr>
        <p:txBody>
          <a:bodyPr anchor="ctr" bIns="60940" lIns="121880" rIns="121880" tIns="60940"/>
          <a:lstStyle/>
          <a:p>
            <a:pPr algn="ctr"/>
            <a:endParaRPr altLang="en-US" lang="zh-CN" sz="2800">
              <a:solidFill>
                <a:srgbClr val="FFFFFF"/>
              </a:solidFill>
              <a:latin charset="-122" pitchFamily="2" typeface="方正兰亭黑_GBK"/>
              <a:ea charset="-122" pitchFamily="2" typeface="方正兰亭黑_GBK"/>
              <a:sym charset="-122" pitchFamily="2" typeface="方正兰亭黑_GBK"/>
            </a:endParaRPr>
          </a:p>
        </p:txBody>
      </p:sp>
      <p:sp>
        <p:nvSpPr>
          <p:cNvPr id="51" name="矩形 1"/>
          <p:cNvSpPr>
            <a:spLocks noChangeArrowheads="1"/>
          </p:cNvSpPr>
          <p:nvPr/>
        </p:nvSpPr>
        <p:spPr bwMode="auto">
          <a:xfrm>
            <a:off x="1487102" y="1484821"/>
            <a:ext cx="2260011" cy="2260011"/>
          </a:xfrm>
          <a:prstGeom prst="rect">
            <a:avLst/>
          </a:prstGeom>
          <a:solidFill>
            <a:schemeClr val="accent3"/>
          </a:solidFill>
          <a:ln w="9525">
            <a:noFill/>
            <a:miter lim="800000"/>
          </a:ln>
        </p:spPr>
        <p:txBody>
          <a:bodyPr anchor="ctr" bIns="60940" lIns="121880" rIns="121880" tIns="60940"/>
          <a:lstStyle/>
          <a:p>
            <a:pPr algn="ctr"/>
            <a:endParaRPr altLang="en-US" lang="zh-CN" sz="2800">
              <a:solidFill>
                <a:srgbClr val="FF8607"/>
              </a:solidFill>
              <a:latin charset="-122" pitchFamily="2" typeface="方正兰亭黑_GBK"/>
              <a:ea charset="-122" pitchFamily="2" typeface="方正兰亭黑_GBK"/>
              <a:sym charset="-122" pitchFamily="2" typeface="方正兰亭黑_GBK"/>
            </a:endParaRPr>
          </a:p>
        </p:txBody>
      </p:sp>
      <p:sp>
        <p:nvSpPr>
          <p:cNvPr id="52" name="矩形 59"/>
          <p:cNvSpPr>
            <a:spLocks noChangeArrowheads="1" noChangeAspect="1"/>
          </p:cNvSpPr>
          <p:nvPr/>
        </p:nvSpPr>
        <p:spPr bwMode="auto">
          <a:xfrm>
            <a:off x="7319645" y="1484821"/>
            <a:ext cx="3388429" cy="2260011"/>
          </a:xfrm>
          <a:prstGeom prst="rect">
            <a:avLst/>
          </a:prstGeom>
          <a:blipFill dpi="0" rotWithShape="1">
            <a:blip r:embed="rId5"/>
            <a:stretch>
              <a:fillRect/>
            </a:stretch>
          </a:blipFill>
          <a:ln w="9525">
            <a:noFill/>
            <a:miter lim="800000"/>
          </a:ln>
        </p:spPr>
        <p:txBody>
          <a:bodyPr anchor="ctr" bIns="60940" lIns="121880" rIns="121880" tIns="60940"/>
          <a:lstStyle/>
          <a:p>
            <a:pPr algn="ctr"/>
            <a:endParaRPr altLang="en-US" lang="zh-CN" sz="2800">
              <a:solidFill>
                <a:srgbClr val="FFFFFF"/>
              </a:solidFill>
              <a:latin charset="-122" pitchFamily="2" typeface="方正兰亭黑_GBK"/>
              <a:ea charset="-122" pitchFamily="2" typeface="方正兰亭黑_GBK"/>
              <a:sym charset="-122" pitchFamily="2" typeface="方正兰亭黑_GBK"/>
            </a:endParaRPr>
          </a:p>
        </p:txBody>
      </p:sp>
      <p:sp>
        <p:nvSpPr>
          <p:cNvPr id="53" name="矩形 56"/>
          <p:cNvSpPr>
            <a:spLocks noChangeArrowheads="1"/>
          </p:cNvSpPr>
          <p:nvPr/>
        </p:nvSpPr>
        <p:spPr bwMode="auto">
          <a:xfrm>
            <a:off x="1487101" y="1613376"/>
            <a:ext cx="2152090" cy="548600"/>
          </a:xfrm>
          <a:prstGeom prst="rect">
            <a:avLst/>
          </a:prstGeom>
          <a:noFill/>
          <a:ln w="9525">
            <a:noFill/>
            <a:miter lim="800000"/>
          </a:ln>
        </p:spPr>
        <p:txBody>
          <a:bodyPr bIns="60940" lIns="121880" rIns="121880" tIns="60940">
            <a:spAutoFit/>
          </a:bodyPr>
          <a:lstStyle/>
          <a:p>
            <a:pPr algn="r"/>
            <a:r>
              <a:rPr altLang="en-US" lang="zh-CN" sz="2800">
                <a:solidFill>
                  <a:schemeClr val="bg1"/>
                </a:solidFill>
                <a:latin charset="-122" panose="020b0503020204020204" pitchFamily="34" typeface="微软雅黑"/>
                <a:ea charset="-122" panose="020b0503020204020204" pitchFamily="34" typeface="微软雅黑"/>
                <a:sym charset="-122" pitchFamily="2" typeface="方正兰亭黑_GBK"/>
              </a:rPr>
              <a:t>添加主题</a:t>
            </a:r>
          </a:p>
        </p:txBody>
      </p:sp>
      <p:sp>
        <p:nvSpPr>
          <p:cNvPr id="54" name="矩形 57"/>
          <p:cNvSpPr>
            <a:spLocks noChangeArrowheads="1"/>
          </p:cNvSpPr>
          <p:nvPr/>
        </p:nvSpPr>
        <p:spPr bwMode="auto">
          <a:xfrm>
            <a:off x="1802932" y="2062520"/>
            <a:ext cx="1841020" cy="1338032"/>
          </a:xfrm>
          <a:prstGeom prst="rect">
            <a:avLst/>
          </a:prstGeom>
          <a:noFill/>
          <a:ln w="9525">
            <a:noFill/>
            <a:miter lim="800000"/>
          </a:ln>
        </p:spPr>
        <p:txBody>
          <a:bodyPr bIns="60940" lIns="121880" rIns="121880" tIns="60940">
            <a:spAutoFit/>
          </a:bodyPr>
          <a:lstStyle/>
          <a:p>
            <a:pPr algn="r">
              <a:lnSpc>
                <a:spcPct val="114000"/>
              </a:lnSpc>
            </a:pPr>
            <a:r>
              <a:rPr altLang="en-US" lang="zh-CN" sz="1400">
                <a:solidFill>
                  <a:schemeClr val="bg1"/>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sp>
        <p:nvSpPr>
          <p:cNvPr id="55" name="矩形 44"/>
          <p:cNvSpPr>
            <a:spLocks noChangeArrowheads="1"/>
          </p:cNvSpPr>
          <p:nvPr/>
        </p:nvSpPr>
        <p:spPr bwMode="auto">
          <a:xfrm>
            <a:off x="5126292" y="3952431"/>
            <a:ext cx="3097993" cy="548600"/>
          </a:xfrm>
          <a:prstGeom prst="rect">
            <a:avLst/>
          </a:prstGeom>
          <a:noFill/>
          <a:ln w="9525">
            <a:noFill/>
            <a:miter lim="800000"/>
          </a:ln>
        </p:spPr>
        <p:txBody>
          <a:bodyPr bIns="60940" lIns="121880" rIns="121880" tIns="60940">
            <a:spAutoFit/>
          </a:bodyPr>
          <a:lstStyle/>
          <a:p>
            <a:r>
              <a:rPr altLang="en-US" lang="zh-CN" sz="2800">
                <a:solidFill>
                  <a:schemeClr val="bg1"/>
                </a:solidFill>
                <a:latin charset="-122" panose="020b0503020204020204" pitchFamily="34" typeface="微软雅黑"/>
                <a:ea charset="-122" panose="020b0503020204020204" pitchFamily="34" typeface="微软雅黑"/>
                <a:sym charset="-122" pitchFamily="2" typeface="方正兰亭黑_GBK"/>
              </a:rPr>
              <a:t>添加主题</a:t>
            </a:r>
          </a:p>
        </p:txBody>
      </p:sp>
      <p:sp>
        <p:nvSpPr>
          <p:cNvPr id="56" name="矩形 45"/>
          <p:cNvSpPr>
            <a:spLocks noChangeArrowheads="1"/>
          </p:cNvSpPr>
          <p:nvPr/>
        </p:nvSpPr>
        <p:spPr bwMode="auto">
          <a:xfrm>
            <a:off x="5126293" y="4512910"/>
            <a:ext cx="4280372" cy="1338032"/>
          </a:xfrm>
          <a:prstGeom prst="rect">
            <a:avLst/>
          </a:prstGeom>
          <a:noFill/>
          <a:ln w="9525">
            <a:noFill/>
            <a:miter lim="800000"/>
          </a:ln>
        </p:spPr>
        <p:txBody>
          <a:bodyPr bIns="60940" lIns="121880" rIns="121880" tIns="60940">
            <a:spAutoFit/>
          </a:bodyPr>
          <a:lstStyle/>
          <a:p>
            <a:pPr>
              <a:lnSpc>
                <a:spcPct val="114000"/>
              </a:lnSpc>
            </a:pPr>
            <a:r>
              <a:rPr altLang="en-US" lang="zh-CN" sz="1400">
                <a:solidFill>
                  <a:schemeClr val="bg1"/>
                </a:solidFill>
                <a:latin charset="-122" panose="020b0503020204020204" pitchFamily="34" typeface="微软雅黑"/>
                <a:ea charset="-122" panose="020b0503020204020204" pitchFamily="34" typeface="微软雅黑"/>
              </a:rPr>
              <a:t>此处输入您的文本请在此处输入您的文本此处输入您的文本此处输入您的文本此处输入您的文本请在此处输入您的文本此处输入您的文本此处输入您的文本此处输入您的文本请在此处输入您的文本此处输入您的文本此处输入您的文本</a:t>
            </a:r>
          </a:p>
        </p:txBody>
      </p:sp>
      <p:sp>
        <p:nvSpPr>
          <p:cNvPr id="2" name="标题 1"/>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ppt_x</p:attrName>
                                        </p:attrNameLst>
                                      </p:cBhvr>
                                      <p:tavLst>
                                        <p:tav tm="0">
                                          <p:val>
                                            <p:strVal val="0-#ppt_w/2"/>
                                          </p:val>
                                        </p:tav>
                                        <p:tav tm="100000">
                                          <p:val>
                                            <p:strVal val="#ppt_x"/>
                                          </p:val>
                                        </p:tav>
                                      </p:tavLst>
                                    </p:anim>
                                    <p:anim calcmode="lin" valueType="num">
                                      <p:cBhvr>
                                        <p:cTn dur="500" fill="hold" id="8"/>
                                        <p:tgtEl>
                                          <p:spTgt spid="5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500" fill="hold" id="12"/>
                                        <p:tgtEl>
                                          <p:spTgt spid="50"/>
                                        </p:tgtEl>
                                        <p:attrNameLst>
                                          <p:attrName>ppt_x</p:attrName>
                                        </p:attrNameLst>
                                      </p:cBhvr>
                                      <p:tavLst>
                                        <p:tav tm="0">
                                          <p:val>
                                            <p:strVal val="0-#ppt_w/2"/>
                                          </p:val>
                                        </p:tav>
                                        <p:tav tm="100000">
                                          <p:val>
                                            <p:strVal val="#ppt_x"/>
                                          </p:val>
                                        </p:tav>
                                      </p:tavLst>
                                    </p:anim>
                                    <p:anim calcmode="lin" valueType="num">
                                      <p:cBhvr>
                                        <p:cTn dur="500" fill="hold" id="13"/>
                                        <p:tgtEl>
                                          <p:spTgt spid="5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52"/>
                                        </p:tgtEl>
                                        <p:attrNameLst>
                                          <p:attrName>style.visibility</p:attrName>
                                        </p:attrNameLst>
                                      </p:cBhvr>
                                      <p:to>
                                        <p:strVal val="visible"/>
                                      </p:to>
                                    </p:set>
                                    <p:anim calcmode="lin" valueType="num">
                                      <p:cBhvr>
                                        <p:cTn dur="500" fill="hold" id="17"/>
                                        <p:tgtEl>
                                          <p:spTgt spid="52"/>
                                        </p:tgtEl>
                                        <p:attrNameLst>
                                          <p:attrName>ppt_x</p:attrName>
                                        </p:attrNameLst>
                                      </p:cBhvr>
                                      <p:tavLst>
                                        <p:tav tm="0">
                                          <p:val>
                                            <p:strVal val="1+#ppt_w/2"/>
                                          </p:val>
                                        </p:tav>
                                        <p:tav tm="100000">
                                          <p:val>
                                            <p:strVal val="#ppt_x"/>
                                          </p:val>
                                        </p:tav>
                                      </p:tavLst>
                                    </p:anim>
                                    <p:anim calcmode="lin" valueType="num">
                                      <p:cBhvr>
                                        <p:cTn dur="500" fill="hold" id="18"/>
                                        <p:tgtEl>
                                          <p:spTgt spid="52"/>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49"/>
                                        </p:tgtEl>
                                        <p:attrNameLst>
                                          <p:attrName>style.visibility</p:attrName>
                                        </p:attrNameLst>
                                      </p:cBhvr>
                                      <p:to>
                                        <p:strVal val="visible"/>
                                      </p:to>
                                    </p:set>
                                    <p:anim calcmode="lin" valueType="num">
                                      <p:cBhvr>
                                        <p:cTn dur="500" fill="hold" id="22"/>
                                        <p:tgtEl>
                                          <p:spTgt spid="49"/>
                                        </p:tgtEl>
                                        <p:attrNameLst>
                                          <p:attrName>ppt_x</p:attrName>
                                        </p:attrNameLst>
                                      </p:cBhvr>
                                      <p:tavLst>
                                        <p:tav tm="0">
                                          <p:val>
                                            <p:strVal val="0-#ppt_w/2"/>
                                          </p:val>
                                        </p:tav>
                                        <p:tav tm="100000">
                                          <p:val>
                                            <p:strVal val="#ppt_x"/>
                                          </p:val>
                                        </p:tav>
                                      </p:tavLst>
                                    </p:anim>
                                    <p:anim calcmode="lin" valueType="num">
                                      <p:cBhvr>
                                        <p:cTn dur="500" fill="hold" id="23"/>
                                        <p:tgtEl>
                                          <p:spTgt spid="49"/>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2">
                                  <p:stCondLst>
                                    <p:cond delay="0"/>
                                  </p:stCondLst>
                                  <p:childTnLst>
                                    <p:set>
                                      <p:cBhvr>
                                        <p:cTn dur="1" fill="hold" id="26">
                                          <p:stCondLst>
                                            <p:cond delay="0"/>
                                          </p:stCondLst>
                                        </p:cTn>
                                        <p:tgtEl>
                                          <p:spTgt spid="48"/>
                                        </p:tgtEl>
                                        <p:attrNameLst>
                                          <p:attrName>style.visibility</p:attrName>
                                        </p:attrNameLst>
                                      </p:cBhvr>
                                      <p:to>
                                        <p:strVal val="visible"/>
                                      </p:to>
                                    </p:set>
                                    <p:anim calcmode="lin" valueType="num">
                                      <p:cBhvr>
                                        <p:cTn dur="500" fill="hold" id="27"/>
                                        <p:tgtEl>
                                          <p:spTgt spid="48"/>
                                        </p:tgtEl>
                                        <p:attrNameLst>
                                          <p:attrName>ppt_x</p:attrName>
                                        </p:attrNameLst>
                                      </p:cBhvr>
                                      <p:tavLst>
                                        <p:tav tm="0">
                                          <p:val>
                                            <p:strVal val="1+#ppt_w/2"/>
                                          </p:val>
                                        </p:tav>
                                        <p:tav tm="100000">
                                          <p:val>
                                            <p:strVal val="#ppt_x"/>
                                          </p:val>
                                        </p:tav>
                                      </p:tavLst>
                                    </p:anim>
                                    <p:anim calcmode="lin" valueType="num">
                                      <p:cBhvr>
                                        <p:cTn dur="500" fill="hold" id="28"/>
                                        <p:tgtEl>
                                          <p:spTgt spid="48"/>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p:cTn dur="500" fill="hold" id="32"/>
                                        <p:tgtEl>
                                          <p:spTgt spid="45"/>
                                        </p:tgtEl>
                                        <p:attrNameLst>
                                          <p:attrName>ppt_x</p:attrName>
                                        </p:attrNameLst>
                                      </p:cBhvr>
                                      <p:tavLst>
                                        <p:tav tm="0">
                                          <p:val>
                                            <p:strVal val="1+#ppt_w/2"/>
                                          </p:val>
                                        </p:tav>
                                        <p:tav tm="100000">
                                          <p:val>
                                            <p:strVal val="#ppt_x"/>
                                          </p:val>
                                        </p:tav>
                                      </p:tavLst>
                                    </p:anim>
                                    <p:anim calcmode="lin" valueType="num">
                                      <p:cBhvr>
                                        <p:cTn dur="500" fill="hold" id="33"/>
                                        <p:tgtEl>
                                          <p:spTgt spid="45"/>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42" presetSubtype="0">
                                  <p:stCondLst>
                                    <p:cond delay="0"/>
                                  </p:stCondLst>
                                  <p:childTnLst>
                                    <p:set>
                                      <p:cBhvr>
                                        <p:cTn dur="1" fill="hold" id="36">
                                          <p:stCondLst>
                                            <p:cond delay="0"/>
                                          </p:stCondLst>
                                        </p:cTn>
                                        <p:tgtEl>
                                          <p:spTgt spid="53"/>
                                        </p:tgtEl>
                                        <p:attrNameLst>
                                          <p:attrName>style.visibility</p:attrName>
                                        </p:attrNameLst>
                                      </p:cBhvr>
                                      <p:to>
                                        <p:strVal val="visible"/>
                                      </p:to>
                                    </p:set>
                                    <p:animEffect filter="fade" transition="in">
                                      <p:cBhvr>
                                        <p:cTn dur="1000" id="37"/>
                                        <p:tgtEl>
                                          <p:spTgt spid="53"/>
                                        </p:tgtEl>
                                      </p:cBhvr>
                                    </p:animEffect>
                                    <p:anim calcmode="lin" valueType="num">
                                      <p:cBhvr>
                                        <p:cTn dur="1000" fill="hold" id="38"/>
                                        <p:tgtEl>
                                          <p:spTgt spid="53"/>
                                        </p:tgtEl>
                                        <p:attrNameLst>
                                          <p:attrName>ppt_x</p:attrName>
                                        </p:attrNameLst>
                                      </p:cBhvr>
                                      <p:tavLst>
                                        <p:tav tm="0">
                                          <p:val>
                                            <p:strVal val="#ppt_x"/>
                                          </p:val>
                                        </p:tav>
                                        <p:tav tm="100000">
                                          <p:val>
                                            <p:strVal val="#ppt_x"/>
                                          </p:val>
                                        </p:tav>
                                      </p:tavLst>
                                    </p:anim>
                                    <p:anim calcmode="lin" valueType="num">
                                      <p:cBhvr>
                                        <p:cTn dur="1000" fill="hold" id="39"/>
                                        <p:tgtEl>
                                          <p:spTgt spid="5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42" presetSubtype="0">
                                  <p:stCondLst>
                                    <p:cond delay="0"/>
                                  </p:stCondLst>
                                  <p:childTnLst>
                                    <p:set>
                                      <p:cBhvr>
                                        <p:cTn dur="1" fill="hold" id="42">
                                          <p:stCondLst>
                                            <p:cond delay="0"/>
                                          </p:stCondLst>
                                        </p:cTn>
                                        <p:tgtEl>
                                          <p:spTgt spid="54"/>
                                        </p:tgtEl>
                                        <p:attrNameLst>
                                          <p:attrName>style.visibility</p:attrName>
                                        </p:attrNameLst>
                                      </p:cBhvr>
                                      <p:to>
                                        <p:strVal val="visible"/>
                                      </p:to>
                                    </p:set>
                                    <p:animEffect filter="fade" transition="in">
                                      <p:cBhvr>
                                        <p:cTn dur="1000" id="43"/>
                                        <p:tgtEl>
                                          <p:spTgt spid="54"/>
                                        </p:tgtEl>
                                      </p:cBhvr>
                                    </p:animEffect>
                                    <p:anim calcmode="lin" valueType="num">
                                      <p:cBhvr>
                                        <p:cTn dur="1000" fill="hold" id="44"/>
                                        <p:tgtEl>
                                          <p:spTgt spid="54"/>
                                        </p:tgtEl>
                                        <p:attrNameLst>
                                          <p:attrName>ppt_x</p:attrName>
                                        </p:attrNameLst>
                                      </p:cBhvr>
                                      <p:tavLst>
                                        <p:tav tm="0">
                                          <p:val>
                                            <p:strVal val="#ppt_x"/>
                                          </p:val>
                                        </p:tav>
                                        <p:tav tm="100000">
                                          <p:val>
                                            <p:strVal val="#ppt_x"/>
                                          </p:val>
                                        </p:tav>
                                      </p:tavLst>
                                    </p:anim>
                                    <p:anim calcmode="lin" valueType="num">
                                      <p:cBhvr>
                                        <p:cTn dur="1000" fill="hold" id="45"/>
                                        <p:tgtEl>
                                          <p:spTgt spid="54"/>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000"/>
                            </p:stCondLst>
                            <p:childTnLst>
                              <p:par>
                                <p:cTn fill="hold" grpId="0" id="47" nodeType="afterEffect" presetClass="entr" presetID="42" presetSubtype="0">
                                  <p:stCondLst>
                                    <p:cond delay="0"/>
                                  </p:stCondLst>
                                  <p:childTnLst>
                                    <p:set>
                                      <p:cBhvr>
                                        <p:cTn dur="1" fill="hold" id="48">
                                          <p:stCondLst>
                                            <p:cond delay="0"/>
                                          </p:stCondLst>
                                        </p:cTn>
                                        <p:tgtEl>
                                          <p:spTgt spid="55"/>
                                        </p:tgtEl>
                                        <p:attrNameLst>
                                          <p:attrName>style.visibility</p:attrName>
                                        </p:attrNameLst>
                                      </p:cBhvr>
                                      <p:to>
                                        <p:strVal val="visible"/>
                                      </p:to>
                                    </p:set>
                                    <p:animEffect filter="fade" transition="in">
                                      <p:cBhvr>
                                        <p:cTn dur="1000" id="49"/>
                                        <p:tgtEl>
                                          <p:spTgt spid="55"/>
                                        </p:tgtEl>
                                      </p:cBhvr>
                                    </p:animEffect>
                                    <p:anim calcmode="lin" valueType="num">
                                      <p:cBhvr>
                                        <p:cTn dur="1000" fill="hold" id="50"/>
                                        <p:tgtEl>
                                          <p:spTgt spid="55"/>
                                        </p:tgtEl>
                                        <p:attrNameLst>
                                          <p:attrName>ppt_x</p:attrName>
                                        </p:attrNameLst>
                                      </p:cBhvr>
                                      <p:tavLst>
                                        <p:tav tm="0">
                                          <p:val>
                                            <p:strVal val="#ppt_x"/>
                                          </p:val>
                                        </p:tav>
                                        <p:tav tm="100000">
                                          <p:val>
                                            <p:strVal val="#ppt_x"/>
                                          </p:val>
                                        </p:tav>
                                      </p:tavLst>
                                    </p:anim>
                                    <p:anim calcmode="lin" valueType="num">
                                      <p:cBhvr>
                                        <p:cTn dur="1000" fill="hold" id="51"/>
                                        <p:tgtEl>
                                          <p:spTgt spid="5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000"/>
                            </p:stCondLst>
                            <p:childTnLst>
                              <p:par>
                                <p:cTn fill="hold" grpId="0" id="53" nodeType="afterEffect" presetClass="entr" presetID="42" presetSubtype="0">
                                  <p:stCondLst>
                                    <p:cond delay="0"/>
                                  </p:stCondLst>
                                  <p:childTnLst>
                                    <p:set>
                                      <p:cBhvr>
                                        <p:cTn dur="1" fill="hold" id="54">
                                          <p:stCondLst>
                                            <p:cond delay="0"/>
                                          </p:stCondLst>
                                        </p:cTn>
                                        <p:tgtEl>
                                          <p:spTgt spid="56"/>
                                        </p:tgtEl>
                                        <p:attrNameLst>
                                          <p:attrName>style.visibility</p:attrName>
                                        </p:attrNameLst>
                                      </p:cBhvr>
                                      <p:to>
                                        <p:strVal val="visible"/>
                                      </p:to>
                                    </p:set>
                                    <p:animEffect filter="fade" transition="in">
                                      <p:cBhvr>
                                        <p:cTn dur="1000" id="55"/>
                                        <p:tgtEl>
                                          <p:spTgt spid="56"/>
                                        </p:tgtEl>
                                      </p:cBhvr>
                                    </p:animEffect>
                                    <p:anim calcmode="lin" valueType="num">
                                      <p:cBhvr>
                                        <p:cTn dur="1000" fill="hold" id="56"/>
                                        <p:tgtEl>
                                          <p:spTgt spid="56"/>
                                        </p:tgtEl>
                                        <p:attrNameLst>
                                          <p:attrName>ppt_x</p:attrName>
                                        </p:attrNameLst>
                                      </p:cBhvr>
                                      <p:tavLst>
                                        <p:tav tm="0">
                                          <p:val>
                                            <p:strVal val="#ppt_x"/>
                                          </p:val>
                                        </p:tav>
                                        <p:tav tm="100000">
                                          <p:val>
                                            <p:strVal val="#ppt_x"/>
                                          </p:val>
                                        </p:tav>
                                      </p:tavLst>
                                    </p:anim>
                                    <p:anim calcmode="lin" valueType="num">
                                      <p:cBhvr>
                                        <p:cTn dur="1000" fill="hold" id="57"/>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8"/>
      <p:bldP grpId="0" spid="49"/>
      <p:bldP grpId="0" spid="50"/>
      <p:bldP grpId="0" spid="51"/>
      <p:bldP grpId="0" spid="52"/>
      <p:bldP grpId="0" spid="53"/>
      <p:bldP grpId="0" spid="54"/>
      <p:bldP grpId="0" spid="55"/>
      <p:bldP grpId="0" spid="5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10" name="Freeform 85"/>
              <p:cNvSpPr>
                <a:spLocks noEditPoints="1"/>
              </p:cNvSpPr>
              <p:nvPr/>
            </p:nvSpPr>
            <p:spPr bwMode="auto">
              <a:xfrm>
                <a:off x="5482655" y="3853197"/>
                <a:ext cx="268413" cy="305998"/>
              </a:xfrm>
              <a:custGeom>
                <a:gdLst>
                  <a:gd fmla="*/ 67 w 84" name="T0"/>
                  <a:gd fmla="*/ 13 h 93" name="T1"/>
                  <a:gd fmla="*/ 59 w 84" name="T2"/>
                  <a:gd fmla="*/ 23 h 93" name="T3"/>
                  <a:gd fmla="*/ 71 w 84" name="T4"/>
                  <a:gd fmla="*/ 47 h 93" name="T5"/>
                  <a:gd fmla="*/ 43 w 84" name="T6"/>
                  <a:gd fmla="*/ 76 h 93" name="T7"/>
                  <a:gd fmla="*/ 43 w 84" name="T8"/>
                  <a:gd fmla="*/ 71 h 93" name="T9"/>
                  <a:gd fmla="*/ 24 w 84" name="T10"/>
                  <a:gd fmla="*/ 82 h 93" name="T11"/>
                  <a:gd fmla="*/ 43 w 84" name="T12"/>
                  <a:gd fmla="*/ 93 h 93" name="T13"/>
                  <a:gd fmla="*/ 43 w 84" name="T14"/>
                  <a:gd fmla="*/ 89 h 93" name="T15"/>
                  <a:gd fmla="*/ 84 w 84" name="T16"/>
                  <a:gd fmla="*/ 47 h 93" name="T17"/>
                  <a:gd fmla="*/ 67 w 84" name="T18"/>
                  <a:gd fmla="*/ 13 h 93" name="T19"/>
                  <a:gd fmla="*/ 38 w 84" name="T20"/>
                  <a:gd fmla="*/ 0 h 93" name="T21"/>
                  <a:gd fmla="*/ 38 w 84" name="T22"/>
                  <a:gd fmla="*/ 5 h 93" name="T23"/>
                  <a:gd fmla="*/ 0 w 84" name="T24"/>
                  <a:gd fmla="*/ 47 h 93" name="T25"/>
                  <a:gd fmla="*/ 14 w 84" name="T26"/>
                  <a:gd fmla="*/ 78 h 93" name="T27"/>
                  <a:gd fmla="*/ 23 w 84" name="T28"/>
                  <a:gd fmla="*/ 69 h 93" name="T29"/>
                  <a:gd fmla="*/ 13 w 84" name="T30"/>
                  <a:gd fmla="*/ 47 h 93" name="T31"/>
                  <a:gd fmla="*/ 38 w 84" name="T32"/>
                  <a:gd fmla="*/ 18 h 93" name="T33"/>
                  <a:gd fmla="*/ 38 w 84" name="T34"/>
                  <a:gd fmla="*/ 22 h 93" name="T35"/>
                  <a:gd fmla="*/ 57 w 84" name="T36"/>
                  <a:gd fmla="*/ 11 h 93" name="T37"/>
                  <a:gd fmla="*/ 38 w 84" name="T38"/>
                  <a:gd fmla="*/ 0 h 9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93" w="84">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grpSp>
      </p:grpSp>
      <p:grpSp>
        <p:nvGrpSpPr>
          <p:cNvPr id="4"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7" name="Freeform 46"/>
            <p:cNvSpPr>
              <a:spLocks noEditPoints="1"/>
            </p:cNvSpPr>
            <p:nvPr/>
          </p:nvSpPr>
          <p:spPr bwMode="auto">
            <a:xfrm>
              <a:off x="2867189" y="1176252"/>
              <a:ext cx="620055" cy="634464"/>
            </a:xfrm>
            <a:custGeom>
              <a:gdLst>
                <a:gd fmla="*/ 0 w 194" name="T0"/>
                <a:gd fmla="*/ 193 h 193" name="T1"/>
                <a:gd fmla="*/ 0 w 194" name="T2"/>
                <a:gd fmla="*/ 193 h 193" name="T3"/>
                <a:gd fmla="*/ 0 w 194" name="T4"/>
                <a:gd fmla="*/ 192 h 193" name="T5"/>
                <a:gd fmla="*/ 0 w 194" name="T6"/>
                <a:gd fmla="*/ 192 h 193" name="T7"/>
                <a:gd fmla="*/ 0 w 194" name="T8"/>
                <a:gd fmla="*/ 192 h 193" name="T9"/>
                <a:gd fmla="*/ 0 w 194" name="T10"/>
                <a:gd fmla="*/ 192 h 193" name="T11"/>
                <a:gd fmla="*/ 0 w 194" name="T12"/>
                <a:gd fmla="*/ 191 h 193" name="T13"/>
                <a:gd fmla="*/ 0 w 194" name="T14"/>
                <a:gd fmla="*/ 191 h 193" name="T15"/>
                <a:gd fmla="*/ 0 w 194" name="T16"/>
                <a:gd fmla="*/ 191 h 193" name="T17"/>
                <a:gd fmla="*/ 0 w 194" name="T18"/>
                <a:gd fmla="*/ 190 h 193" name="T19"/>
                <a:gd fmla="*/ 0 w 194" name="T20"/>
                <a:gd fmla="*/ 190 h 193" name="T21"/>
                <a:gd fmla="*/ 0 w 194" name="T22"/>
                <a:gd fmla="*/ 190 h 193" name="T23"/>
                <a:gd fmla="*/ 0 w 194" name="T24"/>
                <a:gd fmla="*/ 189 h 193" name="T25"/>
                <a:gd fmla="*/ 0 w 194" name="T26"/>
                <a:gd fmla="*/ 189 h 193" name="T27"/>
                <a:gd fmla="*/ 0 w 194" name="T28"/>
                <a:gd fmla="*/ 189 h 193" name="T29"/>
                <a:gd fmla="*/ 0 w 194" name="T30"/>
                <a:gd fmla="*/ 189 h 193" name="T31"/>
                <a:gd fmla="*/ 0 w 194" name="T32"/>
                <a:gd fmla="*/ 188 h 193" name="T33"/>
                <a:gd fmla="*/ 0 w 194" name="T34"/>
                <a:gd fmla="*/ 188 h 193" name="T35"/>
                <a:gd fmla="*/ 0 w 194" name="T36"/>
                <a:gd fmla="*/ 188 h 193" name="T37"/>
                <a:gd fmla="*/ 0 w 194" name="T38"/>
                <a:gd fmla="*/ 187 h 193" name="T39"/>
                <a:gd fmla="*/ 0 w 194" name="T40"/>
                <a:gd fmla="*/ 187 h 193" name="T41"/>
                <a:gd fmla="*/ 0 w 194" name="T42"/>
                <a:gd fmla="*/ 187 h 193" name="T43"/>
                <a:gd fmla="*/ 0 w 194" name="T44"/>
                <a:gd fmla="*/ 186 h 193" name="T45"/>
                <a:gd fmla="*/ 0 w 194" name="T46"/>
                <a:gd fmla="*/ 186 h 193" name="T47"/>
                <a:gd fmla="*/ 0 w 194" name="T48"/>
                <a:gd fmla="*/ 186 h 193" name="T49"/>
                <a:gd fmla="*/ 0 w 194" name="T50"/>
                <a:gd fmla="*/ 186 h 193" name="T51"/>
                <a:gd fmla="*/ 0 w 194" name="T52"/>
                <a:gd fmla="*/ 185 h 193" name="T53"/>
                <a:gd fmla="*/ 0 w 194" name="T54"/>
                <a:gd fmla="*/ 185 h 193" name="T55"/>
                <a:gd fmla="*/ 0 w 194" name="T56"/>
                <a:gd fmla="*/ 184 h 193" name="T57"/>
                <a:gd fmla="*/ 194 w 194" name="T58"/>
                <a:gd fmla="*/ 0 h 193" name="T59"/>
                <a:gd fmla="*/ 193 w 194" name="T60"/>
                <a:gd fmla="*/ 0 h 193" name="T61"/>
                <a:gd fmla="*/ 193 w 194" name="T62"/>
                <a:gd fmla="*/ 0 h 193" name="T63"/>
                <a:gd fmla="*/ 192 w 194" name="T64"/>
                <a:gd fmla="*/ 0 h 193" name="T65"/>
                <a:gd fmla="*/ 192 w 194" name="T66"/>
                <a:gd fmla="*/ 0 h 193" name="T67"/>
                <a:gd fmla="*/ 192 w 194" name="T68"/>
                <a:gd fmla="*/ 0 h 193" name="T69"/>
                <a:gd fmla="*/ 191 w 194" name="T70"/>
                <a:gd fmla="*/ 0 h 193" name="T71"/>
                <a:gd fmla="*/ 191 w 194" name="T72"/>
                <a:gd fmla="*/ 0 h 193" name="T73"/>
                <a:gd fmla="*/ 191 w 194" name="T74"/>
                <a:gd fmla="*/ 0 h 193" name="T75"/>
                <a:gd fmla="*/ 190 w 194" name="T76"/>
                <a:gd fmla="*/ 0 h 193" name="T77"/>
                <a:gd fmla="*/ 190 w 194" name="T78"/>
                <a:gd fmla="*/ 0 h 193" name="T79"/>
                <a:gd fmla="*/ 190 w 194" name="T80"/>
                <a:gd fmla="*/ 0 h 193" name="T81"/>
                <a:gd fmla="*/ 189 w 194" name="T82"/>
                <a:gd fmla="*/ 0 h 193" name="T83"/>
                <a:gd fmla="*/ 189 w 194" name="T84"/>
                <a:gd fmla="*/ 0 h 193" name="T85"/>
                <a:gd fmla="*/ 189 w 194" name="T86"/>
                <a:gd fmla="*/ 0 h 193" name="T87"/>
                <a:gd fmla="*/ 189 w 194" name="T88"/>
                <a:gd fmla="*/ 0 h 193" name="T89"/>
                <a:gd fmla="*/ 188 w 194" name="T90"/>
                <a:gd fmla="*/ 0 h 193" name="T91"/>
                <a:gd fmla="*/ 188 w 194" name="T92"/>
                <a:gd fmla="*/ 0 h 193" name="T93"/>
                <a:gd fmla="*/ 188 w 194" name="T94"/>
                <a:gd fmla="*/ 0 h 193" name="T95"/>
                <a:gd fmla="*/ 187 w 194" name="T96"/>
                <a:gd fmla="*/ 0 h 193" name="T97"/>
                <a:gd fmla="*/ 187 w 194" name="T98"/>
                <a:gd fmla="*/ 0 h 193" name="T99"/>
                <a:gd fmla="*/ 187 w 194" name="T100"/>
                <a:gd fmla="*/ 0 h 193" name="T101"/>
                <a:gd fmla="*/ 186 w 194" name="T102"/>
                <a:gd fmla="*/ 0 h 193" name="T103"/>
                <a:gd fmla="*/ 186 w 194" name="T104"/>
                <a:gd fmla="*/ 0 h 193" name="T105"/>
                <a:gd fmla="*/ 186 w 194" name="T106"/>
                <a:gd fmla="*/ 0 h 193" name="T107"/>
                <a:gd fmla="*/ 185 w 194" name="T108"/>
                <a:gd fmla="*/ 0 h 193" name="T109"/>
                <a:gd fmla="*/ 185 w 194" name="T110"/>
                <a:gd fmla="*/ 0 h 193" name="T111"/>
                <a:gd fmla="*/ 0 w 194" name="T112"/>
                <a:gd fmla="*/ 184 h 193" name="T113"/>
                <a:gd fmla="*/ 185 w 194" name="T114"/>
                <a:gd fmla="*/ 0 h 19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93" w="194">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0" name="Freeform 55"/>
            <p:cNvSpPr/>
            <p:nvPr/>
          </p:nvSpPr>
          <p:spPr bwMode="auto">
            <a:xfrm>
              <a:off x="3947083" y="2287901"/>
              <a:ext cx="124843" cy="128391"/>
            </a:xfrm>
            <a:custGeom>
              <a:gdLst>
                <a:gd fmla="*/ 39 w 39" name="T0"/>
                <a:gd fmla="*/ 0 h 39" name="T1"/>
                <a:gd fmla="*/ 39 w 39" name="T2"/>
                <a:gd fmla="*/ 0 h 39" name="T3"/>
                <a:gd fmla="*/ 0 w 39" name="T4"/>
                <a:gd fmla="*/ 39 h 39" name="T5"/>
                <a:gd fmla="*/ 0 w 39" name="T6"/>
                <a:gd fmla="*/ 39 h 39" name="T7"/>
                <a:gd fmla="*/ 0 w 39" name="T8"/>
                <a:gd fmla="*/ 39 h 39" name="T9"/>
                <a:gd fmla="*/ 0 w 39" name="T10"/>
                <a:gd fmla="*/ 39 h 39" name="T11"/>
                <a:gd fmla="*/ 0 w 39" name="T12"/>
                <a:gd fmla="*/ 39 h 39" name="T13"/>
                <a:gd fmla="*/ 0 w 39" name="T14"/>
                <a:gd fmla="*/ 39 h 39" name="T15"/>
                <a:gd fmla="*/ 39 w 39" name="T16"/>
                <a:gd fmla="*/ 0 h 39" name="T17"/>
                <a:gd fmla="*/ 39 w 39" name="T18"/>
                <a:gd fmla="*/ 0 h 39" name="T19"/>
                <a:gd fmla="*/ 39 w 39" name="T20"/>
                <a:gd fmla="*/ 0 h 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 w="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3" name="Freeform 58"/>
            <p:cNvSpPr/>
            <p:nvPr/>
          </p:nvSpPr>
          <p:spPr bwMode="auto">
            <a:xfrm>
              <a:off x="4071926" y="2218356"/>
              <a:ext cx="153974" cy="69545"/>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4" name="Freeform 59"/>
            <p:cNvSpPr/>
            <p:nvPr/>
          </p:nvSpPr>
          <p:spPr bwMode="auto">
            <a:xfrm>
              <a:off x="4071926" y="2057868"/>
              <a:ext cx="124843" cy="230034"/>
            </a:xfrm>
            <a:custGeom>
              <a:gdLst>
                <a:gd fmla="*/ 39 w 39" name="T0"/>
                <a:gd fmla="*/ 0 h 70" name="T1"/>
                <a:gd fmla="*/ 39 w 39" name="T2"/>
                <a:gd fmla="*/ 0 h 70" name="T3"/>
                <a:gd fmla="*/ 0 w 39" name="T4"/>
                <a:gd fmla="*/ 70 h 70" name="T5"/>
                <a:gd fmla="*/ 0 w 39" name="T6"/>
                <a:gd fmla="*/ 70 h 70" name="T7"/>
                <a:gd fmla="*/ 0 w 39" name="T8"/>
                <a:gd fmla="*/ 70 h 70" name="T9"/>
                <a:gd fmla="*/ 26 w 39" name="T10"/>
                <a:gd fmla="*/ 30 h 70" name="T11"/>
                <a:gd fmla="*/ 39 w 39" name="T12"/>
                <a:gd fmla="*/ 0 h 70" name="T13"/>
              </a:gdLst>
              <a:cxnLst>
                <a:cxn ang="0">
                  <a:pos x="T0" y="T1"/>
                </a:cxn>
                <a:cxn ang="0">
                  <a:pos x="T2" y="T3"/>
                </a:cxn>
                <a:cxn ang="0">
                  <a:pos x="T4" y="T5"/>
                </a:cxn>
                <a:cxn ang="0">
                  <a:pos x="T6" y="T7"/>
                </a:cxn>
                <a:cxn ang="0">
                  <a:pos x="T8" y="T9"/>
                </a:cxn>
                <a:cxn ang="0">
                  <a:pos x="T10" y="T11"/>
                </a:cxn>
                <a:cxn ang="0">
                  <a:pos x="T12" y="T13"/>
                </a:cxn>
              </a:cxnLst>
              <a:rect b="b" l="0" r="r" t="0"/>
              <a:pathLst>
                <a:path h="70" w="39">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5" name="Freeform 60"/>
            <p:cNvSpPr/>
            <p:nvPr/>
          </p:nvSpPr>
          <p:spPr bwMode="auto">
            <a:xfrm>
              <a:off x="4071926" y="2218356"/>
              <a:ext cx="153974" cy="69545"/>
            </a:xfrm>
            <a:custGeom>
              <a:gdLst>
                <a:gd fmla="*/ 48 w 48" name="T0"/>
                <a:gd fmla="*/ 0 h 21" name="T1"/>
                <a:gd fmla="*/ 0 w 48" name="T2"/>
                <a:gd fmla="*/ 21 h 21" name="T3"/>
                <a:gd fmla="*/ 0 w 48" name="T4"/>
                <a:gd fmla="*/ 21 h 21" name="T5"/>
                <a:gd fmla="*/ 48 w 48" name="T6"/>
                <a:gd fmla="*/ 0 h 21" name="T7"/>
                <a:gd fmla="*/ 48 w 48" name="T8"/>
                <a:gd fmla="*/ 0 h 21" name="T9"/>
              </a:gdLst>
              <a:cxnLst>
                <a:cxn ang="0">
                  <a:pos x="T0" y="T1"/>
                </a:cxn>
                <a:cxn ang="0">
                  <a:pos x="T2" y="T3"/>
                </a:cxn>
                <a:cxn ang="0">
                  <a:pos x="T4" y="T5"/>
                </a:cxn>
                <a:cxn ang="0">
                  <a:pos x="T6" y="T7"/>
                </a:cxn>
                <a:cxn ang="0">
                  <a:pos x="T8" y="T9"/>
                </a:cxn>
              </a:cxnLst>
              <a:rect b="b" l="0" r="r" t="0"/>
              <a:pathLst>
                <a:path h="21" w="48">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11" name="Freeform 86"/>
            <p:cNvSpPr>
              <a:spLocks noEditPoints="1"/>
            </p:cNvSpPr>
            <p:nvPr/>
          </p:nvSpPr>
          <p:spPr bwMode="auto">
            <a:xfrm>
              <a:off x="3163691" y="1525047"/>
              <a:ext cx="611732" cy="522122"/>
            </a:xfrm>
            <a:custGeom>
              <a:gdLst>
                <a:gd fmla="*/ 25 w 191" name="T0"/>
                <a:gd fmla="*/ 89 h 159" name="T1"/>
                <a:gd fmla="*/ 113 w 191" name="T2"/>
                <a:gd fmla="*/ 89 h 159" name="T3"/>
                <a:gd fmla="*/ 80 w 191" name="T4"/>
                <a:gd fmla="*/ 20 h 159" name="T5"/>
                <a:gd fmla="*/ 58 w 191" name="T6"/>
                <a:gd fmla="*/ 33 h 159" name="T7"/>
                <a:gd fmla="*/ 28 w 191" name="T8"/>
                <a:gd fmla="*/ 33 h 159" name="T9"/>
                <a:gd fmla="*/ 21 w 191" name="T10"/>
                <a:gd fmla="*/ 57 h 159" name="T11"/>
                <a:gd fmla="*/ 0 w 191" name="T12"/>
                <a:gd fmla="*/ 79 h 159" name="T13"/>
                <a:gd fmla="*/ 12 w 191" name="T14"/>
                <a:gd fmla="*/ 100 h 159" name="T15"/>
                <a:gd fmla="*/ 12 w 191" name="T16"/>
                <a:gd fmla="*/ 131 h 159" name="T17"/>
                <a:gd fmla="*/ 37 w 191" name="T18"/>
                <a:gd fmla="*/ 137 h 159" name="T19"/>
                <a:gd fmla="*/ 58 w 191" name="T20"/>
                <a:gd fmla="*/ 159 h 159" name="T21"/>
                <a:gd fmla="*/ 80 w 191" name="T22"/>
                <a:gd fmla="*/ 146 h 159" name="T23"/>
                <a:gd fmla="*/ 110 w 191" name="T24"/>
                <a:gd fmla="*/ 146 h 159" name="T25"/>
                <a:gd fmla="*/ 116 w 191" name="T26"/>
                <a:gd fmla="*/ 122 h 159" name="T27"/>
                <a:gd fmla="*/ 138 w 191" name="T28"/>
                <a:gd fmla="*/ 100 h 159" name="T29"/>
                <a:gd fmla="*/ 125 w 191" name="T30"/>
                <a:gd fmla="*/ 79 h 159" name="T31"/>
                <a:gd fmla="*/ 126 w 191" name="T32"/>
                <a:gd fmla="*/ 48 h 159" name="T33"/>
                <a:gd fmla="*/ 101 w 191" name="T34"/>
                <a:gd fmla="*/ 42 h 159" name="T35"/>
                <a:gd fmla="*/ 80 w 191" name="T36"/>
                <a:gd fmla="*/ 20 h 159" name="T37"/>
                <a:gd fmla="*/ 141 w 191" name="T38"/>
                <a:gd fmla="*/ 34 h 159" name="T39"/>
                <a:gd fmla="*/ 175 w 191" name="T40"/>
                <a:gd fmla="*/ 34 h 159" name="T41"/>
                <a:gd fmla="*/ 163 w 191" name="T42"/>
                <a:gd fmla="*/ 0 h 159" name="T43"/>
                <a:gd fmla="*/ 153 w 191" name="T44"/>
                <a:gd fmla="*/ 7 h 159" name="T45"/>
                <a:gd fmla="*/ 138 w 191" name="T46"/>
                <a:gd fmla="*/ 7 h 159" name="T47"/>
                <a:gd fmla="*/ 135 w 191" name="T48"/>
                <a:gd fmla="*/ 18 h 159" name="T49"/>
                <a:gd fmla="*/ 125 w 191" name="T50"/>
                <a:gd fmla="*/ 29 h 159" name="T51"/>
                <a:gd fmla="*/ 131 w 191" name="T52"/>
                <a:gd fmla="*/ 39 h 159" name="T53"/>
                <a:gd fmla="*/ 131 w 191" name="T54"/>
                <a:gd fmla="*/ 54 h 159" name="T55"/>
                <a:gd fmla="*/ 143 w 191" name="T56"/>
                <a:gd fmla="*/ 57 h 159" name="T57"/>
                <a:gd fmla="*/ 153 w 191" name="T58"/>
                <a:gd fmla="*/ 67 h 159" name="T59"/>
                <a:gd fmla="*/ 163 w 191" name="T60"/>
                <a:gd fmla="*/ 61 h 159" name="T61"/>
                <a:gd fmla="*/ 178 w 191" name="T62"/>
                <a:gd fmla="*/ 61 h 159" name="T63"/>
                <a:gd fmla="*/ 181 w 191" name="T64"/>
                <a:gd fmla="*/ 49 h 159" name="T65"/>
                <a:gd fmla="*/ 191 w 191" name="T66"/>
                <a:gd fmla="*/ 39 h 159" name="T67"/>
                <a:gd fmla="*/ 185 w 191" name="T68"/>
                <a:gd fmla="*/ 29 h 159" name="T69"/>
                <a:gd fmla="*/ 185 w 191" name="T70"/>
                <a:gd fmla="*/ 14 h 159" name="T71"/>
                <a:gd fmla="*/ 174 w 191" name="T72"/>
                <a:gd fmla="*/ 11 h 159" name="T73"/>
                <a:gd fmla="*/ 163 w 191" name="T74"/>
                <a:gd fmla="*/ 0 h 1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9" w="191">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grpSp>
      <p:grpSp>
        <p:nvGrpSpPr>
          <p:cNvPr id="5"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9" name="Freeform 48"/>
            <p:cNvSpPr>
              <a:spLocks noEditPoints="1"/>
            </p:cNvSpPr>
            <p:nvPr/>
          </p:nvSpPr>
          <p:spPr bwMode="auto">
            <a:xfrm>
              <a:off x="4673254" y="3034707"/>
              <a:ext cx="399498" cy="414060"/>
            </a:xfrm>
            <a:custGeom>
              <a:gdLst>
                <a:gd fmla="*/ 1 w 125" name="T0"/>
                <a:gd fmla="*/ 126 h 126" name="T1"/>
                <a:gd fmla="*/ 1 w 125" name="T2"/>
                <a:gd fmla="*/ 125 h 126" name="T3"/>
                <a:gd fmla="*/ 0 w 125" name="T4"/>
                <a:gd fmla="*/ 125 h 126" name="T5"/>
                <a:gd fmla="*/ 0 w 125" name="T6"/>
                <a:gd fmla="*/ 124 h 126" name="T7"/>
                <a:gd fmla="*/ 0 w 125" name="T8"/>
                <a:gd fmla="*/ 124 h 126" name="T9"/>
                <a:gd fmla="*/ 0 w 125" name="T10"/>
                <a:gd fmla="*/ 124 h 126" name="T11"/>
                <a:gd fmla="*/ 0 w 125" name="T12"/>
                <a:gd fmla="*/ 123 h 126" name="T13"/>
                <a:gd fmla="*/ 0 w 125" name="T14"/>
                <a:gd fmla="*/ 123 h 126" name="T15"/>
                <a:gd fmla="*/ 0 w 125" name="T16"/>
                <a:gd fmla="*/ 123 h 126" name="T17"/>
                <a:gd fmla="*/ 0 w 125" name="T18"/>
                <a:gd fmla="*/ 122 h 126" name="T19"/>
                <a:gd fmla="*/ 0 w 125" name="T20"/>
                <a:gd fmla="*/ 122 h 126" name="T21"/>
                <a:gd fmla="*/ 0 w 125" name="T22"/>
                <a:gd fmla="*/ 122 h 126" name="T23"/>
                <a:gd fmla="*/ 0 w 125" name="T24"/>
                <a:gd fmla="*/ 122 h 126" name="T25"/>
                <a:gd fmla="*/ 0 w 125" name="T26"/>
                <a:gd fmla="*/ 121 h 126" name="T27"/>
                <a:gd fmla="*/ 0 w 125" name="T28"/>
                <a:gd fmla="*/ 121 h 126" name="T29"/>
                <a:gd fmla="*/ 0 w 125" name="T30"/>
                <a:gd fmla="*/ 121 h 126" name="T31"/>
                <a:gd fmla="*/ 0 w 125" name="T32"/>
                <a:gd fmla="*/ 121 h 126" name="T33"/>
                <a:gd fmla="*/ 0 w 125" name="T34"/>
                <a:gd fmla="*/ 120 h 126" name="T35"/>
                <a:gd fmla="*/ 0 w 125" name="T36"/>
                <a:gd fmla="*/ 120 h 126" name="T37"/>
                <a:gd fmla="*/ 0 w 125" name="T38"/>
                <a:gd fmla="*/ 120 h 126" name="T39"/>
                <a:gd fmla="*/ 0 w 125" name="T40"/>
                <a:gd fmla="*/ 120 h 126" name="T41"/>
                <a:gd fmla="*/ 0 w 125" name="T42"/>
                <a:gd fmla="*/ 119 h 126" name="T43"/>
                <a:gd fmla="*/ 0 w 125" name="T44"/>
                <a:gd fmla="*/ 119 h 126" name="T45"/>
                <a:gd fmla="*/ 0 w 125" name="T46"/>
                <a:gd fmla="*/ 119 h 126" name="T47"/>
                <a:gd fmla="*/ 0 w 125" name="T48"/>
                <a:gd fmla="*/ 119 h 126" name="T49"/>
                <a:gd fmla="*/ 0 w 125" name="T50"/>
                <a:gd fmla="*/ 118 h 126" name="T51"/>
                <a:gd fmla="*/ 125 w 125" name="T52"/>
                <a:gd fmla="*/ 0 h 126" name="T53"/>
                <a:gd fmla="*/ 125 w 125" name="T54"/>
                <a:gd fmla="*/ 0 h 126" name="T55"/>
                <a:gd fmla="*/ 124 w 125" name="T56"/>
                <a:gd fmla="*/ 0 h 126" name="T57"/>
                <a:gd fmla="*/ 124 w 125" name="T58"/>
                <a:gd fmla="*/ 0 h 126" name="T59"/>
                <a:gd fmla="*/ 123 w 125" name="T60"/>
                <a:gd fmla="*/ 0 h 126" name="T61"/>
                <a:gd fmla="*/ 123 w 125" name="T62"/>
                <a:gd fmla="*/ 0 h 126" name="T63"/>
                <a:gd fmla="*/ 123 w 125" name="T64"/>
                <a:gd fmla="*/ 0 h 126" name="T65"/>
                <a:gd fmla="*/ 122 w 125" name="T66"/>
                <a:gd fmla="*/ 0 h 126" name="T67"/>
                <a:gd fmla="*/ 122 w 125" name="T68"/>
                <a:gd fmla="*/ 0 h 126" name="T69"/>
                <a:gd fmla="*/ 122 w 125" name="T70"/>
                <a:gd fmla="*/ 0 h 126" name="T71"/>
                <a:gd fmla="*/ 122 w 125" name="T72"/>
                <a:gd fmla="*/ 0 h 126" name="T73"/>
                <a:gd fmla="*/ 121 w 125" name="T74"/>
                <a:gd fmla="*/ 0 h 126" name="T75"/>
                <a:gd fmla="*/ 121 w 125" name="T76"/>
                <a:gd fmla="*/ 0 h 126" name="T77"/>
                <a:gd fmla="*/ 121 w 125" name="T78"/>
                <a:gd fmla="*/ 0 h 126" name="T79"/>
                <a:gd fmla="*/ 121 w 125" name="T80"/>
                <a:gd fmla="*/ 0 h 126" name="T81"/>
                <a:gd fmla="*/ 120 w 125" name="T82"/>
                <a:gd fmla="*/ 0 h 126" name="T83"/>
                <a:gd fmla="*/ 120 w 125" name="T84"/>
                <a:gd fmla="*/ 0 h 126" name="T85"/>
                <a:gd fmla="*/ 120 w 125" name="T86"/>
                <a:gd fmla="*/ 0 h 126" name="T87"/>
                <a:gd fmla="*/ 120 w 125" name="T88"/>
                <a:gd fmla="*/ 0 h 126" name="T89"/>
                <a:gd fmla="*/ 120 w 125" name="T90"/>
                <a:gd fmla="*/ 0 h 126" name="T91"/>
                <a:gd fmla="*/ 119 w 125" name="T92"/>
                <a:gd fmla="*/ 0 h 126" name="T93"/>
                <a:gd fmla="*/ 119 w 125" name="T94"/>
                <a:gd fmla="*/ 0 h 126" name="T95"/>
                <a:gd fmla="*/ 119 w 125" name="T96"/>
                <a:gd fmla="*/ 0 h 1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125">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75" name="Freeform 50"/>
            <p:cNvSpPr>
              <a:spLocks noEditPoints="1"/>
            </p:cNvSpPr>
            <p:nvPr/>
          </p:nvSpPr>
          <p:spPr bwMode="auto">
            <a:xfrm>
              <a:off x="5316197" y="3695918"/>
              <a:ext cx="316270" cy="325256"/>
            </a:xfrm>
            <a:custGeom>
              <a:gdLst>
                <a:gd fmla="*/ 1 w 99" name="T0"/>
                <a:gd fmla="*/ 99 h 99" name="T1"/>
                <a:gd fmla="*/ 0 w 99" name="T2"/>
                <a:gd fmla="*/ 98 h 99" name="T3"/>
                <a:gd fmla="*/ 0 w 99" name="T4"/>
                <a:gd fmla="*/ 98 h 99" name="T5"/>
                <a:gd fmla="*/ 0 w 99" name="T6"/>
                <a:gd fmla="*/ 97 h 99" name="T7"/>
                <a:gd fmla="*/ 0 w 99" name="T8"/>
                <a:gd fmla="*/ 97 h 99" name="T9"/>
                <a:gd fmla="*/ 0 w 99" name="T10"/>
                <a:gd fmla="*/ 97 h 99" name="T11"/>
                <a:gd fmla="*/ 0 w 99" name="T12"/>
                <a:gd fmla="*/ 97 h 99" name="T13"/>
                <a:gd fmla="*/ 0 w 99" name="T14"/>
                <a:gd fmla="*/ 97 h 99" name="T15"/>
                <a:gd fmla="*/ 0 w 99" name="T16"/>
                <a:gd fmla="*/ 96 h 99" name="T17"/>
                <a:gd fmla="*/ 0 w 99" name="T18"/>
                <a:gd fmla="*/ 96 h 99" name="T19"/>
                <a:gd fmla="*/ 0 w 99" name="T20"/>
                <a:gd fmla="*/ 96 h 99" name="T21"/>
                <a:gd fmla="*/ 0 w 99" name="T22"/>
                <a:gd fmla="*/ 96 h 99" name="T23"/>
                <a:gd fmla="*/ 0 w 99" name="T24"/>
                <a:gd fmla="*/ 96 h 99" name="T25"/>
                <a:gd fmla="*/ 0 w 99" name="T26"/>
                <a:gd fmla="*/ 95 h 99" name="T27"/>
                <a:gd fmla="*/ 0 w 99" name="T28"/>
                <a:gd fmla="*/ 95 h 99" name="T29"/>
                <a:gd fmla="*/ 0 w 99" name="T30"/>
                <a:gd fmla="*/ 95 h 99" name="T31"/>
                <a:gd fmla="*/ 0 w 99" name="T32"/>
                <a:gd fmla="*/ 95 h 99" name="T33"/>
                <a:gd fmla="*/ 0 w 99" name="T34"/>
                <a:gd fmla="*/ 95 h 99" name="T35"/>
                <a:gd fmla="*/ 0 w 99" name="T36"/>
                <a:gd fmla="*/ 94 h 99" name="T37"/>
                <a:gd fmla="*/ 0 w 99" name="T38"/>
                <a:gd fmla="*/ 94 h 99" name="T39"/>
                <a:gd fmla="*/ 0 w 99" name="T40"/>
                <a:gd fmla="*/ 94 h 99" name="T41"/>
                <a:gd fmla="*/ 0 w 99" name="T42"/>
                <a:gd fmla="*/ 94 h 99" name="T43"/>
                <a:gd fmla="*/ 0 w 99" name="T44"/>
                <a:gd fmla="*/ 94 h 99" name="T45"/>
                <a:gd fmla="*/ 0 w 99" name="T46"/>
                <a:gd fmla="*/ 94 h 99" name="T47"/>
                <a:gd fmla="*/ 0 w 99" name="T48"/>
                <a:gd fmla="*/ 94 h 99" name="T49"/>
                <a:gd fmla="*/ 0 w 99" name="T50"/>
                <a:gd fmla="*/ 93 h 99" name="T51"/>
                <a:gd fmla="*/ 99 w 99" name="T52"/>
                <a:gd fmla="*/ 0 h 99" name="T53"/>
                <a:gd fmla="*/ 98 w 99" name="T54"/>
                <a:gd fmla="*/ 0 h 99" name="T55"/>
                <a:gd fmla="*/ 98 w 99" name="T56"/>
                <a:gd fmla="*/ 0 h 99" name="T57"/>
                <a:gd fmla="*/ 98 w 99" name="T58"/>
                <a:gd fmla="*/ 0 h 99" name="T59"/>
                <a:gd fmla="*/ 98 w 99" name="T60"/>
                <a:gd fmla="*/ 0 h 99" name="T61"/>
                <a:gd fmla="*/ 97 w 99" name="T62"/>
                <a:gd fmla="*/ 0 h 99" name="T63"/>
                <a:gd fmla="*/ 97 w 99" name="T64"/>
                <a:gd fmla="*/ 0 h 99" name="T65"/>
                <a:gd fmla="*/ 97 w 99" name="T66"/>
                <a:gd fmla="*/ 0 h 99" name="T67"/>
                <a:gd fmla="*/ 97 w 99" name="T68"/>
                <a:gd fmla="*/ 0 h 99" name="T69"/>
                <a:gd fmla="*/ 97 w 99" name="T70"/>
                <a:gd fmla="*/ 0 h 99" name="T71"/>
                <a:gd fmla="*/ 96 w 99" name="T72"/>
                <a:gd fmla="*/ 0 h 99" name="T73"/>
                <a:gd fmla="*/ 94 w 99" name="T74"/>
                <a:gd fmla="*/ 0 h 99" name="T75"/>
                <a:gd fmla="*/ 96 w 99" name="T76"/>
                <a:gd fmla="*/ 0 h 99" name="T77"/>
                <a:gd fmla="*/ 94 w 99" name="T78"/>
                <a:gd fmla="*/ 0 h 99" name="T79"/>
                <a:gd fmla="*/ 94 w 99" name="T80"/>
                <a:gd fmla="*/ 0 h 99" name="T81"/>
                <a:gd fmla="*/ 96 w 99" name="T82"/>
                <a:gd fmla="*/ 0 h 99" name="T83"/>
                <a:gd fmla="*/ 94 w 99" name="T84"/>
                <a:gd fmla="*/ 0 h 99" name="T85"/>
                <a:gd fmla="*/ 96 w 99" name="T86"/>
                <a:gd fmla="*/ 0 h 99" name="T87"/>
                <a:gd fmla="*/ 94 w 99" name="T88"/>
                <a:gd fmla="*/ 0 h 99" name="T89"/>
                <a:gd fmla="*/ 96 w 99" name="T90"/>
                <a:gd fmla="*/ 0 h 99" name="T91"/>
                <a:gd fmla="*/ 94 w 99" name="T92"/>
                <a:gd fmla="*/ 0 h 99" name="T93"/>
                <a:gd fmla="*/ 95 w 99" name="T94"/>
                <a:gd fmla="*/ 0 h 99" name="T95"/>
                <a:gd fmla="*/ 95 w 99" name="T96"/>
                <a:gd fmla="*/ 0 h 99" name="T97"/>
                <a:gd fmla="*/ 95 w 99" name="T98"/>
                <a:gd fmla="*/ 0 h 99" name="T99"/>
                <a:gd fmla="*/ 95 w 99" name="T100"/>
                <a:gd fmla="*/ 0 h 99" name="T101"/>
                <a:gd fmla="*/ 95 w 99" name="T102"/>
                <a:gd fmla="*/ 0 h 99" name="T103"/>
                <a:gd fmla="*/ 95 w 99" name="T104"/>
                <a:gd fmla="*/ 0 h 9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9" w="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77" name="Freeform 52"/>
            <p:cNvSpPr/>
            <p:nvPr/>
          </p:nvSpPr>
          <p:spPr bwMode="auto">
            <a:xfrm>
              <a:off x="5379658" y="3761183"/>
              <a:ext cx="55140" cy="55636"/>
            </a:xfrm>
            <a:custGeom>
              <a:gdLst>
                <a:gd fmla="*/ 17 w 17" name="T0"/>
                <a:gd fmla="*/ 0 h 17" name="T1"/>
                <a:gd fmla="*/ 17 w 17" name="T2"/>
                <a:gd fmla="*/ 0 h 17" name="T3"/>
                <a:gd fmla="*/ 0 w 17" name="T4"/>
                <a:gd fmla="*/ 17 h 17" name="T5"/>
                <a:gd fmla="*/ 0 w 17" name="T6"/>
                <a:gd fmla="*/ 17 h 17" name="T7"/>
                <a:gd fmla="*/ 17 w 17" name="T8"/>
                <a:gd fmla="*/ 0 h 17" name="T9"/>
              </a:gdLst>
              <a:cxnLst>
                <a:cxn ang="0">
                  <a:pos x="T0" y="T1"/>
                </a:cxn>
                <a:cxn ang="0">
                  <a:pos x="T2" y="T3"/>
                </a:cxn>
                <a:cxn ang="0">
                  <a:pos x="T4" y="T5"/>
                </a:cxn>
                <a:cxn ang="0">
                  <a:pos x="T6" y="T7"/>
                </a:cxn>
                <a:cxn ang="0">
                  <a:pos x="T8" y="T9"/>
                </a:cxn>
              </a:cxnLst>
              <a:rect b="b" l="0" r="r" t="0"/>
              <a:pathLst>
                <a:path h="17" w="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0" name="Freeform 75"/>
            <p:cNvSpPr/>
            <p:nvPr/>
          </p:nvSpPr>
          <p:spPr bwMode="auto">
            <a:xfrm>
              <a:off x="5434798" y="3702338"/>
              <a:ext cx="134207" cy="58846"/>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1" name="Freeform 76"/>
            <p:cNvSpPr/>
            <p:nvPr/>
          </p:nvSpPr>
          <p:spPr bwMode="auto">
            <a:xfrm>
              <a:off x="5434798" y="3602834"/>
              <a:ext cx="89471" cy="158349"/>
            </a:xfrm>
            <a:custGeom>
              <a:gdLst>
                <a:gd fmla="*/ 28 w 28" name="T0"/>
                <a:gd fmla="*/ 0 h 48" name="T1"/>
                <a:gd fmla="*/ 28 w 28" name="T2"/>
                <a:gd fmla="*/ 0 h 48" name="T3"/>
                <a:gd fmla="*/ 0 w 28" name="T4"/>
                <a:gd fmla="*/ 48 h 48" name="T5"/>
                <a:gd fmla="*/ 0 w 28" name="T6"/>
                <a:gd fmla="*/ 48 h 48" name="T7"/>
                <a:gd fmla="*/ 0 w 28" name="T8"/>
                <a:gd fmla="*/ 48 h 48" name="T9"/>
                <a:gd fmla="*/ 0 w 28" name="T10"/>
                <a:gd fmla="*/ 48 h 48" name="T11"/>
                <a:gd fmla="*/ 0 w 28" name="T12"/>
                <a:gd fmla="*/ 48 h 48" name="T13"/>
                <a:gd fmla="*/ 20 w 28" name="T14"/>
                <a:gd fmla="*/ 20 h 48" name="T15"/>
                <a:gd fmla="*/ 28 w 28" name="T16"/>
                <a:gd fmla="*/ 0 h 4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8" w="2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2" name="Freeform 77"/>
            <p:cNvSpPr/>
            <p:nvPr/>
          </p:nvSpPr>
          <p:spPr bwMode="auto">
            <a:xfrm>
              <a:off x="5434798" y="3702338"/>
              <a:ext cx="134207" cy="58846"/>
            </a:xfrm>
            <a:custGeom>
              <a:gdLst>
                <a:gd fmla="*/ 42 w 42" name="T0"/>
                <a:gd fmla="*/ 0 h 18" name="T1"/>
                <a:gd fmla="*/ 0 w 42" name="T2"/>
                <a:gd fmla="*/ 18 h 18" name="T3"/>
                <a:gd fmla="*/ 0 w 42" name="T4"/>
                <a:gd fmla="*/ 18 h 18" name="T5"/>
                <a:gd fmla="*/ 42 w 42" name="T6"/>
                <a:gd fmla="*/ 0 h 18" name="T7"/>
                <a:gd fmla="*/ 42 w 42" name="T8"/>
                <a:gd fmla="*/ 0 h 18" name="T9"/>
              </a:gdLst>
              <a:cxnLst>
                <a:cxn ang="0">
                  <a:pos x="T0" y="T1"/>
                </a:cxn>
                <a:cxn ang="0">
                  <a:pos x="T2" y="T3"/>
                </a:cxn>
                <a:cxn ang="0">
                  <a:pos x="T4" y="T5"/>
                </a:cxn>
                <a:cxn ang="0">
                  <a:pos x="T6" y="T7"/>
                </a:cxn>
                <a:cxn ang="0">
                  <a:pos x="T8" y="T9"/>
                </a:cxn>
              </a:cxnLst>
              <a:rect b="b" l="0" r="r" t="0"/>
              <a:pathLst>
                <a:path h="18" w="42">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6" name="Freeform 81"/>
            <p:cNvSpPr/>
            <p:nvPr/>
          </p:nvSpPr>
          <p:spPr bwMode="auto">
            <a:xfrm>
              <a:off x="5322439" y="3816820"/>
              <a:ext cx="57220" cy="134810"/>
            </a:xfrm>
            <a:custGeom>
              <a:gdLst>
                <a:gd fmla="*/ 18 w 18" name="T0"/>
                <a:gd fmla="*/ 0 h 41" name="T1"/>
                <a:gd fmla="*/ 18 w 18" name="T2"/>
                <a:gd fmla="*/ 0 h 41" name="T3"/>
                <a:gd fmla="*/ 0 w 18" name="T4"/>
                <a:gd fmla="*/ 41 h 41" name="T5"/>
                <a:gd fmla="*/ 0 w 18" name="T6"/>
                <a:gd fmla="*/ 41 h 41" name="T7"/>
                <a:gd fmla="*/ 18 w 18" name="T8"/>
                <a:gd fmla="*/ 0 h 41" name="T9"/>
              </a:gdLst>
              <a:cxnLst>
                <a:cxn ang="0">
                  <a:pos x="T0" y="T1"/>
                </a:cxn>
                <a:cxn ang="0">
                  <a:pos x="T2" y="T3"/>
                </a:cxn>
                <a:cxn ang="0">
                  <a:pos x="T4" y="T5"/>
                </a:cxn>
                <a:cxn ang="0">
                  <a:pos x="T6" y="T7"/>
                </a:cxn>
                <a:cxn ang="0">
                  <a:pos x="T8" y="T9"/>
                </a:cxn>
              </a:cxnLst>
              <a:rect b="b" l="0" r="r" t="0"/>
              <a:pathLst>
                <a:path h="41" w="18">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7" name="Freeform 82"/>
            <p:cNvSpPr/>
            <p:nvPr/>
          </p:nvSpPr>
          <p:spPr bwMode="auto">
            <a:xfrm>
              <a:off x="5226726" y="3816820"/>
              <a:ext cx="152933" cy="92014"/>
            </a:xfrm>
            <a:custGeom>
              <a:gdLst>
                <a:gd fmla="*/ 48 w 48" name="T0"/>
                <a:gd fmla="*/ 0 h 28" name="T1"/>
                <a:gd fmla="*/ 0 w 48" name="T2"/>
                <a:gd fmla="*/ 28 h 28" name="T3"/>
                <a:gd fmla="*/ 0 w 48" name="T4"/>
                <a:gd fmla="*/ 28 h 28" name="T5"/>
                <a:gd fmla="*/ 20 w 48" name="T6"/>
                <a:gd fmla="*/ 19 h 28" name="T7"/>
                <a:gd fmla="*/ 48 w 48" name="T8"/>
                <a:gd fmla="*/ 0 h 28" name="T9"/>
                <a:gd fmla="*/ 48 w 48" name="T10"/>
                <a:gd fmla="*/ 0 h 28" name="T11"/>
                <a:gd fmla="*/ 48 w 48" name="T12"/>
                <a:gd fmla="*/ 0 h 28" name="T13"/>
                <a:gd fmla="*/ 48 w 48" name="T14"/>
                <a:gd fmla="*/ 0 h 28" name="T15"/>
                <a:gd fmla="*/ 48 w 48"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4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12" name="Freeform 87"/>
            <p:cNvSpPr>
              <a:spLocks noEditPoints="1"/>
            </p:cNvSpPr>
            <p:nvPr/>
          </p:nvSpPr>
          <p:spPr bwMode="auto">
            <a:xfrm>
              <a:off x="4871964" y="3277578"/>
              <a:ext cx="351642" cy="322047"/>
            </a:xfrm>
            <a:custGeom>
              <a:gdLst>
                <a:gd fmla="*/ 23 w 110" name="T0"/>
                <a:gd fmla="*/ 40 h 98" name="T1"/>
                <a:gd fmla="*/ 34 w 110" name="T2"/>
                <a:gd fmla="*/ 55 h 98" name="T3"/>
                <a:gd fmla="*/ 50 w 110" name="T4"/>
                <a:gd fmla="*/ 44 h 98" name="T5"/>
                <a:gd fmla="*/ 39 w 110" name="T6"/>
                <a:gd fmla="*/ 30 h 98" name="T7"/>
                <a:gd fmla="*/ 50 w 110" name="T8"/>
                <a:gd fmla="*/ 22 h 98" name="T9"/>
                <a:gd fmla="*/ 8 w 110" name="T10"/>
                <a:gd fmla="*/ 0 h 98" name="T11"/>
                <a:gd fmla="*/ 11 w 110" name="T12"/>
                <a:gd fmla="*/ 48 h 98" name="T13"/>
                <a:gd fmla="*/ 23 w 110" name="T14"/>
                <a:gd fmla="*/ 40 h 98" name="T15"/>
                <a:gd fmla="*/ 88 w 110" name="T16"/>
                <a:gd fmla="*/ 41 h 98" name="T17"/>
                <a:gd fmla="*/ 100 w 110" name="T18"/>
                <a:gd fmla="*/ 49 h 98" name="T19"/>
                <a:gd fmla="*/ 105 w 110" name="T20"/>
                <a:gd fmla="*/ 1 h 98" name="T21"/>
                <a:gd fmla="*/ 62 w 110" name="T22"/>
                <a:gd fmla="*/ 22 h 98" name="T23"/>
                <a:gd fmla="*/ 73 w 110" name="T24"/>
                <a:gd fmla="*/ 30 h 98" name="T25"/>
                <a:gd fmla="*/ 0 w 110" name="T26"/>
                <a:gd fmla="*/ 78 h 98" name="T27"/>
                <a:gd fmla="*/ 4 w 110" name="T28"/>
                <a:gd fmla="*/ 96 h 98" name="T29"/>
                <a:gd fmla="*/ 88 w 110" name="T30"/>
                <a:gd fmla="*/ 41 h 98" name="T31"/>
                <a:gd fmla="*/ 77 w 110" name="T32"/>
                <a:gd fmla="*/ 66 h 98" name="T33"/>
                <a:gd fmla="*/ 62 w 110" name="T34"/>
                <a:gd fmla="*/ 78 h 98" name="T35"/>
                <a:gd fmla="*/ 105 w 110" name="T36"/>
                <a:gd fmla="*/ 98 h 98" name="T37"/>
                <a:gd fmla="*/ 110 w 110" name="T38"/>
                <a:gd fmla="*/ 80 h 98" name="T39"/>
                <a:gd fmla="*/ 77 w 110" name="T40"/>
                <a:gd fmla="*/ 66 h 9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8" w="110">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grpSp>
      <p:grpSp>
        <p:nvGrpSpPr>
          <p:cNvPr id="6"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78" name="Freeform 53"/>
            <p:cNvSpPr>
              <a:spLocks noEditPoints="1"/>
            </p:cNvSpPr>
            <p:nvPr/>
          </p:nvSpPr>
          <p:spPr bwMode="auto">
            <a:xfrm>
              <a:off x="3868016" y="2202308"/>
              <a:ext cx="498333" cy="515702"/>
            </a:xfrm>
            <a:custGeom>
              <a:gdLst>
                <a:gd fmla="*/ 0 w 156" name="T0"/>
                <a:gd fmla="*/ 156 h 157" name="T1"/>
                <a:gd fmla="*/ 0 w 156" name="T2"/>
                <a:gd fmla="*/ 156 h 157" name="T3"/>
                <a:gd fmla="*/ 0 w 156" name="T4"/>
                <a:gd fmla="*/ 155 h 157" name="T5"/>
                <a:gd fmla="*/ 0 w 156" name="T6"/>
                <a:gd fmla="*/ 155 h 157" name="T7"/>
                <a:gd fmla="*/ 0 w 156" name="T8"/>
                <a:gd fmla="*/ 154 h 157" name="T9"/>
                <a:gd fmla="*/ 0 w 156" name="T10"/>
                <a:gd fmla="*/ 154 h 157" name="T11"/>
                <a:gd fmla="*/ 0 w 156" name="T12"/>
                <a:gd fmla="*/ 153 h 157" name="T13"/>
                <a:gd fmla="*/ 0 w 156" name="T14"/>
                <a:gd fmla="*/ 153 h 157" name="T15"/>
                <a:gd fmla="*/ 0 w 156" name="T16"/>
                <a:gd fmla="*/ 152 h 157" name="T17"/>
                <a:gd fmla="*/ 0 w 156" name="T18"/>
                <a:gd fmla="*/ 152 h 157" name="T19"/>
                <a:gd fmla="*/ 0 w 156" name="T20"/>
                <a:gd fmla="*/ 151 h 157" name="T21"/>
                <a:gd fmla="*/ 0 w 156" name="T22"/>
                <a:gd fmla="*/ 151 h 157" name="T23"/>
                <a:gd fmla="*/ 0 w 156" name="T24"/>
                <a:gd fmla="*/ 150 h 157" name="T25"/>
                <a:gd fmla="*/ 0 w 156" name="T26"/>
                <a:gd fmla="*/ 150 h 157" name="T27"/>
                <a:gd fmla="*/ 0 w 156" name="T28"/>
                <a:gd fmla="*/ 149 h 157" name="T29"/>
                <a:gd fmla="*/ 0 w 156" name="T30"/>
                <a:gd fmla="*/ 149 h 157" name="T31"/>
                <a:gd fmla="*/ 0 w 156" name="T32"/>
                <a:gd fmla="*/ 149 h 157" name="T33"/>
                <a:gd fmla="*/ 0 w 156" name="T34"/>
                <a:gd fmla="*/ 148 h 157" name="T35"/>
                <a:gd fmla="*/ 0 w 156" name="T36"/>
                <a:gd fmla="*/ 148 h 157" name="T37"/>
                <a:gd fmla="*/ 0 w 156" name="T38"/>
                <a:gd fmla="*/ 147 h 157" name="T39"/>
                <a:gd fmla="*/ 0 w 156" name="T40"/>
                <a:gd fmla="*/ 147 h 157" name="T41"/>
                <a:gd fmla="*/ 0 w 156" name="T42"/>
                <a:gd fmla="*/ 146 h 157" name="T43"/>
                <a:gd fmla="*/ 0 w 156" name="T44"/>
                <a:gd fmla="*/ 146 h 157" name="T45"/>
                <a:gd fmla="*/ 0 w 156" name="T46"/>
                <a:gd fmla="*/ 145 h 157" name="T47"/>
                <a:gd fmla="*/ 0 w 156" name="T48"/>
                <a:gd fmla="*/ 145 h 157" name="T49"/>
                <a:gd fmla="*/ 0 w 156" name="T50"/>
                <a:gd fmla="*/ 144 h 157" name="T51"/>
                <a:gd fmla="*/ 0 w 156" name="T52"/>
                <a:gd fmla="*/ 143 h 157" name="T53"/>
                <a:gd fmla="*/ 156 w 156" name="T54"/>
                <a:gd fmla="*/ 0 h 157" name="T55"/>
                <a:gd fmla="*/ 155 w 156" name="T56"/>
                <a:gd fmla="*/ 0 h 157" name="T57"/>
                <a:gd fmla="*/ 155 w 156" name="T58"/>
                <a:gd fmla="*/ 0 h 157" name="T59"/>
                <a:gd fmla="*/ 154 w 156" name="T60"/>
                <a:gd fmla="*/ 0 h 157" name="T61"/>
                <a:gd fmla="*/ 154 w 156" name="T62"/>
                <a:gd fmla="*/ 0 h 157" name="T63"/>
                <a:gd fmla="*/ 153 w 156" name="T64"/>
                <a:gd fmla="*/ 0 h 157" name="T65"/>
                <a:gd fmla="*/ 153 w 156" name="T66"/>
                <a:gd fmla="*/ 0 h 157" name="T67"/>
                <a:gd fmla="*/ 142 w 156" name="T68"/>
                <a:gd fmla="*/ 0 h 157" name="T69"/>
                <a:gd fmla="*/ 143 w 156" name="T70"/>
                <a:gd fmla="*/ 0 h 157" name="T71"/>
                <a:gd fmla="*/ 152 w 156" name="T72"/>
                <a:gd fmla="*/ 0 h 157" name="T73"/>
                <a:gd fmla="*/ 152 w 156" name="T74"/>
                <a:gd fmla="*/ 0 h 157" name="T75"/>
                <a:gd fmla="*/ 151 w 156" name="T76"/>
                <a:gd fmla="*/ 0 h 157" name="T77"/>
                <a:gd fmla="*/ 144 w 156" name="T78"/>
                <a:gd fmla="*/ 0 h 157" name="T79"/>
                <a:gd fmla="*/ 144 w 156" name="T80"/>
                <a:gd fmla="*/ 0 h 157" name="T81"/>
                <a:gd fmla="*/ 150 w 156" name="T82"/>
                <a:gd fmla="*/ 0 h 157" name="T83"/>
                <a:gd fmla="*/ 145 w 156" name="T84"/>
                <a:gd fmla="*/ 0 h 157" name="T85"/>
                <a:gd fmla="*/ 145 w 156" name="T86"/>
                <a:gd fmla="*/ 0 h 157" name="T87"/>
                <a:gd fmla="*/ 150 w 156" name="T88"/>
                <a:gd fmla="*/ 0 h 157" name="T89"/>
                <a:gd fmla="*/ 145 w 156" name="T90"/>
                <a:gd fmla="*/ 0 h 157" name="T91"/>
                <a:gd fmla="*/ 145 w 156" name="T92"/>
                <a:gd fmla="*/ 0 h 157" name="T93"/>
                <a:gd fmla="*/ 149 w 156" name="T94"/>
                <a:gd fmla="*/ 0 h 157" name="T95"/>
                <a:gd fmla="*/ 146 w 156" name="T96"/>
                <a:gd fmla="*/ 0 h 157" name="T97"/>
                <a:gd fmla="*/ 146 w 156" name="T98"/>
                <a:gd fmla="*/ 0 h 157" name="T99"/>
                <a:gd fmla="*/ 148 w 156" name="T100"/>
                <a:gd fmla="*/ 0 h 157" name="T101"/>
                <a:gd fmla="*/ 147 w 156" name="T102"/>
                <a:gd fmla="*/ 0 h 157" name="T103"/>
                <a:gd fmla="*/ 147 w 156" name="T104"/>
                <a:gd fmla="*/ 0 h 157" name="T105"/>
                <a:gd fmla="*/ 147 w 156" name="T106"/>
                <a:gd fmla="*/ 0 h 1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7" w="156">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89" name="Freeform 64"/>
            <p:cNvSpPr/>
            <p:nvPr/>
          </p:nvSpPr>
          <p:spPr bwMode="auto">
            <a:xfrm>
              <a:off x="3880500" y="2416292"/>
              <a:ext cx="66583" cy="157279"/>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91" name="Freeform 66"/>
            <p:cNvSpPr/>
            <p:nvPr/>
          </p:nvSpPr>
          <p:spPr bwMode="auto">
            <a:xfrm>
              <a:off x="3880500" y="2416292"/>
              <a:ext cx="66583" cy="157279"/>
            </a:xfrm>
            <a:custGeom>
              <a:gdLst>
                <a:gd fmla="*/ 21 w 21" name="T0"/>
                <a:gd fmla="*/ 0 h 48" name="T1"/>
                <a:gd fmla="*/ 21 w 21" name="T2"/>
                <a:gd fmla="*/ 0 h 48" name="T3"/>
                <a:gd fmla="*/ 0 w 21" name="T4"/>
                <a:gd fmla="*/ 48 h 48" name="T5"/>
                <a:gd fmla="*/ 0 w 21" name="T6"/>
                <a:gd fmla="*/ 48 h 48" name="T7"/>
                <a:gd fmla="*/ 21 w 21" name="T8"/>
                <a:gd fmla="*/ 0 h 48" name="T9"/>
              </a:gdLst>
              <a:cxnLst>
                <a:cxn ang="0">
                  <a:pos x="T0" y="T1"/>
                </a:cxn>
                <a:cxn ang="0">
                  <a:pos x="T2" y="T3"/>
                </a:cxn>
                <a:cxn ang="0">
                  <a:pos x="T4" y="T5"/>
                </a:cxn>
                <a:cxn ang="0">
                  <a:pos x="T6" y="T7"/>
                </a:cxn>
                <a:cxn ang="0">
                  <a:pos x="T8" y="T9"/>
                </a:cxn>
              </a:cxnLst>
              <a:rect b="b" l="0" r="r" t="0"/>
              <a:pathLst>
                <a:path h="48" w="21">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93" name="Freeform 68"/>
            <p:cNvSpPr>
              <a:spLocks noEditPoints="1"/>
            </p:cNvSpPr>
            <p:nvPr/>
          </p:nvSpPr>
          <p:spPr bwMode="auto">
            <a:xfrm>
              <a:off x="4944788" y="2906316"/>
              <a:ext cx="80109" cy="9630"/>
            </a:xfrm>
            <a:custGeom>
              <a:gdLst>
                <a:gd fmla="*/ 0 w 25" name="T0"/>
                <a:gd fmla="*/ 3 h 3" name="T1"/>
                <a:gd fmla="*/ 0 w 25" name="T2"/>
                <a:gd fmla="*/ 3 h 3" name="T3"/>
                <a:gd fmla="*/ 0 w 25" name="T4"/>
                <a:gd fmla="*/ 3 h 3" name="T5"/>
                <a:gd fmla="*/ 0 w 25" name="T6"/>
                <a:gd fmla="*/ 3 h 3" name="T7"/>
                <a:gd fmla="*/ 0 w 25" name="T8"/>
                <a:gd fmla="*/ 3 h 3" name="T9"/>
                <a:gd fmla="*/ 0 w 25" name="T10"/>
                <a:gd fmla="*/ 3 h 3" name="T11"/>
                <a:gd fmla="*/ 1 w 25" name="T12"/>
                <a:gd fmla="*/ 3 h 3" name="T13"/>
                <a:gd fmla="*/ 0 w 25" name="T14"/>
                <a:gd fmla="*/ 3 h 3" name="T15"/>
                <a:gd fmla="*/ 1 w 25" name="T16"/>
                <a:gd fmla="*/ 3 h 3" name="T17"/>
                <a:gd fmla="*/ 25 w 25" name="T18"/>
                <a:gd fmla="*/ 0 h 3" name="T19"/>
                <a:gd fmla="*/ 1 w 25" name="T20"/>
                <a:gd fmla="*/ 3 h 3" name="T21"/>
                <a:gd fmla="*/ 25 w 25" name="T22"/>
                <a:gd fmla="*/ 0 h 3" name="T23"/>
                <a:gd fmla="*/ 25 w 25" name="T24"/>
                <a:gd fmla="*/ 0 h 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 w="25">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96" name="Freeform 71"/>
            <p:cNvSpPr/>
            <p:nvPr/>
          </p:nvSpPr>
          <p:spPr bwMode="auto">
            <a:xfrm>
              <a:off x="4565058" y="2922365"/>
              <a:ext cx="361005" cy="371263"/>
            </a:xfrm>
            <a:custGeom>
              <a:gdLst>
                <a:gd fmla="*/ 113 w 113" name="T0"/>
                <a:gd fmla="*/ 0 h 113" name="T1"/>
                <a:gd fmla="*/ 113 w 113" name="T2"/>
                <a:gd fmla="*/ 0 h 113" name="T3"/>
                <a:gd fmla="*/ 0 w 113" name="T4"/>
                <a:gd fmla="*/ 113 h 113" name="T5"/>
                <a:gd fmla="*/ 0 w 113" name="T6"/>
                <a:gd fmla="*/ 113 h 113" name="T7"/>
                <a:gd fmla="*/ 25 w 113" name="T8"/>
                <a:gd fmla="*/ 101 h 113" name="T9"/>
                <a:gd fmla="*/ 102 w 113" name="T10"/>
                <a:gd fmla="*/ 24 h 113" name="T11"/>
                <a:gd fmla="*/ 113 w 113" name="T12"/>
                <a:gd fmla="*/ 0 h 113" name="T13"/>
              </a:gdLst>
              <a:cxnLst>
                <a:cxn ang="0">
                  <a:pos x="T0" y="T1"/>
                </a:cxn>
                <a:cxn ang="0">
                  <a:pos x="T2" y="T3"/>
                </a:cxn>
                <a:cxn ang="0">
                  <a:pos x="T4" y="T5"/>
                </a:cxn>
                <a:cxn ang="0">
                  <a:pos x="T6" y="T7"/>
                </a:cxn>
                <a:cxn ang="0">
                  <a:pos x="T8" y="T9"/>
                </a:cxn>
                <a:cxn ang="0">
                  <a:pos x="T10" y="T11"/>
                </a:cxn>
                <a:cxn ang="0">
                  <a:pos x="T12" y="T13"/>
                </a:cxn>
              </a:cxnLst>
              <a:rect b="b" l="0" r="r" t="0"/>
              <a:pathLst>
                <a:path h="113" w="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97" name="Freeform 72"/>
            <p:cNvSpPr/>
            <p:nvPr/>
          </p:nvSpPr>
          <p:spPr bwMode="auto">
            <a:xfrm>
              <a:off x="4679497" y="3041126"/>
              <a:ext cx="300664" cy="309208"/>
            </a:xfrm>
            <a:custGeom>
              <a:gdLst>
                <a:gd fmla="*/ 94 w 94" name="T0"/>
                <a:gd fmla="*/ 0 h 94" name="T1"/>
                <a:gd fmla="*/ 0 w 94" name="T2"/>
                <a:gd fmla="*/ 94 h 94" name="T3"/>
                <a:gd fmla="*/ 0 w 94" name="T4"/>
                <a:gd fmla="*/ 94 h 94" name="T5"/>
                <a:gd fmla="*/ 94 w 94" name="T6"/>
                <a:gd fmla="*/ 0 h 94" name="T7"/>
                <a:gd fmla="*/ 94 w 94" name="T8"/>
                <a:gd fmla="*/ 0 h 94" name="T9"/>
              </a:gdLst>
              <a:cxnLst>
                <a:cxn ang="0">
                  <a:pos x="T0" y="T1"/>
                </a:cxn>
                <a:cxn ang="0">
                  <a:pos x="T2" y="T3"/>
                </a:cxn>
                <a:cxn ang="0">
                  <a:pos x="T4" y="T5"/>
                </a:cxn>
                <a:cxn ang="0">
                  <a:pos x="T6" y="T7"/>
                </a:cxn>
                <a:cxn ang="0">
                  <a:pos x="T8" y="T9"/>
                </a:cxn>
              </a:cxnLst>
              <a:rect b="b" l="0" r="r" t="0"/>
              <a:pathLst>
                <a:path h="94" w="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w="9525">
                  <a:solidFill>
                    <a:srgbClr val="000000"/>
                  </a:solidFill>
                  <a:round/>
                </a14:hiddenLine>
              </a:ext>
            </a:extLst>
          </p:spPr>
          <p:txBody>
            <a:bodyPr anchor="t" anchorCtr="0" bIns="45708" compatLnSpc="1" lIns="91416" numCol="1" rIns="91416" tIns="45708" vert="horz" wrap="square"/>
            <a:lstStyle/>
            <a:p>
              <a:endParaRPr altLang="en-US" lang="zh-CN" sz="2800">
                <a:solidFill>
                  <a:schemeClr val="tx1">
                    <a:lumMod val="50000"/>
                  </a:schemeClr>
                </a:solidFill>
              </a:endParaRPr>
            </a:p>
          </p:txBody>
        </p:sp>
        <p:sp>
          <p:nvSpPr>
            <p:cNvPr id="113" name="Freeform 88"/>
            <p:cNvSpPr>
              <a:spLocks noEditPoints="1"/>
            </p:cNvSpPr>
            <p:nvPr/>
          </p:nvSpPr>
          <p:spPr bwMode="auto">
            <a:xfrm>
              <a:off x="4037594" y="2524353"/>
              <a:ext cx="600288" cy="312418"/>
            </a:xfrm>
            <a:custGeom>
              <a:gdLst>
                <a:gd fmla="*/ 26 w 188" name="T0"/>
                <a:gd fmla="*/ 37 h 95" name="T1"/>
                <a:gd fmla="*/ 17 w 188" name="T2"/>
                <a:gd fmla="*/ 46 h 95" name="T3"/>
                <a:gd fmla="*/ 20 w 188" name="T4"/>
                <a:gd fmla="*/ 53 h 95" name="T5"/>
                <a:gd fmla="*/ 4 w 188" name="T6"/>
                <a:gd fmla="*/ 78 h 95" name="T7"/>
                <a:gd fmla="*/ 6 w 188" name="T8"/>
                <a:gd fmla="*/ 78 h 95" name="T9"/>
                <a:gd fmla="*/ 16 w 188" name="T10"/>
                <a:gd fmla="*/ 69 h 95" name="T11"/>
                <a:gd fmla="*/ 11 w 188" name="T12"/>
                <a:gd fmla="*/ 95 h 95" name="T13"/>
                <a:gd fmla="*/ 19 w 188" name="T14"/>
                <a:gd fmla="*/ 95 h 95" name="T15"/>
                <a:gd fmla="*/ 26 w 188" name="T16"/>
                <a:gd fmla="*/ 84 h 95" name="T17"/>
                <a:gd fmla="*/ 32 w 188" name="T18"/>
                <a:gd fmla="*/ 95 h 95" name="T19"/>
                <a:gd fmla="*/ 40 w 188" name="T20"/>
                <a:gd fmla="*/ 95 h 95" name="T21"/>
                <a:gd fmla="*/ 35 w 188" name="T22"/>
                <a:gd fmla="*/ 69 h 95" name="T23"/>
                <a:gd fmla="*/ 46 w 188" name="T24"/>
                <a:gd fmla="*/ 78 h 95" name="T25"/>
                <a:gd fmla="*/ 47 w 188" name="T26"/>
                <a:gd fmla="*/ 78 h 95" name="T27"/>
                <a:gd fmla="*/ 31 w 188" name="T28"/>
                <a:gd fmla="*/ 53 h 95" name="T29"/>
                <a:gd fmla="*/ 35 w 188" name="T30"/>
                <a:gd fmla="*/ 46 h 95" name="T31"/>
                <a:gd fmla="*/ 26 w 188" name="T32"/>
                <a:gd fmla="*/ 37 h 95" name="T33"/>
                <a:gd fmla="*/ 163 w 188" name="T34"/>
                <a:gd fmla="*/ 37 h 95" name="T35"/>
                <a:gd fmla="*/ 154 w 188" name="T36"/>
                <a:gd fmla="*/ 46 h 95" name="T37"/>
                <a:gd fmla="*/ 157 w 188" name="T38"/>
                <a:gd fmla="*/ 53 h 95" name="T39"/>
                <a:gd fmla="*/ 141 w 188" name="T40"/>
                <a:gd fmla="*/ 78 h 95" name="T41"/>
                <a:gd fmla="*/ 143 w 188" name="T42"/>
                <a:gd fmla="*/ 78 h 95" name="T43"/>
                <a:gd fmla="*/ 153 w 188" name="T44"/>
                <a:gd fmla="*/ 69 h 95" name="T45"/>
                <a:gd fmla="*/ 148 w 188" name="T46"/>
                <a:gd fmla="*/ 95 h 95" name="T47"/>
                <a:gd fmla="*/ 157 w 188" name="T48"/>
                <a:gd fmla="*/ 95 h 95" name="T49"/>
                <a:gd fmla="*/ 163 w 188" name="T50"/>
                <a:gd fmla="*/ 84 h 95" name="T51"/>
                <a:gd fmla="*/ 169 w 188" name="T52"/>
                <a:gd fmla="*/ 95 h 95" name="T53"/>
                <a:gd fmla="*/ 177 w 188" name="T54"/>
                <a:gd fmla="*/ 95 h 95" name="T55"/>
                <a:gd fmla="*/ 173 w 188" name="T56"/>
                <a:gd fmla="*/ 69 h 95" name="T57"/>
                <a:gd fmla="*/ 183 w 188" name="T58"/>
                <a:gd fmla="*/ 78 h 95" name="T59"/>
                <a:gd fmla="*/ 185 w 188" name="T60"/>
                <a:gd fmla="*/ 78 h 95" name="T61"/>
                <a:gd fmla="*/ 169 w 188" name="T62"/>
                <a:gd fmla="*/ 53 h 95" name="T63"/>
                <a:gd fmla="*/ 172 w 188" name="T64"/>
                <a:gd fmla="*/ 46 h 95" name="T65"/>
                <a:gd fmla="*/ 163 w 188" name="T66"/>
                <a:gd fmla="*/ 37 h 95" name="T67"/>
                <a:gd fmla="*/ 96 w 188" name="T68"/>
                <a:gd fmla="*/ 0 h 95" name="T69"/>
                <a:gd fmla="*/ 81 w 188" name="T70"/>
                <a:gd fmla="*/ 14 h 95" name="T71"/>
                <a:gd fmla="*/ 87 w 188" name="T72"/>
                <a:gd fmla="*/ 26 h 95" name="T73"/>
                <a:gd fmla="*/ 60 w 188" name="T74"/>
                <a:gd fmla="*/ 67 h 95" name="T75"/>
                <a:gd fmla="*/ 63 w 188" name="T76"/>
                <a:gd fmla="*/ 68 h 95" name="T77"/>
                <a:gd fmla="*/ 80 w 188" name="T78"/>
                <a:gd fmla="*/ 53 h 95" name="T79"/>
                <a:gd fmla="*/ 72 w 188" name="T80"/>
                <a:gd fmla="*/ 95 h 95" name="T81"/>
                <a:gd fmla="*/ 86 w 188" name="T82"/>
                <a:gd fmla="*/ 95 h 95" name="T83"/>
                <a:gd fmla="*/ 96 w 188" name="T84"/>
                <a:gd fmla="*/ 78 h 95" name="T85"/>
                <a:gd fmla="*/ 106 w 188" name="T86"/>
                <a:gd fmla="*/ 95 h 95" name="T87"/>
                <a:gd fmla="*/ 119 w 188" name="T88"/>
                <a:gd fmla="*/ 95 h 95" name="T89"/>
                <a:gd fmla="*/ 112 w 188" name="T90"/>
                <a:gd fmla="*/ 53 h 95" name="T91"/>
                <a:gd fmla="*/ 128 w 188" name="T92"/>
                <a:gd fmla="*/ 68 h 95" name="T93"/>
                <a:gd fmla="*/ 131 w 188" name="T94"/>
                <a:gd fmla="*/ 67 h 95" name="T95"/>
                <a:gd fmla="*/ 105 w 188" name="T96"/>
                <a:gd fmla="*/ 26 h 95" name="T97"/>
                <a:gd fmla="*/ 111 w 188" name="T98"/>
                <a:gd fmla="*/ 14 h 95" name="T99"/>
                <a:gd fmla="*/ 96 w 188" name="T100"/>
                <a:gd fmla="*/ 0 h 9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5" w="188">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anchor="t" anchorCtr="0" bIns="45708" compatLnSpc="1" lIns="91416" numCol="1" rIns="91416" tIns="45708" vert="horz" wrap="square"/>
            <a:lstStyle/>
            <a:p>
              <a:endParaRPr altLang="en-US" lang="zh-CN" sz="2800">
                <a:solidFill>
                  <a:schemeClr val="tx1">
                    <a:lumMod val="50000"/>
                  </a:schemeClr>
                </a:solidFill>
              </a:endParaRPr>
            </a:p>
          </p:txBody>
        </p:sp>
      </p:grpSp>
      <p:grpSp>
        <p:nvGrpSpPr>
          <p:cNvPr id="7" name="Group 128"/>
          <p:cNvGrpSpPr/>
          <p:nvPr/>
        </p:nvGrpSpPr>
        <p:grpSpPr>
          <a:xfrm>
            <a:off x="6899880" y="1529056"/>
            <a:ext cx="3127636" cy="923609"/>
            <a:chOff x="384265" y="2982432"/>
            <a:chExt cx="2346338" cy="692887"/>
          </a:xfrm>
        </p:grpSpPr>
        <p:sp>
          <p:nvSpPr>
            <p:cNvPr id="130" name="文本框 11"/>
            <p:cNvSpPr txBox="1"/>
            <p:nvPr/>
          </p:nvSpPr>
          <p:spPr>
            <a:xfrm>
              <a:off x="398742" y="2982432"/>
              <a:ext cx="1166164" cy="274391"/>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31" name="矩形 9"/>
            <p:cNvSpPr/>
            <p:nvPr/>
          </p:nvSpPr>
          <p:spPr>
            <a:xfrm>
              <a:off x="384266" y="3290209"/>
              <a:ext cx="2346338"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8" name="Group 131"/>
          <p:cNvGrpSpPr/>
          <p:nvPr/>
        </p:nvGrpSpPr>
        <p:grpSpPr>
          <a:xfrm>
            <a:off x="510067" y="2985296"/>
            <a:ext cx="2781514" cy="923609"/>
            <a:chOff x="336640" y="2982432"/>
            <a:chExt cx="2086679" cy="692887"/>
          </a:xfrm>
        </p:grpSpPr>
        <p:sp>
          <p:nvSpPr>
            <p:cNvPr id="133" name="文本框 11"/>
            <p:cNvSpPr txBox="1"/>
            <p:nvPr/>
          </p:nvSpPr>
          <p:spPr>
            <a:xfrm>
              <a:off x="1161435" y="2982432"/>
              <a:ext cx="1166164" cy="274391"/>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34" name="矩形 9"/>
            <p:cNvSpPr/>
            <p:nvPr/>
          </p:nvSpPr>
          <p:spPr>
            <a:xfrm>
              <a:off x="336640" y="3290208"/>
              <a:ext cx="2086679" cy="381404"/>
            </a:xfrm>
            <a:prstGeom prst="rect">
              <a:avLst/>
            </a:prstGeom>
          </p:spPr>
          <p:txBody>
            <a:bodyPr wrap="square">
              <a:spAutoFit/>
            </a:bodyPr>
            <a:lstStyle/>
            <a:p>
              <a:pPr algn="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9" name="Group 134"/>
          <p:cNvGrpSpPr/>
          <p:nvPr/>
        </p:nvGrpSpPr>
        <p:grpSpPr>
          <a:xfrm>
            <a:off x="8463698" y="3249139"/>
            <a:ext cx="3127636" cy="923609"/>
            <a:chOff x="384265" y="2982432"/>
            <a:chExt cx="2346338" cy="692887"/>
          </a:xfrm>
        </p:grpSpPr>
        <p:sp>
          <p:nvSpPr>
            <p:cNvPr id="136" name="文本框 11"/>
            <p:cNvSpPr txBox="1"/>
            <p:nvPr/>
          </p:nvSpPr>
          <p:spPr>
            <a:xfrm>
              <a:off x="398741" y="2982432"/>
              <a:ext cx="1166164" cy="274391"/>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37" name="矩形 9"/>
            <p:cNvSpPr/>
            <p:nvPr/>
          </p:nvSpPr>
          <p:spPr>
            <a:xfrm>
              <a:off x="384265" y="3290209"/>
              <a:ext cx="2346338"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grpSp>
        <p:nvGrpSpPr>
          <p:cNvPr id="10" name="Group 137"/>
          <p:cNvGrpSpPr/>
          <p:nvPr/>
        </p:nvGrpSpPr>
        <p:grpSpPr>
          <a:xfrm>
            <a:off x="5860476" y="4971784"/>
            <a:ext cx="3127636" cy="923609"/>
            <a:chOff x="384265" y="2982432"/>
            <a:chExt cx="2346338" cy="692887"/>
          </a:xfrm>
        </p:grpSpPr>
        <p:sp>
          <p:nvSpPr>
            <p:cNvPr id="139" name="文本框 11"/>
            <p:cNvSpPr txBox="1"/>
            <p:nvPr/>
          </p:nvSpPr>
          <p:spPr>
            <a:xfrm>
              <a:off x="398743" y="2982432"/>
              <a:ext cx="1166164" cy="274391"/>
            </a:xfrm>
            <a:prstGeom prst="rect">
              <a:avLst/>
            </a:prstGeom>
            <a:noFill/>
          </p:spPr>
          <p:txBody>
            <a:bodyPr rtlCol="0" wrap="none">
              <a:spAutoFit/>
            </a:bodyPr>
            <a:lstStyle/>
            <a:p>
              <a:pPr algn="l"/>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点击添加标题</a:t>
              </a:r>
            </a:p>
          </p:txBody>
        </p:sp>
        <p:sp>
          <p:nvSpPr>
            <p:cNvPr id="140" name="矩形 9"/>
            <p:cNvSpPr/>
            <p:nvPr/>
          </p:nvSpPr>
          <p:spPr>
            <a:xfrm>
              <a:off x="384265" y="3290209"/>
              <a:ext cx="2346338" cy="381404"/>
            </a:xfrm>
            <a:prstGeom prst="rect">
              <a:avLst/>
            </a:prstGeom>
          </p:spPr>
          <p:txBody>
            <a:bodyPr wrap="square">
              <a:spAutoFit/>
            </a:bodyPr>
            <a:lstStyle/>
            <a:p>
              <a:pPr>
                <a:lnSpc>
                  <a:spcPct val="114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altLang="en-US" lang="zh-CN"/>
              <a:t>单击此处添加标题</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9"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ppt_x</p:attrName>
                                        </p:attrNameLst>
                                      </p:cBhvr>
                                      <p:tavLst>
                                        <p:tav tm="0">
                                          <p:val>
                                            <p:strVal val="#ppt_x-.2"/>
                                          </p:val>
                                        </p:tav>
                                        <p:tav tm="100000">
                                          <p:val>
                                            <p:strVal val="#ppt_x"/>
                                          </p:val>
                                        </p:tav>
                                      </p:tavLst>
                                    </p:anim>
                                    <p:anim calcmode="lin" valueType="num">
                                      <p:cBhvr>
                                        <p:cTn dur="1000" fill="hold" id="8"/>
                                        <p:tgtEl>
                                          <p:spTgt spid="4"/>
                                        </p:tgtEl>
                                        <p:attrNameLst>
                                          <p:attrName>ppt_y</p:attrName>
                                        </p:attrNameLst>
                                      </p:cBhvr>
                                      <p:tavLst>
                                        <p:tav tm="0">
                                          <p:val>
                                            <p:strVal val="#ppt_y"/>
                                          </p:val>
                                        </p:tav>
                                        <p:tav tm="100000">
                                          <p:val>
                                            <p:strVal val="#ppt_y"/>
                                          </p:val>
                                        </p:tav>
                                      </p:tavLst>
                                    </p:anim>
                                    <p:animEffect filter="wipe(right)" prLst="gradientSize: 0.1" transition="in">
                                      <p:cBhvr>
                                        <p:cTn dur="1000" id="9"/>
                                        <p:tgtEl>
                                          <p:spTgt spid="4"/>
                                        </p:tgtEl>
                                      </p:cBhvr>
                                    </p:animEffect>
                                  </p:childTnLst>
                                </p:cTn>
                              </p:par>
                            </p:childTnLst>
                          </p:cTn>
                        </p:par>
                        <p:par>
                          <p:cTn fill="hold" id="10" nodeType="afterGroup">
                            <p:stCondLst>
                              <p:cond delay="1000"/>
                            </p:stCondLst>
                            <p:childTnLst>
                              <p:par>
                                <p:cTn fill="hold" id="11" nodeType="afterEffect" presetClass="entr" presetID="29"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1000" fill="hold" id="13"/>
                                        <p:tgtEl>
                                          <p:spTgt spid="6"/>
                                        </p:tgtEl>
                                        <p:attrNameLst>
                                          <p:attrName>ppt_x</p:attrName>
                                        </p:attrNameLst>
                                      </p:cBhvr>
                                      <p:tavLst>
                                        <p:tav tm="0">
                                          <p:val>
                                            <p:strVal val="#ppt_x-.2"/>
                                          </p:val>
                                        </p:tav>
                                        <p:tav tm="100000">
                                          <p:val>
                                            <p:strVal val="#ppt_x"/>
                                          </p:val>
                                        </p:tav>
                                      </p:tavLst>
                                    </p:anim>
                                    <p:anim calcmode="lin" valueType="num">
                                      <p:cBhvr>
                                        <p:cTn dur="1000" fill="hold" id="14"/>
                                        <p:tgtEl>
                                          <p:spTgt spid="6"/>
                                        </p:tgtEl>
                                        <p:attrNameLst>
                                          <p:attrName>ppt_y</p:attrName>
                                        </p:attrNameLst>
                                      </p:cBhvr>
                                      <p:tavLst>
                                        <p:tav tm="0">
                                          <p:val>
                                            <p:strVal val="#ppt_y"/>
                                          </p:val>
                                        </p:tav>
                                        <p:tav tm="100000">
                                          <p:val>
                                            <p:strVal val="#ppt_y"/>
                                          </p:val>
                                        </p:tav>
                                      </p:tavLst>
                                    </p:anim>
                                    <p:animEffect filter="wipe(right)" prLst="gradientSize: 0.1" transition="in">
                                      <p:cBhvr>
                                        <p:cTn dur="1000" id="15"/>
                                        <p:tgtEl>
                                          <p:spTgt spid="6"/>
                                        </p:tgtEl>
                                      </p:cBhvr>
                                    </p:animEffect>
                                  </p:childTnLst>
                                </p:cTn>
                              </p:par>
                            </p:childTnLst>
                          </p:cTn>
                        </p:par>
                        <p:par>
                          <p:cTn fill="hold" id="16" nodeType="afterGroup">
                            <p:stCondLst>
                              <p:cond delay="2000"/>
                            </p:stCondLst>
                            <p:childTnLst>
                              <p:par>
                                <p:cTn fill="hold" id="17" nodeType="afterEffect" presetClass="entr" presetID="29"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ppt_x</p:attrName>
                                        </p:attrNameLst>
                                      </p:cBhvr>
                                      <p:tavLst>
                                        <p:tav tm="0">
                                          <p:val>
                                            <p:strVal val="#ppt_x-.2"/>
                                          </p:val>
                                        </p:tav>
                                        <p:tav tm="100000">
                                          <p:val>
                                            <p:strVal val="#ppt_x"/>
                                          </p:val>
                                        </p:tav>
                                      </p:tavLst>
                                    </p:anim>
                                    <p:anim calcmode="lin" valueType="num">
                                      <p:cBhvr>
                                        <p:cTn dur="1000" fill="hold" id="20"/>
                                        <p:tgtEl>
                                          <p:spTgt spid="5"/>
                                        </p:tgtEl>
                                        <p:attrNameLst>
                                          <p:attrName>ppt_y</p:attrName>
                                        </p:attrNameLst>
                                      </p:cBhvr>
                                      <p:tavLst>
                                        <p:tav tm="0">
                                          <p:val>
                                            <p:strVal val="#ppt_y"/>
                                          </p:val>
                                        </p:tav>
                                        <p:tav tm="100000">
                                          <p:val>
                                            <p:strVal val="#ppt_y"/>
                                          </p:val>
                                        </p:tav>
                                      </p:tavLst>
                                    </p:anim>
                                    <p:animEffect filter="wipe(right)" prLst="gradientSize: 0.1" transition="in">
                                      <p:cBhvr>
                                        <p:cTn dur="1000" id="21"/>
                                        <p:tgtEl>
                                          <p:spTgt spid="5"/>
                                        </p:tgtEl>
                                      </p:cBhvr>
                                    </p:animEffect>
                                  </p:childTnLst>
                                </p:cTn>
                              </p:par>
                            </p:childTnLst>
                          </p:cTn>
                        </p:par>
                        <p:par>
                          <p:cTn fill="hold" id="22" nodeType="afterGroup">
                            <p:stCondLst>
                              <p:cond delay="3000"/>
                            </p:stCondLst>
                            <p:childTnLst>
                              <p:par>
                                <p:cTn fill="hold" id="23" nodeType="afterEffect" presetClass="entr" presetID="29" presetSubtype="0">
                                  <p:stCondLst>
                                    <p:cond delay="0"/>
                                  </p:stCondLst>
                                  <p:childTnLst>
                                    <p:set>
                                      <p:cBhvr>
                                        <p:cTn dur="1" fill="hold" id="24">
                                          <p:stCondLst>
                                            <p:cond delay="0"/>
                                          </p:stCondLst>
                                        </p:cTn>
                                        <p:tgtEl>
                                          <p:spTgt spid="2"/>
                                        </p:tgtEl>
                                        <p:attrNameLst>
                                          <p:attrName>style.visibility</p:attrName>
                                        </p:attrNameLst>
                                      </p:cBhvr>
                                      <p:to>
                                        <p:strVal val="visible"/>
                                      </p:to>
                                    </p:set>
                                    <p:anim calcmode="lin" valueType="num">
                                      <p:cBhvr>
                                        <p:cTn dur="1000" fill="hold" id="25"/>
                                        <p:tgtEl>
                                          <p:spTgt spid="2"/>
                                        </p:tgtEl>
                                        <p:attrNameLst>
                                          <p:attrName>ppt_x</p:attrName>
                                        </p:attrNameLst>
                                      </p:cBhvr>
                                      <p:tavLst>
                                        <p:tav tm="0">
                                          <p:val>
                                            <p:strVal val="#ppt_x-.2"/>
                                          </p:val>
                                        </p:tav>
                                        <p:tav tm="100000">
                                          <p:val>
                                            <p:strVal val="#ppt_x"/>
                                          </p:val>
                                        </p:tav>
                                      </p:tavLst>
                                    </p:anim>
                                    <p:anim calcmode="lin" valueType="num">
                                      <p:cBhvr>
                                        <p:cTn dur="1000" fill="hold" id="26"/>
                                        <p:tgtEl>
                                          <p:spTgt spid="2"/>
                                        </p:tgtEl>
                                        <p:attrNameLst>
                                          <p:attrName>ppt_y</p:attrName>
                                        </p:attrNameLst>
                                      </p:cBhvr>
                                      <p:tavLst>
                                        <p:tav tm="0">
                                          <p:val>
                                            <p:strVal val="#ppt_y"/>
                                          </p:val>
                                        </p:tav>
                                        <p:tav tm="100000">
                                          <p:val>
                                            <p:strVal val="#ppt_y"/>
                                          </p:val>
                                        </p:tav>
                                      </p:tavLst>
                                    </p:anim>
                                    <p:animEffect filter="wipe(right)" prLst="gradientSize: 0.1" transition="in">
                                      <p:cBhvr>
                                        <p:cTn dur="1000" id="27"/>
                                        <p:tgtEl>
                                          <p:spTgt spid="2"/>
                                        </p:tgtEl>
                                      </p:cBhvr>
                                    </p:animEffect>
                                  </p:childTnLst>
                                </p:cTn>
                              </p:par>
                            </p:childTnLst>
                          </p:cTn>
                        </p:par>
                        <p:par>
                          <p:cTn fill="hold" id="28" nodeType="afterGroup">
                            <p:stCondLst>
                              <p:cond delay="4000"/>
                            </p:stCondLst>
                            <p:childTnLst>
                              <p:par>
                                <p:cTn fill="hold" id="29" nodeType="afterEffect" presetClass="entr" presetID="12" presetSubtype="1">
                                  <p:stCondLst>
                                    <p:cond delay="0"/>
                                  </p:stCondLst>
                                  <p:childTnLst>
                                    <p:set>
                                      <p:cBhvr>
                                        <p:cTn dur="1" fill="hold" id="30">
                                          <p:stCondLst>
                                            <p:cond delay="0"/>
                                          </p:stCondLst>
                                        </p:cTn>
                                        <p:tgtEl>
                                          <p:spTgt spid="7"/>
                                        </p:tgtEl>
                                        <p:attrNameLst>
                                          <p:attrName>style.visibility</p:attrName>
                                        </p:attrNameLst>
                                      </p:cBhvr>
                                      <p:to>
                                        <p:strVal val="visible"/>
                                      </p:to>
                                    </p:set>
                                    <p:animEffect filter="slide(fromTop)" transition="in">
                                      <p:cBhvr>
                                        <p:cTn dur="500" id="31"/>
                                        <p:tgtEl>
                                          <p:spTgt spid="7"/>
                                        </p:tgtEl>
                                      </p:cBhvr>
                                    </p:animEffect>
                                  </p:childTnLst>
                                </p:cTn>
                              </p:par>
                            </p:childTnLst>
                          </p:cTn>
                        </p:par>
                        <p:par>
                          <p:cTn fill="hold" id="32" nodeType="afterGroup">
                            <p:stCondLst>
                              <p:cond delay="4500"/>
                            </p:stCondLst>
                            <p:childTnLst>
                              <p:par>
                                <p:cTn fill="hold" id="33" nodeType="afterEffect" presetClass="entr" presetID="12" presetSubtype="1">
                                  <p:stCondLst>
                                    <p:cond delay="0"/>
                                  </p:stCondLst>
                                  <p:childTnLst>
                                    <p:set>
                                      <p:cBhvr>
                                        <p:cTn dur="1" fill="hold" id="34">
                                          <p:stCondLst>
                                            <p:cond delay="0"/>
                                          </p:stCondLst>
                                        </p:cTn>
                                        <p:tgtEl>
                                          <p:spTgt spid="8"/>
                                        </p:tgtEl>
                                        <p:attrNameLst>
                                          <p:attrName>style.visibility</p:attrName>
                                        </p:attrNameLst>
                                      </p:cBhvr>
                                      <p:to>
                                        <p:strVal val="visible"/>
                                      </p:to>
                                    </p:set>
                                    <p:animEffect filter="slide(fromTop)" transition="in">
                                      <p:cBhvr>
                                        <p:cTn dur="500" id="35"/>
                                        <p:tgtEl>
                                          <p:spTgt spid="8"/>
                                        </p:tgtEl>
                                      </p:cBhvr>
                                    </p:animEffect>
                                  </p:childTnLst>
                                </p:cTn>
                              </p:par>
                            </p:childTnLst>
                          </p:cTn>
                        </p:par>
                        <p:par>
                          <p:cTn fill="hold" id="36" nodeType="afterGroup">
                            <p:stCondLst>
                              <p:cond delay="5000"/>
                            </p:stCondLst>
                            <p:childTnLst>
                              <p:par>
                                <p:cTn fill="hold" id="37" nodeType="afterEffect" presetClass="entr" presetID="12" presetSubtype="1">
                                  <p:stCondLst>
                                    <p:cond delay="0"/>
                                  </p:stCondLst>
                                  <p:childTnLst>
                                    <p:set>
                                      <p:cBhvr>
                                        <p:cTn dur="1" fill="hold" id="38">
                                          <p:stCondLst>
                                            <p:cond delay="0"/>
                                          </p:stCondLst>
                                        </p:cTn>
                                        <p:tgtEl>
                                          <p:spTgt spid="9"/>
                                        </p:tgtEl>
                                        <p:attrNameLst>
                                          <p:attrName>style.visibility</p:attrName>
                                        </p:attrNameLst>
                                      </p:cBhvr>
                                      <p:to>
                                        <p:strVal val="visible"/>
                                      </p:to>
                                    </p:set>
                                    <p:animEffect filter="slide(fromTop)" transition="in">
                                      <p:cBhvr>
                                        <p:cTn dur="500" id="39"/>
                                        <p:tgtEl>
                                          <p:spTgt spid="9"/>
                                        </p:tgtEl>
                                      </p:cBhvr>
                                    </p:animEffect>
                                  </p:childTnLst>
                                </p:cTn>
                              </p:par>
                            </p:childTnLst>
                          </p:cTn>
                        </p:par>
                        <p:par>
                          <p:cTn fill="hold" id="40" nodeType="afterGroup">
                            <p:stCondLst>
                              <p:cond delay="5500"/>
                            </p:stCondLst>
                            <p:childTnLst>
                              <p:par>
                                <p:cTn fill="hold" id="41" nodeType="afterEffect" presetClass="entr" presetID="12" presetSubtype="1">
                                  <p:stCondLst>
                                    <p:cond delay="0"/>
                                  </p:stCondLst>
                                  <p:childTnLst>
                                    <p:set>
                                      <p:cBhvr>
                                        <p:cTn dur="1" fill="hold" id="42">
                                          <p:stCondLst>
                                            <p:cond delay="0"/>
                                          </p:stCondLst>
                                        </p:cTn>
                                        <p:tgtEl>
                                          <p:spTgt spid="10"/>
                                        </p:tgtEl>
                                        <p:attrNameLst>
                                          <p:attrName>style.visibility</p:attrName>
                                        </p:attrNameLst>
                                      </p:cBhvr>
                                      <p:to>
                                        <p:strVal val="visible"/>
                                      </p:to>
                                    </p:set>
                                    <p:animEffect filter="slide(fromTop)" transition="in">
                                      <p:cBhvr>
                                        <p:cTn dur="500" id="43"/>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51121191650"/>
  <p:tag name="MH_LIBRARY" val="GRAPHIC"/>
  <p:tag name="MH_ORDER" val="4"/>
  <p:tag name="MH_TYPE" val="SubTitle"/>
</p:tagLst>
</file>

<file path=ppt/tags/tag10.xml><?xml version="1.0" encoding="utf-8"?>
<p:tagLst xmlns:p="http://schemas.openxmlformats.org/presentationml/2006/main">
  <p:tag name="MH" val="20151121191650"/>
  <p:tag name="MH_LIBRARY" val="GRAPHIC"/>
  <p:tag name="MH_ORDER" val="7"/>
  <p:tag name="MH_TYPE" val="Other"/>
</p:tagLst>
</file>

<file path=ppt/tags/tag11.xml><?xml version="1.0" encoding="utf-8"?>
<p:tagLst xmlns:p="http://schemas.openxmlformats.org/presentationml/2006/main">
  <p:tag name="MH" val="20151121191650"/>
  <p:tag name="MH_LIBRARY" val="GRAPHIC"/>
  <p:tag name="MH_ORDER" val="8"/>
  <p:tag name="MH_TYPE" val="Other"/>
</p:tagLst>
</file>

<file path=ppt/tags/tag12.xml><?xml version="1.0" encoding="utf-8"?>
<p:tagLst xmlns:p="http://schemas.openxmlformats.org/presentationml/2006/main">
  <p:tag name="MH" val="20151121191650"/>
  <p:tag name="MH_LIBRARY" val="GRAPHIC"/>
  <p:tag name="MH_ORDER" val="4"/>
  <p:tag name="MH_TYPE" val="SubTitle"/>
</p:tagLst>
</file>

<file path=ppt/tags/tag13.xml><?xml version="1.0" encoding="utf-8"?>
<p:tagLst xmlns:p="http://schemas.openxmlformats.org/presentationml/2006/main">
  <p:tag name="MH" val="20150812112923"/>
  <p:tag name="MH_LIBRARY" val="GRAPHIC"/>
  <p:tag name="MH_ORDER" val="1"/>
  <p:tag name="MH_TYPE" val="Other"/>
</p:tagLst>
</file>

<file path=ppt/tags/tag14.xml><?xml version="1.0" encoding="utf-8"?>
<p:tagLst xmlns:p="http://schemas.openxmlformats.org/presentationml/2006/main">
  <p:tag name="MH" val="20150812112923"/>
  <p:tag name="MH_LIBRARY" val="GRAPHIC"/>
  <p:tag name="MH_ORDER" val="2"/>
  <p:tag name="MH_TYPE" val="SubTitle"/>
</p:tagLst>
</file>

<file path=ppt/tags/tag15.xml><?xml version="1.0" encoding="utf-8"?>
<p:tagLst xmlns:p="http://schemas.openxmlformats.org/presentationml/2006/main">
  <p:tag name="MH" val="20150812112923"/>
  <p:tag name="MH_LIBRARY" val="GRAPHIC"/>
  <p:tag name="MH_ORDER" val="2"/>
  <p:tag name="MH_TYPE" val="Other"/>
</p:tagLst>
</file>

<file path=ppt/tags/tag16.xml><?xml version="1.0" encoding="utf-8"?>
<p:tagLst xmlns:p="http://schemas.openxmlformats.org/presentationml/2006/main">
  <p:tag name="MH" val="20150812112923"/>
  <p:tag name="MH_LIBRARY" val="GRAPHIC"/>
  <p:tag name="MH_ORDER" val="3"/>
  <p:tag name="MH_TYPE" val="Other"/>
</p:tagLst>
</file>

<file path=ppt/tags/tag17.xml><?xml version="1.0" encoding="utf-8"?>
<p:tagLst xmlns:p="http://schemas.openxmlformats.org/presentationml/2006/main">
  <p:tag name="MH" val="20150812112923"/>
  <p:tag name="MH_LIBRARY" val="GRAPHIC"/>
  <p:tag name="MH_ORDER" val="1"/>
  <p:tag name="MH_TYPE" val="SubTitle"/>
</p:tagLst>
</file>

<file path=ppt/tags/tag18.xml><?xml version="1.0" encoding="utf-8"?>
<p:tagLst xmlns:p="http://schemas.openxmlformats.org/presentationml/2006/main">
  <p:tag name="MH" val="20150812112923"/>
  <p:tag name="MH_LIBRARY" val="GRAPHIC"/>
  <p:tag name="MH_ORDER" val="4"/>
  <p:tag name="MH_TYPE" val="Other"/>
</p:tagLst>
</file>

<file path=ppt/tags/tag19.xml><?xml version="1.0" encoding="utf-8"?>
<p:tagLst xmlns:p="http://schemas.openxmlformats.org/presentationml/2006/main">
  <p:tag name="MH" val="20150812112923"/>
  <p:tag name="MH_LIBRARY" val="GRAPHIC"/>
  <p:tag name="MH_ORDER" val="5"/>
  <p:tag name="MH_TYPE" val="Other"/>
</p:tagLst>
</file>

<file path=ppt/tags/tag2.xml><?xml version="1.0" encoding="utf-8"?>
<p:tagLst xmlns:p="http://schemas.openxmlformats.org/presentationml/2006/main">
  <p:tag name="MH" val="20151121191650"/>
  <p:tag name="MH_LIBRARY" val="GRAPHIC"/>
  <p:tag name="MH_ORDER" val="4"/>
  <p:tag name="MH_TYPE" val="SubTitle"/>
</p:tagLst>
</file>

<file path=ppt/tags/tag20.xml><?xml version="1.0" encoding="utf-8"?>
<p:tagLst xmlns:p="http://schemas.openxmlformats.org/presentationml/2006/main">
  <p:tag name="MH" val="20150812112923"/>
  <p:tag name="MH_LIBRARY" val="GRAPHIC"/>
  <p:tag name="MH_ORDER" val="6"/>
  <p:tag name="MH_TYPE" val="Other"/>
</p:tagLst>
</file>

<file path=ppt/tags/tag21.xml><?xml version="1.0" encoding="utf-8"?>
<p:tagLst xmlns:p="http://schemas.openxmlformats.org/presentationml/2006/main">
  <p:tag name="MH" val="20150812112923"/>
  <p:tag name="MH_LIBRARY" val="GRAPHIC"/>
  <p:tag name="MH_ORDER" val="3"/>
  <p:tag name="MH_TYPE" val="SubTitle"/>
</p:tagLst>
</file>

<file path=ppt/tags/tag22.xml><?xml version="1.0" encoding="utf-8"?>
<p:tagLst xmlns:p="http://schemas.openxmlformats.org/presentationml/2006/main">
  <p:tag name="MH" val="20150812112923"/>
  <p:tag name="MH_LIBRARY" val="GRAPHIC"/>
  <p:tag name="MH_ORDER" val="7"/>
  <p:tag name="MH_TYPE" val="Other"/>
</p:tagLst>
</file>

<file path=ppt/tags/tag23.xml><?xml version="1.0" encoding="utf-8"?>
<p:tagLst xmlns:p="http://schemas.openxmlformats.org/presentationml/2006/main">
  <p:tag name="MH" val="20150812112923"/>
  <p:tag name="MH_LIBRARY" val="GRAPHIC"/>
  <p:tag name="MH_ORDER" val="4"/>
  <p:tag name="MH_TYPE" val="SubTitle"/>
</p:tagLst>
</file>

<file path=ppt/tags/tag24.xml><?xml version="1.0" encoding="utf-8"?>
<p:tagLst xmlns:p="http://schemas.openxmlformats.org/presentationml/2006/main">
  <p:tag name="MH" val="20150812112923"/>
  <p:tag name="MH_LIBRARY" val="GRAPHIC"/>
  <p:tag name="MH_ORDER" val="9"/>
  <p:tag name="MH_TYPE" val="Other"/>
</p:tagLst>
</file>

<file path=ppt/tags/tag25.xml><?xml version="1.0" encoding="utf-8"?>
<p:tagLst xmlns:p="http://schemas.openxmlformats.org/presentationml/2006/main">
  <p:tag name="MH" val="20150812112923"/>
  <p:tag name="MH_LIBRARY" val="GRAPHIC"/>
  <p:tag name="MH_ORDER" val="5"/>
  <p:tag name="MH_TYPE" val="SubTitle"/>
</p:tagLst>
</file>

<file path=ppt/tags/tag26.xml><?xml version="1.0" encoding="utf-8"?>
<p:tagLst xmlns:p="http://schemas.openxmlformats.org/presentationml/2006/main">
  <p:tag name="MH" val="20150812112923"/>
  <p:tag name="MH_LIBRARY" val="GRAPHIC"/>
  <p:tag name="MH_ORDER" val="10"/>
  <p:tag name="MH_TYPE" val="Other"/>
</p:tagLst>
</file>

<file path=ppt/tags/tag27.xml><?xml version="1.0" encoding="utf-8"?>
<p:tagLst xmlns:p="http://schemas.openxmlformats.org/presentationml/2006/main">
  <p:tag name="MH" val="20150812112923"/>
  <p:tag name="MH_LIBRARY" val="GRAPHIC"/>
  <p:tag name="MH_ORDER" val="11"/>
  <p:tag name="MH_TYPE" val="Other"/>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51121191650"/>
  <p:tag name="MH_LIBRARY" val="GRAPHIC"/>
  <p:tag name="MH_ORDER" val="4"/>
  <p:tag name="MH_TYPE" val="SubTitle"/>
</p:tagLst>
</file>

<file path=ppt/tags/tag4.xml><?xml version="1.0" encoding="utf-8"?>
<p:tagLst xmlns:p="http://schemas.openxmlformats.org/presentationml/2006/main">
  <p:tag name="MH" val="20151121191650"/>
  <p:tag name="MH_LIBRARY" val="GRAPHIC"/>
  <p:tag name="MH_ORDER" val="1"/>
  <p:tag name="MH_TYPE" val="Other"/>
</p:tagLst>
</file>

<file path=ppt/tags/tag5.xml><?xml version="1.0" encoding="utf-8"?>
<p:tagLst xmlns:p="http://schemas.openxmlformats.org/presentationml/2006/main">
  <p:tag name="MH" val="20151121191650"/>
  <p:tag name="MH_LIBRARY" val="GRAPHIC"/>
  <p:tag name="MH_ORDER" val="2"/>
  <p:tag name="MH_TYPE" val="Other"/>
</p:tagLst>
</file>

<file path=ppt/tags/tag6.xml><?xml version="1.0" encoding="utf-8"?>
<p:tagLst xmlns:p="http://schemas.openxmlformats.org/presentationml/2006/main">
  <p:tag name="MH" val="20151121191650"/>
  <p:tag name="MH_LIBRARY" val="GRAPHIC"/>
  <p:tag name="MH_ORDER" val="3"/>
  <p:tag name="MH_TYPE" val="Other"/>
</p:tagLst>
</file>

<file path=ppt/tags/tag7.xml><?xml version="1.0" encoding="utf-8"?>
<p:tagLst xmlns:p="http://schemas.openxmlformats.org/presentationml/2006/main">
  <p:tag name="MH" val="20151121191650"/>
  <p:tag name="MH_LIBRARY" val="GRAPHIC"/>
  <p:tag name="MH_ORDER" val="4"/>
  <p:tag name="MH_TYPE" val="Other"/>
</p:tagLst>
</file>

<file path=ppt/tags/tag8.xml><?xml version="1.0" encoding="utf-8"?>
<p:tagLst xmlns:p="http://schemas.openxmlformats.org/presentationml/2006/main">
  <p:tag name="MH" val="20151121191650"/>
  <p:tag name="MH_LIBRARY" val="GRAPHIC"/>
  <p:tag name="MH_ORDER" val="5"/>
  <p:tag name="MH_TYPE" val="Other"/>
</p:tagLst>
</file>

<file path=ppt/tags/tag9.xml><?xml version="1.0" encoding="utf-8"?>
<p:tagLst xmlns:p="http://schemas.openxmlformats.org/presentationml/2006/main">
  <p:tag name="MH" val="20151121191650"/>
  <p:tag name="MH_LIBRARY" val="GRAPHIC"/>
  <p:tag name="MH_ORDER" val="6"/>
  <p:tag name="MH_TYPE" val="Other"/>
</p:tagLst>
</file>

<file path=ppt/theme/theme1.xml><?xml version="1.0" encoding="utf-8"?>
<a:theme xmlns:r="http://schemas.openxmlformats.org/officeDocument/2006/relationships" xmlns:a="http://schemas.openxmlformats.org/drawingml/2006/main" name="">
  <a:themeElements>
    <a:clrScheme name="自定义 677">
      <a:dk1>
        <a:sysClr val="windowText" lastClr="000000"/>
      </a:dk1>
      <a:lt1>
        <a:sysClr val="window" lastClr="FFFFFF"/>
      </a:lt1>
      <a:dk2>
        <a:srgbClr val="78AF74"/>
      </a:dk2>
      <a:lt2>
        <a:srgbClr val="E7E6E6"/>
      </a:lt2>
      <a:accent1>
        <a:srgbClr val="92B5C2"/>
      </a:accent1>
      <a:accent2>
        <a:srgbClr val="78AF74"/>
      </a:accent2>
      <a:accent3>
        <a:srgbClr val="92B5C2"/>
      </a:accent3>
      <a:accent4>
        <a:srgbClr val="78AF74"/>
      </a:accent4>
      <a:accent5>
        <a:srgbClr val="92B5C2"/>
      </a:accent5>
      <a:accent6>
        <a:srgbClr val="78AF74"/>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429</Paragraphs>
  <Slides>40</Slides>
  <Notes>33</Notes>
  <TotalTime>2</TotalTime>
  <HiddenSlides>0</HiddenSlides>
  <MMClips>0</MMClips>
  <ScaleCrop>0</ScaleCrop>
  <HeadingPairs>
    <vt:vector baseType="variant" size="6">
      <vt:variant>
        <vt:lpstr>Fonts used</vt:lpstr>
      </vt:variant>
      <vt:variant>
        <vt:i4>28</vt:i4>
      </vt:variant>
      <vt:variant>
        <vt:lpstr>Theme</vt:lpstr>
      </vt:variant>
      <vt:variant>
        <vt:i4>1</vt:i4>
      </vt:variant>
      <vt:variant>
        <vt:lpstr>Slide Titles</vt:lpstr>
      </vt:variant>
      <vt:variant>
        <vt:i4>40</vt:i4>
      </vt:variant>
    </vt:vector>
  </HeadingPairs>
  <TitlesOfParts>
    <vt:vector baseType="lpstr" size="69">
      <vt:lpstr>Arial</vt:lpstr>
      <vt:lpstr>Arial Black</vt:lpstr>
      <vt:lpstr>微软雅黑</vt:lpstr>
      <vt:lpstr>Calibri Light</vt:lpstr>
      <vt:lpstr>Calibri</vt:lpstr>
      <vt:lpstr>仿宋_GB2312</vt:lpstr>
      <vt:lpstr>Agency FB</vt:lpstr>
      <vt:lpstr>Verdana</vt:lpstr>
      <vt:lpstr>方正正中黑简体</vt:lpstr>
      <vt:lpstr>宋体</vt:lpstr>
      <vt:lpstr>MEllan HK Xbold</vt:lpstr>
      <vt:lpstr>Impact</vt:lpstr>
      <vt:lpstr>方正兰亭黑_GBK</vt:lpstr>
      <vt:lpstr>方正正纤黑简体</vt:lpstr>
      <vt:lpstr>LiHei Pro</vt:lpstr>
      <vt:lpstr>华文黑体</vt:lpstr>
      <vt:lpstr>方正兰亭细黑_GBK</vt:lpstr>
      <vt:lpstr>等线</vt:lpstr>
      <vt:lpstr>Arial Narrow</vt:lpstr>
      <vt:lpstr>微软雅黑 Light</vt:lpstr>
      <vt:lpstr>MS PGothic</vt:lpstr>
      <vt:lpstr>方正中等线简体</vt:lpstr>
      <vt:lpstr>Open Sans</vt:lpstr>
      <vt:lpstr>Corbel</vt:lpstr>
      <vt:lpstr>Gulim</vt:lpstr>
      <vt:lpstr>TeXGyreAdventor</vt:lpstr>
      <vt:lpstr>Raavi</vt:lpstr>
      <vt:lpstr>Aharoni</vt:lpstr>
      <vt:lpstr>Office 主题</vt:lpstr>
      <vt:lpstr>PowerPoint Presentation</vt:lpstr>
      <vt:lpstr>PowerPoint Presentation</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2015-05-05T08:02:00Z</dcterms:created>
  <cp:lastModifiedBy>优品PPT</cp:lastModifiedBy>
  <dcterms:modified xsi:type="dcterms:W3CDTF">2021-08-20T10:50:41Z</dcterms:modified>
  <cp:revision>24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