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50" r:id="rId1"/>
  </p:sldMasterIdLst>
  <p:notesMasterIdLst>
    <p:notesMasterId r:id="rId2"/>
  </p:notesMasterIdLst>
  <p:sldIdLst>
    <p:sldId id="256" r:id="rId3"/>
    <p:sldId id="258" r:id="rId4"/>
    <p:sldId id="259" r:id="rId5"/>
    <p:sldId id="257" r:id="rId6"/>
    <p:sldId id="260" r:id="rId7"/>
    <p:sldId id="261" r:id="rId8"/>
    <p:sldId id="262" r:id="rId9"/>
    <p:sldId id="263" r:id="rId10"/>
    <p:sldId id="265" r:id="rId11"/>
    <p:sldId id="264" r:id="rId12"/>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86" autoAdjust="0"/>
    <p:restoredTop sz="96314" autoAdjust="0"/>
  </p:normalViewPr>
  <p:slideViewPr>
    <p:cSldViewPr snapToGrid="0">
      <p:cViewPr varScale="1">
        <p:scale>
          <a:sx n="108" d="100"/>
          <a:sy n="108" d="100"/>
        </p:scale>
        <p:origin x="546"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tags/tag1.xml" Type="http://schemas.openxmlformats.org/officeDocument/2006/relationships/tag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notesMasters/notesMaster1.xml" Type="http://schemas.openxmlformats.org/officeDocument/2006/relationships/notes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A3F683-CEB2-4DAB-9236-9047284F7385}" type="datetimeFigureOut">
              <a:rPr lang="zh-CN" altLang="en-US" smtClean="0"/>
              <a:t>2021/6/18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E6156-3DF3-436E-B28B-57F8C5B93900}" type="slidenum">
              <a:rPr lang="zh-CN" altLang="en-US" smtClean="0"/>
              <a:t>‹#›</a:t>
            </a:fld>
            <a:endParaRPr lang="zh-CN" altLang="en-US"/>
          </a:p>
        </p:txBody>
      </p:sp>
    </p:spTree>
    <p:extLst>
      <p:ext uri="{BB962C8B-B14F-4D97-AF65-F5344CB8AC3E}">
        <p14:creationId val="386021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9439045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03881862"/>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5_标题幻灯片">
    <p:spTree>
      <p:nvGrpSpPr>
        <p:cNvPr id="1" name=""/>
        <p:cNvGrpSpPr/>
        <p:nvPr/>
      </p:nvGrpSpPr>
      <p:grpSpPr>
        <a:xfrm>
          <a:off x="0" y="0"/>
          <a:ext cx="0" cy="0"/>
        </a:xfrm>
      </p:grpSpPr>
    </p:spTree>
    <p:extLst>
      <p:ext uri="{BB962C8B-B14F-4D97-AF65-F5344CB8AC3E}">
        <p14:creationId val="13960317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6_标题幻灯片">
    <p:spTree>
      <p:nvGrpSpPr>
        <p:cNvPr id="1" name=""/>
        <p:cNvGrpSpPr/>
        <p:nvPr/>
      </p:nvGrpSpPr>
      <p:grpSpPr>
        <a:xfrm>
          <a:off x="0" y="0"/>
          <a:ext cx="0" cy="0"/>
        </a:xfrm>
      </p:grpSpPr>
    </p:spTree>
    <p:extLst>
      <p:ext uri="{BB962C8B-B14F-4D97-AF65-F5344CB8AC3E}">
        <p14:creationId val="324790339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7_标题幻灯片">
    <p:spTree>
      <p:nvGrpSpPr>
        <p:cNvPr id="1" name=""/>
        <p:cNvGrpSpPr/>
        <p:nvPr/>
      </p:nvGrpSpPr>
      <p:grpSpPr>
        <a:xfrm>
          <a:off x="0" y="0"/>
          <a:ext cx="0" cy="0"/>
        </a:xfrm>
      </p:grpSpPr>
    </p:spTree>
    <p:extLst>
      <p:ext uri="{BB962C8B-B14F-4D97-AF65-F5344CB8AC3E}">
        <p14:creationId val="34797620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8_标题幻灯片">
    <p:spTree>
      <p:nvGrpSpPr>
        <p:cNvPr id="1" name=""/>
        <p:cNvGrpSpPr/>
        <p:nvPr/>
      </p:nvGrpSpPr>
      <p:grpSpPr>
        <a:xfrm>
          <a:off x="0" y="0"/>
          <a:ext cx="0" cy="0"/>
        </a:xfrm>
      </p:grpSpPr>
    </p:spTree>
    <p:extLst>
      <p:ext uri="{BB962C8B-B14F-4D97-AF65-F5344CB8AC3E}">
        <p14:creationId val="274878105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9_标题幻灯片">
    <p:spTree>
      <p:nvGrpSpPr>
        <p:cNvPr id="1" name=""/>
        <p:cNvGrpSpPr/>
        <p:nvPr/>
      </p:nvGrpSpPr>
      <p:grpSpPr>
        <a:xfrm>
          <a:off x="0" y="0"/>
          <a:ext cx="0" cy="0"/>
        </a:xfrm>
      </p:grpSpPr>
    </p:spTree>
    <p:extLst>
      <p:ext uri="{BB962C8B-B14F-4D97-AF65-F5344CB8AC3E}">
        <p14:creationId val="82733601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0_标题幻灯片">
    <p:spTree>
      <p:nvGrpSpPr>
        <p:cNvPr id="1" name=""/>
        <p:cNvGrpSpPr/>
        <p:nvPr/>
      </p:nvGrpSpPr>
      <p:grpSpPr>
        <a:xfrm>
          <a:off x="0" y="0"/>
          <a:ext cx="0" cy="0"/>
        </a:xfrm>
      </p:grpSpPr>
    </p:spTree>
    <p:extLst>
      <p:ext uri="{BB962C8B-B14F-4D97-AF65-F5344CB8AC3E}">
        <p14:creationId val="303764510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307954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931205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9034191"/>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2573044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extLst>
      <p:ext uri="{BB962C8B-B14F-4D97-AF65-F5344CB8AC3E}">
        <p14:creationId val="311625352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标题幻灯片">
    <p:spTree>
      <p:nvGrpSpPr>
        <p:cNvPr id="1" name=""/>
        <p:cNvGrpSpPr/>
        <p:nvPr/>
      </p:nvGrpSpPr>
      <p:grpSpPr>
        <a:xfrm>
          <a:off x="0" y="0"/>
          <a:ext cx="0" cy="0"/>
        </a:xfrm>
      </p:grpSpPr>
    </p:spTree>
    <p:extLst>
      <p:ext uri="{BB962C8B-B14F-4D97-AF65-F5344CB8AC3E}">
        <p14:creationId val="104826101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3_标题幻灯片">
    <p:spTree>
      <p:nvGrpSpPr>
        <p:cNvPr id="1" name=""/>
        <p:cNvGrpSpPr/>
        <p:nvPr/>
      </p:nvGrpSpPr>
      <p:grpSpPr>
        <a:xfrm>
          <a:off x="0" y="0"/>
          <a:ext cx="0" cy="0"/>
        </a:xfrm>
      </p:grpSpPr>
    </p:spTree>
    <p:extLst>
      <p:ext uri="{BB962C8B-B14F-4D97-AF65-F5344CB8AC3E}">
        <p14:creationId val="365300750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4_标题幻灯片">
    <p:spTree>
      <p:nvGrpSpPr>
        <p:cNvPr id="1" name=""/>
        <p:cNvGrpSpPr/>
        <p:nvPr/>
      </p:nvGrpSpPr>
      <p:grpSpPr>
        <a:xfrm>
          <a:off x="0" y="0"/>
          <a:ext cx="0" cy="0"/>
        </a:xfrm>
      </p:grpSpPr>
    </p:spTree>
    <p:extLst>
      <p:ext uri="{BB962C8B-B14F-4D97-AF65-F5344CB8AC3E}">
        <p14:creationId val="400673125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2021/6/18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6286764"/>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5.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9.png" Type="http://schemas.openxmlformats.org/officeDocument/2006/relationships/image"/><Relationship Id="rId3" Target="../media/image10.png" Type="http://schemas.openxmlformats.org/officeDocument/2006/relationships/image"/><Relationship Id="rId4" Target="../media/image11.png" Type="http://schemas.openxmlformats.org/officeDocument/2006/relationships/image"/><Relationship Id="rId5" Target="../media/image1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9.xml" Type="http://schemas.openxmlformats.org/officeDocument/2006/relationships/slideLayout"/><Relationship Id="rId2" Target="../media/image13.png" Type="http://schemas.openxmlformats.org/officeDocument/2006/relationships/image"/><Relationship Id="rId3" Target="../media/image14.png" Type="http://schemas.openxmlformats.org/officeDocument/2006/relationships/image"/><Relationship Id="rId4" Target="../media/image15.png" Type="http://schemas.openxmlformats.org/officeDocument/2006/relationships/image"/><Relationship Id="rId5" Target="../media/image16.png" Type="http://schemas.openxmlformats.org/officeDocument/2006/relationships/image"/><Relationship Id="rId6" Target="../media/image17.png" Type="http://schemas.openxmlformats.org/officeDocument/2006/relationships/image"/><Relationship Id="rId7" Target="../media/image18.png" Type="http://schemas.openxmlformats.org/officeDocument/2006/relationships/image"/><Relationship Id="rId8" Target="../media/image19.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0.xml" Type="http://schemas.openxmlformats.org/officeDocument/2006/relationships/slideLayout"/><Relationship Id="rId2" Target="../notesSlides/notesSlide1.xml" Type="http://schemas.openxmlformats.org/officeDocument/2006/relationships/notesSlide"/><Relationship Id="rId3" Target="../media/image20.png" Type="http://schemas.openxmlformats.org/officeDocument/2006/relationships/image"/><Relationship Id="rId4" Target="../media/image21.png" Type="http://schemas.openxmlformats.org/officeDocument/2006/relationships/image"/><Relationship Id="rId5" Target="../media/image22.png" Type="http://schemas.openxmlformats.org/officeDocument/2006/relationships/image"/><Relationship Id="rId6" Target="../media/image23.png" Type="http://schemas.openxmlformats.org/officeDocument/2006/relationships/image"/><Relationship Id="rId7" Target="../media/image24.png" Type="http://schemas.openxmlformats.org/officeDocument/2006/relationships/image"/><Relationship Id="rId8" Target="../media/image25.png" Type="http://schemas.openxmlformats.org/officeDocument/2006/relationships/image"/><Relationship Id="rId9" Target="../media/image26.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1.xml" Type="http://schemas.openxmlformats.org/officeDocument/2006/relationships/slideLayout"/><Relationship Id="rId2" Target="../media/image27.png" Type="http://schemas.openxmlformats.org/officeDocument/2006/relationships/image"/><Relationship Id="rId3" Target="../media/image28.png" Type="http://schemas.openxmlformats.org/officeDocument/2006/relationships/image"/><Relationship Id="rId4" Target="../media/image29.png" Type="http://schemas.openxmlformats.org/officeDocument/2006/relationships/image"/><Relationship Id="rId5" Target="../media/image30.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31.png" Type="http://schemas.openxmlformats.org/officeDocument/2006/relationships/image"/><Relationship Id="rId3" Target="../media/image32.png" Type="http://schemas.openxmlformats.org/officeDocument/2006/relationships/image"/><Relationship Id="rId4" Target="../media/image33.png" Type="http://schemas.openxmlformats.org/officeDocument/2006/relationships/image"/><Relationship Id="rId5" Target="../media/image34.png" Type="http://schemas.openxmlformats.org/officeDocument/2006/relationships/image"/><Relationship Id="rId6" Target="../media/image12.png" Type="http://schemas.openxmlformats.org/officeDocument/2006/relationships/image"/><Relationship Id="rId7" Target="../media/image35.png" Type="http://schemas.openxmlformats.org/officeDocument/2006/relationships/image"/><Relationship Id="rId8" Target="../media/image3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37.png" Type="http://schemas.openxmlformats.org/officeDocument/2006/relationships/image"/><Relationship Id="rId3" Target="../media/image38.png" Type="http://schemas.openxmlformats.org/officeDocument/2006/relationships/image"/><Relationship Id="rId4" Target="../media/image39.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4.xml" Type="http://schemas.openxmlformats.org/officeDocument/2006/relationships/slideLayout"/><Relationship Id="rId2" Target="../media/image40.png" Type="http://schemas.openxmlformats.org/officeDocument/2006/relationships/image"/><Relationship Id="rId3" Target="../media/image41.png" Type="http://schemas.openxmlformats.org/officeDocument/2006/relationships/image"/><Relationship Id="rId4" Target="../media/image42.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D9533F2A-B4AE-469F-960E-D7715C51F907}"/>
              </a:ext>
            </a:extLst>
          </p:cNvPr>
          <p:cNvSpPr/>
          <p:nvPr/>
        </p:nvSpPr>
        <p:spPr>
          <a:xfrm>
            <a:off x="0" y="0"/>
            <a:ext cx="12192000" cy="6858000"/>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6FAF3E4D-BF68-4A25-9A42-12A212A04E62}"/>
              </a:ext>
            </a:extLst>
          </p:cNvPr>
          <p:cNvSpPr/>
          <p:nvPr/>
        </p:nvSpPr>
        <p:spPr>
          <a:xfrm>
            <a:off x="158750" y="124147"/>
            <a:ext cx="11874500" cy="6609706"/>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29A38595-F591-4771-98E1-BEA4119F10D4}"/>
              </a:ext>
            </a:extLst>
          </p:cNvPr>
          <p:cNvSpPr/>
          <p:nvPr/>
        </p:nvSpPr>
        <p:spPr>
          <a:xfrm>
            <a:off x="349250" y="319146"/>
            <a:ext cx="11493500" cy="6219708"/>
          </a:xfrm>
          <a:prstGeom prst="rect">
            <a:avLst/>
          </a:prstGeom>
          <a:solidFill>
            <a:srgbClr val="E4FCF9"/>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图片包含 游戏机, 衬衫  描述已自动生成" id="31" name="图片 30">
            <a:extLst>
              <a:ext uri="{FF2B5EF4-FFF2-40B4-BE49-F238E27FC236}">
                <a16:creationId xmlns:a16="http://schemas.microsoft.com/office/drawing/2014/main" id="{B889ABF8-E765-4FC5-B5D4-8954A8895D90}"/>
              </a:ext>
            </a:extLst>
          </p:cNvPr>
          <p:cNvPicPr>
            <a:picLocks noChangeAspect="1"/>
          </p:cNvPicPr>
          <p:nvPr/>
        </p:nvPicPr>
        <p:blipFill>
          <a:blip r:embed="rId2">
            <a:extLst>
              <a:ext uri="{28A0092B-C50C-407E-A947-70E740481C1C}">
                <a14:useLocalDpi val="0"/>
              </a:ext>
            </a:extLst>
          </a:blip>
          <a:stretch>
            <a:fillRect/>
          </a:stretch>
        </p:blipFill>
        <p:spPr>
          <a:xfrm>
            <a:off x="9776127" y="787500"/>
            <a:ext cx="2546149" cy="2546149"/>
          </a:xfrm>
          <a:prstGeom prst="rect">
            <a:avLst/>
          </a:prstGeom>
          <a:effectLst/>
        </p:spPr>
      </p:pic>
      <p:pic>
        <p:nvPicPr>
          <p:cNvPr descr="卡通人物  描述已自动生成" id="35" name="图片 34">
            <a:extLst>
              <a:ext uri="{FF2B5EF4-FFF2-40B4-BE49-F238E27FC236}">
                <a16:creationId xmlns:a16="http://schemas.microsoft.com/office/drawing/2014/main" id="{68F23249-AD88-440B-9679-228A979DD5D8}"/>
              </a:ext>
            </a:extLst>
          </p:cNvPr>
          <p:cNvPicPr>
            <a:picLocks noChangeAspect="1"/>
          </p:cNvPicPr>
          <p:nvPr/>
        </p:nvPicPr>
        <p:blipFill>
          <a:blip r:embed="rId3">
            <a:extLst>
              <a:ext uri="{28A0092B-C50C-407E-A947-70E740481C1C}">
                <a14:useLocalDpi val="0"/>
              </a:ext>
            </a:extLst>
          </a:blip>
          <a:stretch>
            <a:fillRect/>
          </a:stretch>
        </p:blipFill>
        <p:spPr>
          <a:xfrm>
            <a:off x="7440829" y="2374261"/>
            <a:ext cx="2127250" cy="2127250"/>
          </a:xfrm>
          <a:prstGeom prst="rect">
            <a:avLst/>
          </a:prstGeom>
          <a:effectLst/>
        </p:spPr>
      </p:pic>
      <p:pic>
        <p:nvPicPr>
          <p:cNvPr descr="卡通人物  描述已自动生成" id="37" name="图片 36">
            <a:extLst>
              <a:ext uri="{FF2B5EF4-FFF2-40B4-BE49-F238E27FC236}">
                <a16:creationId xmlns:a16="http://schemas.microsoft.com/office/drawing/2014/main" id="{11990899-A7BB-4B34-B698-76C782C47200}"/>
              </a:ext>
            </a:extLst>
          </p:cNvPr>
          <p:cNvPicPr>
            <a:picLocks noChangeAspect="1"/>
          </p:cNvPicPr>
          <p:nvPr/>
        </p:nvPicPr>
        <p:blipFill>
          <a:blip r:embed="rId4">
            <a:extLst>
              <a:ext uri="{28A0092B-C50C-407E-A947-70E740481C1C}">
                <a14:useLocalDpi val="0"/>
              </a:ext>
            </a:extLst>
          </a:blip>
          <a:stretch>
            <a:fillRect/>
          </a:stretch>
        </p:blipFill>
        <p:spPr>
          <a:xfrm flipH="1">
            <a:off x="4142964" y="4504288"/>
            <a:ext cx="2200263" cy="1527175"/>
          </a:xfrm>
          <a:prstGeom prst="rect">
            <a:avLst/>
          </a:prstGeom>
          <a:effectLst/>
        </p:spPr>
      </p:pic>
      <p:sp>
        <p:nvSpPr>
          <p:cNvPr id="38" name="文本框 37">
            <a:extLst>
              <a:ext uri="{FF2B5EF4-FFF2-40B4-BE49-F238E27FC236}">
                <a16:creationId xmlns:a16="http://schemas.microsoft.com/office/drawing/2014/main" id="{B4ACCBAE-301B-44B1-8902-CA15664AA594}"/>
              </a:ext>
            </a:extLst>
          </p:cNvPr>
          <p:cNvSpPr txBox="1"/>
          <p:nvPr/>
        </p:nvSpPr>
        <p:spPr>
          <a:xfrm>
            <a:off x="4179470" y="3865491"/>
            <a:ext cx="2127250" cy="701040"/>
          </a:xfrm>
          <a:prstGeom prst="rect">
            <a:avLst/>
          </a:prstGeom>
          <a:solidFill>
            <a:srgbClr val="D2FAF5"/>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Ac Turpis Egestas</a:t>
            </a:r>
          </a:p>
        </p:txBody>
      </p:sp>
      <p:sp>
        <p:nvSpPr>
          <p:cNvPr id="39" name="文本框 38">
            <a:extLst>
              <a:ext uri="{FF2B5EF4-FFF2-40B4-BE49-F238E27FC236}">
                <a16:creationId xmlns:a16="http://schemas.microsoft.com/office/drawing/2014/main" id="{94D8F429-E11E-4022-B590-ABB730B383CB}"/>
              </a:ext>
            </a:extLst>
          </p:cNvPr>
          <p:cNvSpPr txBox="1"/>
          <p:nvPr/>
        </p:nvSpPr>
        <p:spPr>
          <a:xfrm>
            <a:off x="8372777" y="897314"/>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sp>
        <p:nvSpPr>
          <p:cNvPr id="41" name="文本框 40">
            <a:extLst>
              <a:ext uri="{FF2B5EF4-FFF2-40B4-BE49-F238E27FC236}">
                <a16:creationId xmlns:a16="http://schemas.microsoft.com/office/drawing/2014/main" id="{7EC9425F-232A-40C9-9133-805820B9F53E}"/>
              </a:ext>
            </a:extLst>
          </p:cNvPr>
          <p:cNvSpPr txBox="1"/>
          <p:nvPr/>
        </p:nvSpPr>
        <p:spPr>
          <a:xfrm>
            <a:off x="6948906" y="4667166"/>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sp>
        <p:nvSpPr>
          <p:cNvPr id="42" name="文本框 41">
            <a:extLst>
              <a:ext uri="{FF2B5EF4-FFF2-40B4-BE49-F238E27FC236}">
                <a16:creationId xmlns:a16="http://schemas.microsoft.com/office/drawing/2014/main" id="{786D5A09-3BC5-4678-BAB6-7373C61B8A9F}"/>
              </a:ext>
            </a:extLst>
          </p:cNvPr>
          <p:cNvSpPr txBox="1"/>
          <p:nvPr/>
        </p:nvSpPr>
        <p:spPr>
          <a:xfrm>
            <a:off x="1498600" y="2181828"/>
            <a:ext cx="5194300" cy="2103120"/>
          </a:xfrm>
          <a:prstGeom prst="rect">
            <a:avLst/>
          </a:prstGeom>
          <a:noFill/>
        </p:spPr>
        <p:txBody>
          <a:bodyPr rtlCol="0" wrap="square">
            <a:spAutoFit/>
          </a:bodyPr>
          <a:lstStyle/>
          <a:p>
            <a:r>
              <a:rPr altLang="zh-CN" lang="en-US" sz="6600">
                <a:latin charset="0" panose="02000500000000000000" pitchFamily="2" typeface="Comic Filled Marta Van Eck"/>
              </a:rPr>
              <a:t>Tom and Jerry</a:t>
            </a:r>
          </a:p>
        </p:txBody>
      </p:sp>
      <p:sp>
        <p:nvSpPr>
          <p:cNvPr id="43" name="文本框 42">
            <a:extLst>
              <a:ext uri="{FF2B5EF4-FFF2-40B4-BE49-F238E27FC236}">
                <a16:creationId xmlns:a16="http://schemas.microsoft.com/office/drawing/2014/main" id="{309947C1-E952-401A-811D-298B27768C26}"/>
              </a:ext>
            </a:extLst>
          </p:cNvPr>
          <p:cNvSpPr txBox="1"/>
          <p:nvPr/>
        </p:nvSpPr>
        <p:spPr>
          <a:xfrm>
            <a:off x="1498600" y="795714"/>
            <a:ext cx="6537424" cy="20116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Nunc viverra imperdiet enim.</a:t>
            </a:r>
          </a:p>
          <a:p>
            <a:pPr>
              <a:lnSpc>
                <a:spcPct val="120000"/>
              </a:lnSpc>
            </a:pPr>
            <a:endParaRPr altLang="zh-CN" lang="en-US" sz="1500">
              <a:latin charset="0" panose="020b0503020202020204" pitchFamily="34" typeface="Agency FB"/>
            </a:endParaRPr>
          </a:p>
          <a:p>
            <a:pPr>
              <a:lnSpc>
                <a:spcPct val="120000"/>
              </a:lnSpc>
            </a:pPr>
            <a:r>
              <a:rPr altLang="zh-CN" lang="en-US" sz="1500">
                <a:latin charset="0" panose="020b0503020202020204" pitchFamily="34" typeface="Agency FB"/>
              </a:rPr>
              <a:t>Fusce est. Vivamus a tellus. Pellentesque habitant morbi tristique senectus et netus et malesuada</a:t>
            </a:r>
          </a:p>
        </p:txBody>
      </p:sp>
      <p:pic>
        <p:nvPicPr>
          <p:cNvPr descr="卡通人物  描述已自动生成" id="63" name="图片 62">
            <a:extLst>
              <a:ext uri="{FF2B5EF4-FFF2-40B4-BE49-F238E27FC236}">
                <a16:creationId xmlns:a16="http://schemas.microsoft.com/office/drawing/2014/main" id="{4545F696-0AE9-4490-B2A0-1E5392EE4A1B}"/>
              </a:ext>
            </a:extLst>
          </p:cNvPr>
          <p:cNvPicPr>
            <a:picLocks noChangeAspect="1"/>
          </p:cNvPicPr>
          <p:nvPr/>
        </p:nvPicPr>
        <p:blipFill>
          <a:blip r:embed="rId5">
            <a:extLst>
              <a:ext uri="{28A0092B-C50C-407E-A947-70E740481C1C}">
                <a14:useLocalDpi val="0"/>
              </a:ext>
            </a:extLst>
          </a:blip>
          <a:stretch>
            <a:fillRect/>
          </a:stretch>
        </p:blipFill>
        <p:spPr>
          <a:xfrm>
            <a:off x="349250" y="3482248"/>
            <a:ext cx="2693580" cy="3056606"/>
          </a:xfrm>
          <a:prstGeom prst="rect">
            <a:avLst/>
          </a:prstGeom>
        </p:spPr>
      </p:pic>
      <p:sp>
        <p:nvSpPr>
          <p:cNvPr id="64" name="文本框 63">
            <a:extLst>
              <a:ext uri="{FF2B5EF4-FFF2-40B4-BE49-F238E27FC236}">
                <a16:creationId xmlns:a16="http://schemas.microsoft.com/office/drawing/2014/main" id="{3513BB4F-2F53-4BE6-B4ED-918CE202129D}"/>
              </a:ext>
            </a:extLst>
          </p:cNvPr>
          <p:cNvSpPr txBox="1"/>
          <p:nvPr/>
        </p:nvSpPr>
        <p:spPr>
          <a:xfrm>
            <a:off x="8858173" y="6011744"/>
            <a:ext cx="2908378" cy="822960"/>
          </a:xfrm>
          <a:prstGeom prst="rect">
            <a:avLst/>
          </a:prstGeom>
          <a:noFill/>
        </p:spPr>
        <p:txBody>
          <a:bodyPr rtlCol="0" wrap="square">
            <a:spAutoFit/>
          </a:bodyPr>
          <a:lstStyle/>
          <a:p>
            <a:pPr algn="r"/>
            <a:r>
              <a:rPr altLang="zh-CN" lang="en-US" sz="2400">
                <a:latin charset="0" panose="02000500000000000000" pitchFamily="2" typeface="Comic Filled Marta Van Eck"/>
              </a:rPr>
              <a:t>DESIGNED BY XIAO</a:t>
            </a:r>
          </a:p>
        </p:txBody>
      </p:sp>
    </p:spTree>
    <p:extLst>
      <p:ext uri="{BB962C8B-B14F-4D97-AF65-F5344CB8AC3E}">
        <p14:creationId val="3426565688"/>
      </p:ext>
    </p:extLst>
  </p:cSld>
  <p:clrMapOvr>
    <a:masterClrMapping/>
  </p:clrMapOvr>
  <mc:AlternateContent>
    <mc:Choice Requires="p15">
      <p:transition p14:dur="1250" spd="slow">
        <p15:prstTrans prst="airplane"/>
      </p:transition>
    </mc:Choice>
    <mc:Fallback>
      <p:transition spd="slow">
        <p:fade/>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矩形 5">
            <a:extLst>
              <a:ext uri="{FF2B5EF4-FFF2-40B4-BE49-F238E27FC236}">
                <a16:creationId xmlns:a16="http://schemas.microsoft.com/office/drawing/2014/main" id="{D9533F2A-B4AE-469F-960E-D7715C51F907}"/>
              </a:ext>
            </a:extLst>
          </p:cNvPr>
          <p:cNvSpPr/>
          <p:nvPr/>
        </p:nvSpPr>
        <p:spPr>
          <a:xfrm>
            <a:off x="0" y="0"/>
            <a:ext cx="12192000" cy="6858000"/>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6FAF3E4D-BF68-4A25-9A42-12A212A04E62}"/>
              </a:ext>
            </a:extLst>
          </p:cNvPr>
          <p:cNvSpPr/>
          <p:nvPr/>
        </p:nvSpPr>
        <p:spPr>
          <a:xfrm>
            <a:off x="158750" y="124147"/>
            <a:ext cx="11874500" cy="6609706"/>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29A38595-F591-4771-98E1-BEA4119F10D4}"/>
              </a:ext>
            </a:extLst>
          </p:cNvPr>
          <p:cNvSpPr/>
          <p:nvPr/>
        </p:nvSpPr>
        <p:spPr>
          <a:xfrm>
            <a:off x="349250" y="319146"/>
            <a:ext cx="11493500" cy="6219708"/>
          </a:xfrm>
          <a:prstGeom prst="rect">
            <a:avLst/>
          </a:prstGeom>
          <a:solidFill>
            <a:srgbClr val="E4FCF9"/>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图片包含 游戏机, 衬衫  描述已自动生成" id="31" name="图片 30">
            <a:extLst>
              <a:ext uri="{FF2B5EF4-FFF2-40B4-BE49-F238E27FC236}">
                <a16:creationId xmlns:a16="http://schemas.microsoft.com/office/drawing/2014/main" id="{B889ABF8-E765-4FC5-B5D4-8954A8895D90}"/>
              </a:ext>
            </a:extLst>
          </p:cNvPr>
          <p:cNvPicPr>
            <a:picLocks noChangeAspect="1"/>
          </p:cNvPicPr>
          <p:nvPr/>
        </p:nvPicPr>
        <p:blipFill>
          <a:blip r:embed="rId2">
            <a:extLst>
              <a:ext uri="{28A0092B-C50C-407E-A947-70E740481C1C}">
                <a14:useLocalDpi val="0"/>
              </a:ext>
            </a:extLst>
          </a:blip>
          <a:stretch>
            <a:fillRect/>
          </a:stretch>
        </p:blipFill>
        <p:spPr>
          <a:xfrm>
            <a:off x="9776127" y="787500"/>
            <a:ext cx="2546149" cy="2546149"/>
          </a:xfrm>
          <a:prstGeom prst="rect">
            <a:avLst/>
          </a:prstGeom>
          <a:effectLst/>
        </p:spPr>
      </p:pic>
      <p:pic>
        <p:nvPicPr>
          <p:cNvPr descr="卡通人物  描述已自动生成" id="35" name="图片 34">
            <a:extLst>
              <a:ext uri="{FF2B5EF4-FFF2-40B4-BE49-F238E27FC236}">
                <a16:creationId xmlns:a16="http://schemas.microsoft.com/office/drawing/2014/main" id="{68F23249-AD88-440B-9679-228A979DD5D8}"/>
              </a:ext>
            </a:extLst>
          </p:cNvPr>
          <p:cNvPicPr>
            <a:picLocks noChangeAspect="1"/>
          </p:cNvPicPr>
          <p:nvPr/>
        </p:nvPicPr>
        <p:blipFill>
          <a:blip r:embed="rId3">
            <a:extLst>
              <a:ext uri="{28A0092B-C50C-407E-A947-70E740481C1C}">
                <a14:useLocalDpi val="0"/>
              </a:ext>
            </a:extLst>
          </a:blip>
          <a:stretch>
            <a:fillRect/>
          </a:stretch>
        </p:blipFill>
        <p:spPr>
          <a:xfrm>
            <a:off x="7440829" y="2374261"/>
            <a:ext cx="2127250" cy="2127250"/>
          </a:xfrm>
          <a:prstGeom prst="rect">
            <a:avLst/>
          </a:prstGeom>
          <a:effectLst/>
        </p:spPr>
      </p:pic>
      <p:pic>
        <p:nvPicPr>
          <p:cNvPr descr="卡通人物  描述已自动生成" id="37" name="图片 36">
            <a:extLst>
              <a:ext uri="{FF2B5EF4-FFF2-40B4-BE49-F238E27FC236}">
                <a16:creationId xmlns:a16="http://schemas.microsoft.com/office/drawing/2014/main" id="{11990899-A7BB-4B34-B698-76C782C47200}"/>
              </a:ext>
            </a:extLst>
          </p:cNvPr>
          <p:cNvPicPr>
            <a:picLocks noChangeAspect="1"/>
          </p:cNvPicPr>
          <p:nvPr/>
        </p:nvPicPr>
        <p:blipFill>
          <a:blip r:embed="rId4">
            <a:extLst>
              <a:ext uri="{28A0092B-C50C-407E-A947-70E740481C1C}">
                <a14:useLocalDpi val="0"/>
              </a:ext>
            </a:extLst>
          </a:blip>
          <a:stretch>
            <a:fillRect/>
          </a:stretch>
        </p:blipFill>
        <p:spPr>
          <a:xfrm flipH="1">
            <a:off x="4142964" y="4504288"/>
            <a:ext cx="2200263" cy="1527175"/>
          </a:xfrm>
          <a:prstGeom prst="rect">
            <a:avLst/>
          </a:prstGeom>
          <a:effectLst/>
        </p:spPr>
      </p:pic>
      <p:sp>
        <p:nvSpPr>
          <p:cNvPr id="38" name="文本框 37">
            <a:extLst>
              <a:ext uri="{FF2B5EF4-FFF2-40B4-BE49-F238E27FC236}">
                <a16:creationId xmlns:a16="http://schemas.microsoft.com/office/drawing/2014/main" id="{B4ACCBAE-301B-44B1-8902-CA15664AA594}"/>
              </a:ext>
            </a:extLst>
          </p:cNvPr>
          <p:cNvSpPr txBox="1"/>
          <p:nvPr/>
        </p:nvSpPr>
        <p:spPr>
          <a:xfrm>
            <a:off x="4179470" y="3865491"/>
            <a:ext cx="2127250" cy="701040"/>
          </a:xfrm>
          <a:prstGeom prst="rect">
            <a:avLst/>
          </a:prstGeom>
          <a:solidFill>
            <a:srgbClr val="D2FAF5"/>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Ac Turpis Egestas</a:t>
            </a:r>
          </a:p>
        </p:txBody>
      </p:sp>
      <p:sp>
        <p:nvSpPr>
          <p:cNvPr id="39" name="文本框 38">
            <a:extLst>
              <a:ext uri="{FF2B5EF4-FFF2-40B4-BE49-F238E27FC236}">
                <a16:creationId xmlns:a16="http://schemas.microsoft.com/office/drawing/2014/main" id="{94D8F429-E11E-4022-B590-ABB730B383CB}"/>
              </a:ext>
            </a:extLst>
          </p:cNvPr>
          <p:cNvSpPr txBox="1"/>
          <p:nvPr/>
        </p:nvSpPr>
        <p:spPr>
          <a:xfrm>
            <a:off x="8372777" y="897314"/>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sp>
        <p:nvSpPr>
          <p:cNvPr id="41" name="文本框 40">
            <a:extLst>
              <a:ext uri="{FF2B5EF4-FFF2-40B4-BE49-F238E27FC236}">
                <a16:creationId xmlns:a16="http://schemas.microsoft.com/office/drawing/2014/main" id="{7EC9425F-232A-40C9-9133-805820B9F53E}"/>
              </a:ext>
            </a:extLst>
          </p:cNvPr>
          <p:cNvSpPr txBox="1"/>
          <p:nvPr/>
        </p:nvSpPr>
        <p:spPr>
          <a:xfrm>
            <a:off x="6948906" y="4667166"/>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sp>
        <p:nvSpPr>
          <p:cNvPr id="42" name="文本框 41">
            <a:extLst>
              <a:ext uri="{FF2B5EF4-FFF2-40B4-BE49-F238E27FC236}">
                <a16:creationId xmlns:a16="http://schemas.microsoft.com/office/drawing/2014/main" id="{786D5A09-3BC5-4678-BAB6-7373C61B8A9F}"/>
              </a:ext>
            </a:extLst>
          </p:cNvPr>
          <p:cNvSpPr txBox="1"/>
          <p:nvPr/>
        </p:nvSpPr>
        <p:spPr>
          <a:xfrm>
            <a:off x="1498600" y="2181828"/>
            <a:ext cx="5194300" cy="2103120"/>
          </a:xfrm>
          <a:prstGeom prst="rect">
            <a:avLst/>
          </a:prstGeom>
          <a:noFill/>
        </p:spPr>
        <p:txBody>
          <a:bodyPr rtlCol="0" wrap="square">
            <a:spAutoFit/>
          </a:bodyPr>
          <a:lstStyle/>
          <a:p>
            <a:r>
              <a:rPr altLang="zh-CN" lang="en-US" sz="6600">
                <a:latin charset="0" panose="02000500000000000000" pitchFamily="2" typeface="Comic Filled Marta Van Eck"/>
              </a:rPr>
              <a:t>Tom and Jerry</a:t>
            </a:r>
          </a:p>
        </p:txBody>
      </p:sp>
      <p:sp>
        <p:nvSpPr>
          <p:cNvPr id="43" name="文本框 42">
            <a:extLst>
              <a:ext uri="{FF2B5EF4-FFF2-40B4-BE49-F238E27FC236}">
                <a16:creationId xmlns:a16="http://schemas.microsoft.com/office/drawing/2014/main" id="{309947C1-E952-401A-811D-298B27768C26}"/>
              </a:ext>
            </a:extLst>
          </p:cNvPr>
          <p:cNvSpPr txBox="1"/>
          <p:nvPr/>
        </p:nvSpPr>
        <p:spPr>
          <a:xfrm>
            <a:off x="1498600" y="795714"/>
            <a:ext cx="6537424" cy="20116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Nunc viverra imperdiet enim.</a:t>
            </a:r>
          </a:p>
          <a:p>
            <a:pPr>
              <a:lnSpc>
                <a:spcPct val="120000"/>
              </a:lnSpc>
            </a:pPr>
            <a:endParaRPr altLang="zh-CN" lang="en-US" sz="1500">
              <a:latin charset="0" panose="020b0503020202020204" pitchFamily="34" typeface="Agency FB"/>
            </a:endParaRPr>
          </a:p>
          <a:p>
            <a:pPr>
              <a:lnSpc>
                <a:spcPct val="120000"/>
              </a:lnSpc>
            </a:pPr>
            <a:r>
              <a:rPr altLang="zh-CN" lang="en-US" sz="1500">
                <a:latin charset="0" panose="020b0503020202020204" pitchFamily="34" typeface="Agency FB"/>
              </a:rPr>
              <a:t>Fusce est. Vivamus a tellus. Pellentesque habitant morbi tristique senectus et netus et malesuada</a:t>
            </a:r>
          </a:p>
        </p:txBody>
      </p:sp>
      <p:pic>
        <p:nvPicPr>
          <p:cNvPr descr="卡通人物  描述已自动生成" id="63" name="图片 62">
            <a:extLst>
              <a:ext uri="{FF2B5EF4-FFF2-40B4-BE49-F238E27FC236}">
                <a16:creationId xmlns:a16="http://schemas.microsoft.com/office/drawing/2014/main" id="{4545F696-0AE9-4490-B2A0-1E5392EE4A1B}"/>
              </a:ext>
            </a:extLst>
          </p:cNvPr>
          <p:cNvPicPr>
            <a:picLocks noChangeAspect="1"/>
          </p:cNvPicPr>
          <p:nvPr/>
        </p:nvPicPr>
        <p:blipFill>
          <a:blip r:embed="rId5">
            <a:extLst>
              <a:ext uri="{28A0092B-C50C-407E-A947-70E740481C1C}">
                <a14:useLocalDpi val="0"/>
              </a:ext>
            </a:extLst>
          </a:blip>
          <a:stretch>
            <a:fillRect/>
          </a:stretch>
        </p:blipFill>
        <p:spPr>
          <a:xfrm>
            <a:off x="349250" y="3482248"/>
            <a:ext cx="2693580" cy="3056606"/>
          </a:xfrm>
          <a:prstGeom prst="rect">
            <a:avLst/>
          </a:prstGeom>
        </p:spPr>
      </p:pic>
      <p:sp>
        <p:nvSpPr>
          <p:cNvPr id="64" name="文本框 63">
            <a:extLst>
              <a:ext uri="{FF2B5EF4-FFF2-40B4-BE49-F238E27FC236}">
                <a16:creationId xmlns:a16="http://schemas.microsoft.com/office/drawing/2014/main" id="{3513BB4F-2F53-4BE6-B4ED-918CE202129D}"/>
              </a:ext>
            </a:extLst>
          </p:cNvPr>
          <p:cNvSpPr txBox="1"/>
          <p:nvPr/>
        </p:nvSpPr>
        <p:spPr>
          <a:xfrm>
            <a:off x="8858173" y="6011744"/>
            <a:ext cx="2908378" cy="822960"/>
          </a:xfrm>
          <a:prstGeom prst="rect">
            <a:avLst/>
          </a:prstGeom>
          <a:noFill/>
        </p:spPr>
        <p:txBody>
          <a:bodyPr rtlCol="0" wrap="square">
            <a:spAutoFit/>
          </a:bodyPr>
          <a:lstStyle/>
          <a:p>
            <a:pPr algn="r"/>
            <a:r>
              <a:rPr altLang="zh-CN" lang="en-US" sz="2400">
                <a:latin charset="0" panose="02000500000000000000" pitchFamily="2" typeface="Comic Filled Marta Van Eck"/>
              </a:rPr>
              <a:t>DESIGNED BY XIAO</a:t>
            </a:r>
          </a:p>
        </p:txBody>
      </p:sp>
    </p:spTree>
    <p:extLst>
      <p:ext uri="{BB962C8B-B14F-4D97-AF65-F5344CB8AC3E}">
        <p14:creationId val="2269641524"/>
      </p:ext>
    </p:extLst>
  </p:cSld>
  <p:clrMapOvr>
    <a:masterClrMapping/>
  </p:clrMapOvr>
  <mc:AlternateContent>
    <mc:Choice Requires="p15">
      <p:transition p14:dur="1250" spd="slow">
        <p15:prstTrans invX="1" prst="airplane"/>
      </p:transition>
    </mc:Choice>
    <mc:Fallback>
      <p:transition spd="slow">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5E243DF8-067C-4658-AF81-D27BC77E1A41}"/>
              </a:ext>
            </a:extLst>
          </p:cNvPr>
          <p:cNvSpPr/>
          <p:nvPr/>
        </p:nvSpPr>
        <p:spPr>
          <a:xfrm>
            <a:off x="0" y="0"/>
            <a:ext cx="12192000" cy="6858000"/>
          </a:xfrm>
          <a:prstGeom prst="rect">
            <a:avLst/>
          </a:prstGeom>
          <a:solidFill>
            <a:srgbClr val="E4FC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28A0EA9E-3EBB-4587-8C83-88F4EAE30C47}"/>
              </a:ext>
            </a:extLst>
          </p:cNvPr>
          <p:cNvSpPr/>
          <p:nvPr/>
        </p:nvSpPr>
        <p:spPr>
          <a:xfrm>
            <a:off x="382346" y="1145070"/>
            <a:ext cx="11427309" cy="1437953"/>
          </a:xfrm>
          <a:prstGeom prst="rect">
            <a:avLst/>
          </a:prstGeom>
          <a:solidFill>
            <a:srgbClr val="FCE850"/>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571181F1-C648-444E-ABCA-5D81631C11BF}"/>
              </a:ext>
            </a:extLst>
          </p:cNvPr>
          <p:cNvSpPr/>
          <p:nvPr/>
        </p:nvSpPr>
        <p:spPr>
          <a:xfrm>
            <a:off x="382346" y="3002123"/>
            <a:ext cx="11427309" cy="1437953"/>
          </a:xfrm>
          <a:prstGeom prst="rect">
            <a:avLst/>
          </a:prstGeom>
          <a:solidFill>
            <a:srgbClr val="D2FAF5"/>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55BE59CD-1AB8-42EF-A3B4-BF1CE2224AEB}"/>
              </a:ext>
            </a:extLst>
          </p:cNvPr>
          <p:cNvSpPr/>
          <p:nvPr/>
        </p:nvSpPr>
        <p:spPr>
          <a:xfrm>
            <a:off x="382346" y="4859177"/>
            <a:ext cx="11427309" cy="1437953"/>
          </a:xfrm>
          <a:prstGeom prst="rect">
            <a:avLst/>
          </a:prstGeom>
          <a:solidFill>
            <a:srgbClr val="4B89AC"/>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文本框 4">
            <a:extLst>
              <a:ext uri="{FF2B5EF4-FFF2-40B4-BE49-F238E27FC236}">
                <a16:creationId xmlns:a16="http://schemas.microsoft.com/office/drawing/2014/main" id="{5A3FC260-F00B-47BB-8EF8-E530FF779ECD}"/>
              </a:ext>
            </a:extLst>
          </p:cNvPr>
          <p:cNvSpPr txBox="1"/>
          <p:nvPr/>
        </p:nvSpPr>
        <p:spPr>
          <a:xfrm>
            <a:off x="345107" y="2307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12" name="文本框 11">
            <a:extLst>
              <a:ext uri="{FF2B5EF4-FFF2-40B4-BE49-F238E27FC236}">
                <a16:creationId xmlns:a16="http://schemas.microsoft.com/office/drawing/2014/main" id="{0D0AD609-62DA-4718-A621-FD7E1E1FD03D}"/>
              </a:ext>
            </a:extLst>
          </p:cNvPr>
          <p:cNvSpPr txBox="1"/>
          <p:nvPr/>
        </p:nvSpPr>
        <p:spPr>
          <a:xfrm>
            <a:off x="8938515" y="2768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15" name="图片 14">
            <a:extLst>
              <a:ext uri="{FF2B5EF4-FFF2-40B4-BE49-F238E27FC236}">
                <a16:creationId xmlns:a16="http://schemas.microsoft.com/office/drawing/2014/main" id="{0257991C-885C-43D1-8D05-5E0DFB1923B5}"/>
              </a:ext>
            </a:extLst>
          </p:cNvPr>
          <p:cNvPicPr>
            <a:picLocks noChangeAspect="1"/>
          </p:cNvPicPr>
          <p:nvPr/>
        </p:nvPicPr>
        <p:blipFill>
          <a:blip r:embed="rId2">
            <a:extLst>
              <a:ext uri="{28A0092B-C50C-407E-A947-70E740481C1C}">
                <a14:useLocalDpi val="0"/>
              </a:ext>
            </a:extLst>
          </a:blip>
          <a:stretch>
            <a:fillRect/>
          </a:stretch>
        </p:blipFill>
        <p:spPr>
          <a:xfrm>
            <a:off x="657814" y="5002165"/>
            <a:ext cx="764586" cy="1151976"/>
          </a:xfrm>
          <a:prstGeom prst="rect">
            <a:avLst/>
          </a:prstGeom>
        </p:spPr>
      </p:pic>
      <p:pic>
        <p:nvPicPr>
          <p:cNvPr descr="卡通人物  描述已自动生成" id="16" name="图片 15">
            <a:extLst>
              <a:ext uri="{FF2B5EF4-FFF2-40B4-BE49-F238E27FC236}">
                <a16:creationId xmlns:a16="http://schemas.microsoft.com/office/drawing/2014/main" id="{4496BB43-2753-43BD-A999-CD491C9F7D75}"/>
              </a:ext>
            </a:extLst>
          </p:cNvPr>
          <p:cNvPicPr>
            <a:picLocks noChangeAspect="1"/>
          </p:cNvPicPr>
          <p:nvPr/>
        </p:nvPicPr>
        <p:blipFill>
          <a:blip r:embed="rId2">
            <a:extLst>
              <a:ext uri="{28A0092B-C50C-407E-A947-70E740481C1C}">
                <a14:useLocalDpi val="0"/>
              </a:ext>
            </a:extLst>
          </a:blip>
          <a:stretch>
            <a:fillRect/>
          </a:stretch>
        </p:blipFill>
        <p:spPr>
          <a:xfrm>
            <a:off x="1677498" y="5002165"/>
            <a:ext cx="764586" cy="1151976"/>
          </a:xfrm>
          <a:prstGeom prst="rect">
            <a:avLst/>
          </a:prstGeom>
        </p:spPr>
      </p:pic>
      <p:pic>
        <p:nvPicPr>
          <p:cNvPr descr="卡通人物  描述已自动生成" id="17" name="图片 16">
            <a:extLst>
              <a:ext uri="{FF2B5EF4-FFF2-40B4-BE49-F238E27FC236}">
                <a16:creationId xmlns:a16="http://schemas.microsoft.com/office/drawing/2014/main" id="{7D2C4E59-6D6C-40F7-9F3E-2AAD20F8BC85}"/>
              </a:ext>
            </a:extLst>
          </p:cNvPr>
          <p:cNvPicPr>
            <a:picLocks noChangeAspect="1"/>
          </p:cNvPicPr>
          <p:nvPr/>
        </p:nvPicPr>
        <p:blipFill>
          <a:blip r:embed="rId2">
            <a:extLst>
              <a:ext uri="{28A0092B-C50C-407E-A947-70E740481C1C}">
                <a14:useLocalDpi val="0"/>
              </a:ext>
            </a:extLst>
          </a:blip>
          <a:stretch>
            <a:fillRect/>
          </a:stretch>
        </p:blipFill>
        <p:spPr>
          <a:xfrm>
            <a:off x="2697183" y="5002165"/>
            <a:ext cx="764586" cy="1151976"/>
          </a:xfrm>
          <a:prstGeom prst="rect">
            <a:avLst/>
          </a:prstGeom>
        </p:spPr>
      </p:pic>
      <p:pic>
        <p:nvPicPr>
          <p:cNvPr descr="卡通人物  描述已自动生成" id="20" name="图片 19">
            <a:extLst>
              <a:ext uri="{FF2B5EF4-FFF2-40B4-BE49-F238E27FC236}">
                <a16:creationId xmlns:a16="http://schemas.microsoft.com/office/drawing/2014/main" id="{E97E855F-011F-4E55-8AC6-F566A0BB6901}"/>
              </a:ext>
            </a:extLst>
          </p:cNvPr>
          <p:cNvPicPr>
            <a:picLocks noChangeAspect="1"/>
          </p:cNvPicPr>
          <p:nvPr/>
        </p:nvPicPr>
        <p:blipFill>
          <a:blip r:embed="rId3">
            <a:extLst>
              <a:ext uri="{28A0092B-C50C-407E-A947-70E740481C1C}">
                <a14:useLocalDpi val="0"/>
              </a:ext>
            </a:extLst>
          </a:blip>
          <a:stretch>
            <a:fillRect/>
          </a:stretch>
        </p:blipFill>
        <p:spPr>
          <a:xfrm>
            <a:off x="665011" y="3018918"/>
            <a:ext cx="750193" cy="1404363"/>
          </a:xfrm>
          <a:prstGeom prst="rect">
            <a:avLst/>
          </a:prstGeom>
        </p:spPr>
      </p:pic>
      <p:pic>
        <p:nvPicPr>
          <p:cNvPr descr="卡通人物  描述已自动生成" id="22" name="图片 21">
            <a:extLst>
              <a:ext uri="{FF2B5EF4-FFF2-40B4-BE49-F238E27FC236}">
                <a16:creationId xmlns:a16="http://schemas.microsoft.com/office/drawing/2014/main" id="{57D5323C-B0EF-4797-8624-94F402D068DF}"/>
              </a:ext>
            </a:extLst>
          </p:cNvPr>
          <p:cNvPicPr>
            <a:picLocks noChangeAspect="1"/>
          </p:cNvPicPr>
          <p:nvPr/>
        </p:nvPicPr>
        <p:blipFill>
          <a:blip r:embed="rId3">
            <a:extLst>
              <a:ext uri="{28A0092B-C50C-407E-A947-70E740481C1C}">
                <a14:useLocalDpi val="0"/>
              </a:ext>
            </a:extLst>
          </a:blip>
          <a:stretch>
            <a:fillRect/>
          </a:stretch>
        </p:blipFill>
        <p:spPr>
          <a:xfrm>
            <a:off x="1684696" y="3018918"/>
            <a:ext cx="750193" cy="1404363"/>
          </a:xfrm>
          <a:prstGeom prst="rect">
            <a:avLst/>
          </a:prstGeom>
        </p:spPr>
      </p:pic>
      <p:pic>
        <p:nvPicPr>
          <p:cNvPr descr="卡通人物  描述已自动生成" id="25" name="图片 24">
            <a:extLst>
              <a:ext uri="{FF2B5EF4-FFF2-40B4-BE49-F238E27FC236}">
                <a16:creationId xmlns:a16="http://schemas.microsoft.com/office/drawing/2014/main" id="{8E99E8AC-7ACE-47A2-A8D6-7577F2698295}"/>
              </a:ext>
            </a:extLst>
          </p:cNvPr>
          <p:cNvPicPr>
            <a:picLocks noChangeAspect="1"/>
          </p:cNvPicPr>
          <p:nvPr/>
        </p:nvPicPr>
        <p:blipFill>
          <a:blip r:embed="rId4">
            <a:extLst>
              <a:ext uri="{28A0092B-C50C-407E-A947-70E740481C1C}">
                <a14:useLocalDpi val="0"/>
              </a:ext>
            </a:extLst>
          </a:blip>
          <a:stretch>
            <a:fillRect/>
          </a:stretch>
        </p:blipFill>
        <p:spPr>
          <a:xfrm>
            <a:off x="760017" y="1246448"/>
            <a:ext cx="1783062" cy="1235196"/>
          </a:xfrm>
          <a:prstGeom prst="rect">
            <a:avLst/>
          </a:prstGeom>
        </p:spPr>
      </p:pic>
      <p:sp>
        <p:nvSpPr>
          <p:cNvPr id="28" name="文本框 27">
            <a:extLst>
              <a:ext uri="{FF2B5EF4-FFF2-40B4-BE49-F238E27FC236}">
                <a16:creationId xmlns:a16="http://schemas.microsoft.com/office/drawing/2014/main" id="{1AC9C095-E252-471D-AFC7-C79361D9A0DF}"/>
              </a:ext>
            </a:extLst>
          </p:cNvPr>
          <p:cNvSpPr txBox="1"/>
          <p:nvPr/>
        </p:nvSpPr>
        <p:spPr>
          <a:xfrm>
            <a:off x="2775607" y="1510103"/>
            <a:ext cx="3035960" cy="1310640"/>
          </a:xfrm>
          <a:prstGeom prst="rect">
            <a:avLst/>
          </a:prstGeom>
          <a:noFill/>
        </p:spPr>
        <p:txBody>
          <a:bodyPr rtlCol="0" wrap="square">
            <a:spAutoFit/>
          </a:bodyPr>
          <a:lstStyle/>
          <a:p>
            <a:r>
              <a:rPr altLang="zh-CN" lang="en-US" sz="4000">
                <a:latin charset="0" panose="02000500000000000000" pitchFamily="2" typeface="Comic Filled Marta Van Eck"/>
              </a:rPr>
              <a:t>Tom and Jerry</a:t>
            </a:r>
          </a:p>
        </p:txBody>
      </p:sp>
      <p:sp>
        <p:nvSpPr>
          <p:cNvPr id="29" name="文本框 28">
            <a:extLst>
              <a:ext uri="{FF2B5EF4-FFF2-40B4-BE49-F238E27FC236}">
                <a16:creationId xmlns:a16="http://schemas.microsoft.com/office/drawing/2014/main" id="{3B405F17-39AB-43F7-88BD-83B66A736A0E}"/>
              </a:ext>
            </a:extLst>
          </p:cNvPr>
          <p:cNvSpPr txBox="1"/>
          <p:nvPr/>
        </p:nvSpPr>
        <p:spPr>
          <a:xfrm>
            <a:off x="3209942" y="3367156"/>
            <a:ext cx="3035960" cy="1310640"/>
          </a:xfrm>
          <a:prstGeom prst="rect">
            <a:avLst/>
          </a:prstGeom>
          <a:noFill/>
        </p:spPr>
        <p:txBody>
          <a:bodyPr rtlCol="0" wrap="square">
            <a:spAutoFit/>
          </a:bodyPr>
          <a:lstStyle/>
          <a:p>
            <a:r>
              <a:rPr altLang="zh-CN" lang="en-US" sz="4000">
                <a:latin charset="0" panose="02000500000000000000" pitchFamily="2" typeface="Comic Filled Marta Van Eck"/>
              </a:rPr>
              <a:t>Tom and Jerry</a:t>
            </a:r>
          </a:p>
        </p:txBody>
      </p:sp>
      <p:sp>
        <p:nvSpPr>
          <p:cNvPr id="30" name="文本框 29">
            <a:extLst>
              <a:ext uri="{FF2B5EF4-FFF2-40B4-BE49-F238E27FC236}">
                <a16:creationId xmlns:a16="http://schemas.microsoft.com/office/drawing/2014/main" id="{33CFAB4C-F2D0-47AE-AC26-86FCC6A587B4}"/>
              </a:ext>
            </a:extLst>
          </p:cNvPr>
          <p:cNvSpPr txBox="1"/>
          <p:nvPr/>
        </p:nvSpPr>
        <p:spPr>
          <a:xfrm>
            <a:off x="3823349" y="5224211"/>
            <a:ext cx="3035960" cy="1310640"/>
          </a:xfrm>
          <a:prstGeom prst="rect">
            <a:avLst/>
          </a:prstGeom>
          <a:noFill/>
        </p:spPr>
        <p:txBody>
          <a:bodyPr rtlCol="0" wrap="square">
            <a:spAutoFit/>
          </a:bodyPr>
          <a:lstStyle/>
          <a:p>
            <a:r>
              <a:rPr altLang="zh-CN" lang="en-US" sz="4000">
                <a:latin charset="0" panose="02000500000000000000" pitchFamily="2" typeface="Comic Filled Marta Van Eck"/>
              </a:rPr>
              <a:t>Tom and Jerry</a:t>
            </a:r>
          </a:p>
        </p:txBody>
      </p:sp>
      <p:sp>
        <p:nvSpPr>
          <p:cNvPr id="32" name="文本框 31">
            <a:extLst>
              <a:ext uri="{FF2B5EF4-FFF2-40B4-BE49-F238E27FC236}">
                <a16:creationId xmlns:a16="http://schemas.microsoft.com/office/drawing/2014/main" id="{A8BF2E04-C2AB-4FC5-BD04-47784314B588}"/>
              </a:ext>
            </a:extLst>
          </p:cNvPr>
          <p:cNvSpPr txBox="1"/>
          <p:nvPr/>
        </p:nvSpPr>
        <p:spPr>
          <a:xfrm>
            <a:off x="6044095" y="1416424"/>
            <a:ext cx="5387888" cy="118872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a:t>
            </a:r>
          </a:p>
        </p:txBody>
      </p:sp>
      <p:sp>
        <p:nvSpPr>
          <p:cNvPr id="33" name="文本框 32">
            <a:extLst>
              <a:ext uri="{FF2B5EF4-FFF2-40B4-BE49-F238E27FC236}">
                <a16:creationId xmlns:a16="http://schemas.microsoft.com/office/drawing/2014/main" id="{B0671BCE-C988-4084-B02F-D01D892D146F}"/>
              </a:ext>
            </a:extLst>
          </p:cNvPr>
          <p:cNvSpPr txBox="1"/>
          <p:nvPr/>
        </p:nvSpPr>
        <p:spPr>
          <a:xfrm>
            <a:off x="7220886" y="5130531"/>
            <a:ext cx="4211094" cy="118872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a:t>
            </a:r>
          </a:p>
        </p:txBody>
      </p:sp>
      <p:sp>
        <p:nvSpPr>
          <p:cNvPr id="34" name="文本框 33">
            <a:extLst>
              <a:ext uri="{FF2B5EF4-FFF2-40B4-BE49-F238E27FC236}">
                <a16:creationId xmlns:a16="http://schemas.microsoft.com/office/drawing/2014/main" id="{FE15DBAA-53C7-4552-B1F4-9B3AA22E2FE8}"/>
              </a:ext>
            </a:extLst>
          </p:cNvPr>
          <p:cNvSpPr txBox="1"/>
          <p:nvPr/>
        </p:nvSpPr>
        <p:spPr>
          <a:xfrm>
            <a:off x="6628247" y="3273477"/>
            <a:ext cx="4803734" cy="118872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a:t>
            </a:r>
          </a:p>
        </p:txBody>
      </p:sp>
      <p:pic>
        <p:nvPicPr>
          <p:cNvPr descr="卡通人物  描述已自动生成" id="36" name="图片 35">
            <a:extLst>
              <a:ext uri="{FF2B5EF4-FFF2-40B4-BE49-F238E27FC236}">
                <a16:creationId xmlns:a16="http://schemas.microsoft.com/office/drawing/2014/main" id="{09700875-1106-4CCA-81E5-F7FBC7ED274C}"/>
              </a:ext>
            </a:extLst>
          </p:cNvPr>
          <p:cNvPicPr>
            <a:picLocks noChangeAspect="1"/>
          </p:cNvPicPr>
          <p:nvPr/>
        </p:nvPicPr>
        <p:blipFill>
          <a:blip r:embed="rId5">
            <a:extLst>
              <a:ext uri="{28A0092B-C50C-407E-A947-70E740481C1C}">
                <a14:useLocalDpi val="0"/>
              </a:ext>
            </a:extLst>
          </a:blip>
          <a:stretch>
            <a:fillRect/>
          </a:stretch>
        </p:blipFill>
        <p:spPr>
          <a:xfrm>
            <a:off x="2921317" y="111842"/>
            <a:ext cx="1080904" cy="699409"/>
          </a:xfrm>
          <a:prstGeom prst="rect">
            <a:avLst/>
          </a:prstGeom>
        </p:spPr>
      </p:pic>
    </p:spTree>
    <p:extLst>
      <p:ext uri="{BB962C8B-B14F-4D97-AF65-F5344CB8AC3E}">
        <p14:creationId val="1877377136"/>
      </p:ext>
    </p:extLst>
  </p:cSld>
  <p:clrMapOvr>
    <a:masterClrMapping/>
  </p:clrMapOvr>
  <mc:AlternateContent>
    <mc:Choice Requires="p15">
      <p:transition p14:dur="1250" spd="slow">
        <p15:prstTrans invX="1" prst="airplane"/>
      </p:transition>
    </mc:Choice>
    <mc:Fallback>
      <p:transition spd="slow">
        <p:fade/>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C12E59AA-7F3F-4B85-9D3B-4F75F6F07A87}"/>
              </a:ext>
            </a:extLst>
          </p:cNvPr>
          <p:cNvSpPr/>
          <p:nvPr/>
        </p:nvSpPr>
        <p:spPr>
          <a:xfrm>
            <a:off x="0" y="0"/>
            <a:ext cx="12192000" cy="3429000"/>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a:extLst>
              <a:ext uri="{FF2B5EF4-FFF2-40B4-BE49-F238E27FC236}">
                <a16:creationId xmlns:a16="http://schemas.microsoft.com/office/drawing/2014/main" id="{0D5E5B38-8EB5-49E7-9116-545AAEC6D2A7}"/>
              </a:ext>
            </a:extLst>
          </p:cNvPr>
          <p:cNvSpPr/>
          <p:nvPr/>
        </p:nvSpPr>
        <p:spPr>
          <a:xfrm>
            <a:off x="0" y="3429000"/>
            <a:ext cx="12192000" cy="3429000"/>
          </a:xfrm>
          <a:prstGeom prst="rect">
            <a:avLst/>
          </a:prstGeom>
          <a:solidFill>
            <a:srgbClr val="E4FC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5">
            <a:extLst>
              <a:ext uri="{FF2B5EF4-FFF2-40B4-BE49-F238E27FC236}">
                <a16:creationId xmlns:a16="http://schemas.microsoft.com/office/drawing/2014/main" id="{F09AE2B6-7DF7-44AF-AA58-6B90788E769E}"/>
              </a:ext>
            </a:extLst>
          </p:cNvPr>
          <p:cNvSpPr txBox="1"/>
          <p:nvPr/>
        </p:nvSpPr>
        <p:spPr>
          <a:xfrm>
            <a:off x="345107" y="2307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8" name="文本框 7">
            <a:extLst>
              <a:ext uri="{FF2B5EF4-FFF2-40B4-BE49-F238E27FC236}">
                <a16:creationId xmlns:a16="http://schemas.microsoft.com/office/drawing/2014/main" id="{89023FD7-8DD9-418C-9A5A-5D1D00931E7E}"/>
              </a:ext>
            </a:extLst>
          </p:cNvPr>
          <p:cNvSpPr txBox="1"/>
          <p:nvPr/>
        </p:nvSpPr>
        <p:spPr>
          <a:xfrm>
            <a:off x="8938515" y="2768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12" name="图片 11">
            <a:extLst>
              <a:ext uri="{FF2B5EF4-FFF2-40B4-BE49-F238E27FC236}">
                <a16:creationId xmlns:a16="http://schemas.microsoft.com/office/drawing/2014/main" id="{8864A170-5FB5-4BA8-9622-F4506CE42F26}"/>
              </a:ext>
            </a:extLst>
          </p:cNvPr>
          <p:cNvPicPr>
            <a:picLocks noChangeAspect="1"/>
          </p:cNvPicPr>
          <p:nvPr/>
        </p:nvPicPr>
        <p:blipFill>
          <a:blip r:embed="rId2">
            <a:extLst>
              <a:ext uri="{28A0092B-C50C-407E-A947-70E740481C1C}">
                <a14:useLocalDpi val="0"/>
              </a:ext>
            </a:extLst>
          </a:blip>
          <a:stretch>
            <a:fillRect/>
          </a:stretch>
        </p:blipFill>
        <p:spPr>
          <a:xfrm>
            <a:off x="2921317" y="101941"/>
            <a:ext cx="1080904" cy="719211"/>
          </a:xfrm>
          <a:prstGeom prst="rect">
            <a:avLst/>
          </a:prstGeom>
        </p:spPr>
      </p:pic>
      <p:sp>
        <p:nvSpPr>
          <p:cNvPr id="16" name="文本框 15">
            <a:extLst>
              <a:ext uri="{FF2B5EF4-FFF2-40B4-BE49-F238E27FC236}">
                <a16:creationId xmlns:a16="http://schemas.microsoft.com/office/drawing/2014/main" id="{C8138306-E63F-48D2-89B6-907B29814BA0}"/>
              </a:ext>
            </a:extLst>
          </p:cNvPr>
          <p:cNvSpPr txBox="1"/>
          <p:nvPr/>
        </p:nvSpPr>
        <p:spPr>
          <a:xfrm>
            <a:off x="350673" y="2006770"/>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pic>
        <p:nvPicPr>
          <p:cNvPr descr="图片包含 游戏机  描述已自动生成" id="18" name="图片 17">
            <a:extLst>
              <a:ext uri="{FF2B5EF4-FFF2-40B4-BE49-F238E27FC236}">
                <a16:creationId xmlns:a16="http://schemas.microsoft.com/office/drawing/2014/main" id="{D2DDDBED-E48B-4A97-B319-F3C94DCC9446}"/>
              </a:ext>
            </a:extLst>
          </p:cNvPr>
          <p:cNvPicPr>
            <a:picLocks noChangeAspect="1"/>
          </p:cNvPicPr>
          <p:nvPr/>
        </p:nvPicPr>
        <p:blipFill>
          <a:blip r:embed="rId3">
            <a:extLst>
              <a:ext uri="{28A0092B-C50C-407E-A947-70E740481C1C}">
                <a14:useLocalDpi val="0"/>
              </a:ext>
            </a:extLst>
          </a:blip>
          <a:stretch>
            <a:fillRect/>
          </a:stretch>
        </p:blipFill>
        <p:spPr>
          <a:xfrm>
            <a:off x="2318466" y="2989357"/>
            <a:ext cx="713383" cy="879286"/>
          </a:xfrm>
          <a:prstGeom prst="rect">
            <a:avLst/>
          </a:prstGeom>
        </p:spPr>
      </p:pic>
      <p:pic>
        <p:nvPicPr>
          <p:cNvPr descr="图片包含 游戏机  描述已自动生成" id="19" name="图片 18">
            <a:extLst>
              <a:ext uri="{FF2B5EF4-FFF2-40B4-BE49-F238E27FC236}">
                <a16:creationId xmlns:a16="http://schemas.microsoft.com/office/drawing/2014/main" id="{7F9FA510-7FA7-44BB-A0D4-8DB3F3BA9A5C}"/>
              </a:ext>
            </a:extLst>
          </p:cNvPr>
          <p:cNvPicPr>
            <a:picLocks noChangeAspect="1"/>
          </p:cNvPicPr>
          <p:nvPr/>
        </p:nvPicPr>
        <p:blipFill>
          <a:blip r:embed="rId3">
            <a:extLst>
              <a:ext uri="{28A0092B-C50C-407E-A947-70E740481C1C}">
                <a14:useLocalDpi val="0"/>
              </a:ext>
            </a:extLst>
          </a:blip>
          <a:stretch>
            <a:fillRect/>
          </a:stretch>
        </p:blipFill>
        <p:spPr>
          <a:xfrm>
            <a:off x="3614706" y="2989357"/>
            <a:ext cx="713383" cy="879286"/>
          </a:xfrm>
          <a:prstGeom prst="rect">
            <a:avLst/>
          </a:prstGeom>
        </p:spPr>
      </p:pic>
      <p:pic>
        <p:nvPicPr>
          <p:cNvPr descr="图片包含 游戏机  描述已自动生成" id="20" name="图片 19">
            <a:extLst>
              <a:ext uri="{FF2B5EF4-FFF2-40B4-BE49-F238E27FC236}">
                <a16:creationId xmlns:a16="http://schemas.microsoft.com/office/drawing/2014/main" id="{23BE597D-61D2-48E6-8B80-0AAEDC972A16}"/>
              </a:ext>
            </a:extLst>
          </p:cNvPr>
          <p:cNvPicPr>
            <a:picLocks noChangeAspect="1"/>
          </p:cNvPicPr>
          <p:nvPr/>
        </p:nvPicPr>
        <p:blipFill>
          <a:blip r:embed="rId3">
            <a:extLst>
              <a:ext uri="{28A0092B-C50C-407E-A947-70E740481C1C}">
                <a14:useLocalDpi val="0"/>
              </a:ext>
            </a:extLst>
          </a:blip>
          <a:stretch>
            <a:fillRect/>
          </a:stretch>
        </p:blipFill>
        <p:spPr>
          <a:xfrm>
            <a:off x="4910946" y="2989357"/>
            <a:ext cx="713383" cy="879286"/>
          </a:xfrm>
          <a:prstGeom prst="rect">
            <a:avLst/>
          </a:prstGeom>
        </p:spPr>
      </p:pic>
      <p:pic>
        <p:nvPicPr>
          <p:cNvPr descr="图片包含 游戏机  描述已自动生成" id="29" name="图片 28">
            <a:extLst>
              <a:ext uri="{FF2B5EF4-FFF2-40B4-BE49-F238E27FC236}">
                <a16:creationId xmlns:a16="http://schemas.microsoft.com/office/drawing/2014/main" id="{5626936C-5A03-4B6C-81E2-FE9D85E5A13F}"/>
              </a:ext>
            </a:extLst>
          </p:cNvPr>
          <p:cNvPicPr>
            <a:picLocks noChangeAspect="1"/>
          </p:cNvPicPr>
          <p:nvPr/>
        </p:nvPicPr>
        <p:blipFill>
          <a:blip r:embed="rId3">
            <a:extLst>
              <a:ext uri="{28A0092B-C50C-407E-A947-70E740481C1C}">
                <a14:useLocalDpi val="0"/>
              </a:ext>
            </a:extLst>
          </a:blip>
          <a:stretch>
            <a:fillRect/>
          </a:stretch>
        </p:blipFill>
        <p:spPr>
          <a:xfrm>
            <a:off x="2318466" y="4125146"/>
            <a:ext cx="713383" cy="879286"/>
          </a:xfrm>
          <a:prstGeom prst="rect">
            <a:avLst/>
          </a:prstGeom>
        </p:spPr>
      </p:pic>
      <p:pic>
        <p:nvPicPr>
          <p:cNvPr descr="图片包含 游戏机  描述已自动生成" id="30" name="图片 29">
            <a:extLst>
              <a:ext uri="{FF2B5EF4-FFF2-40B4-BE49-F238E27FC236}">
                <a16:creationId xmlns:a16="http://schemas.microsoft.com/office/drawing/2014/main" id="{4EA67346-8E50-4CF5-91CF-9E445DDF47D5}"/>
              </a:ext>
            </a:extLst>
          </p:cNvPr>
          <p:cNvPicPr>
            <a:picLocks noChangeAspect="1"/>
          </p:cNvPicPr>
          <p:nvPr/>
        </p:nvPicPr>
        <p:blipFill>
          <a:blip r:embed="rId3">
            <a:extLst>
              <a:ext uri="{28A0092B-C50C-407E-A947-70E740481C1C}">
                <a14:useLocalDpi val="0"/>
              </a:ext>
            </a:extLst>
          </a:blip>
          <a:stretch>
            <a:fillRect/>
          </a:stretch>
        </p:blipFill>
        <p:spPr>
          <a:xfrm>
            <a:off x="3614706" y="4125146"/>
            <a:ext cx="713383" cy="879286"/>
          </a:xfrm>
          <a:prstGeom prst="rect">
            <a:avLst/>
          </a:prstGeom>
        </p:spPr>
      </p:pic>
      <p:pic>
        <p:nvPicPr>
          <p:cNvPr descr="图片包含 游戏机  描述已自动生成" id="33" name="图片 32">
            <a:extLst>
              <a:ext uri="{FF2B5EF4-FFF2-40B4-BE49-F238E27FC236}">
                <a16:creationId xmlns:a16="http://schemas.microsoft.com/office/drawing/2014/main" id="{8AC1A3F1-CE03-42C4-B0E0-5FF09908C288}"/>
              </a:ext>
            </a:extLst>
          </p:cNvPr>
          <p:cNvPicPr>
            <a:picLocks noChangeAspect="1"/>
          </p:cNvPicPr>
          <p:nvPr/>
        </p:nvPicPr>
        <p:blipFill>
          <a:blip r:embed="rId3">
            <a:extLst>
              <a:ext uri="{28A0092B-C50C-407E-A947-70E740481C1C}">
                <a14:useLocalDpi val="0"/>
              </a:ext>
            </a:extLst>
          </a:blip>
          <a:stretch>
            <a:fillRect/>
          </a:stretch>
        </p:blipFill>
        <p:spPr>
          <a:xfrm>
            <a:off x="2318466" y="5260934"/>
            <a:ext cx="713383" cy="879286"/>
          </a:xfrm>
          <a:prstGeom prst="rect">
            <a:avLst/>
          </a:prstGeom>
        </p:spPr>
      </p:pic>
      <p:sp>
        <p:nvSpPr>
          <p:cNvPr id="50" name="文本框 49">
            <a:extLst>
              <a:ext uri="{FF2B5EF4-FFF2-40B4-BE49-F238E27FC236}">
                <a16:creationId xmlns:a16="http://schemas.microsoft.com/office/drawing/2014/main" id="{3DD931D0-2014-4074-AB9E-F6E02A8BFE08}"/>
              </a:ext>
            </a:extLst>
          </p:cNvPr>
          <p:cNvSpPr txBox="1"/>
          <p:nvPr/>
        </p:nvSpPr>
        <p:spPr>
          <a:xfrm>
            <a:off x="3151553" y="4077226"/>
            <a:ext cx="2592480" cy="2834640"/>
          </a:xfrm>
          <a:prstGeom prst="rect">
            <a:avLst/>
          </a:prstGeom>
          <a:noFill/>
        </p:spPr>
        <p:txBody>
          <a:bodyPr rtlCol="0" wrap="square">
            <a:spAutoFit/>
          </a:bodyPr>
          <a:lstStyle/>
          <a:p>
            <a:pPr algn="r">
              <a:lnSpc>
                <a:spcPct val="120000"/>
              </a:lnSpc>
            </a:pPr>
            <a:r>
              <a:rPr altLang="zh-CN" lang="en-US" sz="1500">
                <a:latin charset="0" panose="020b0503020202020204" pitchFamily="34" typeface="Agency FB"/>
              </a:rPr>
              <a:t>porttitor congue </a:t>
            </a:r>
          </a:p>
          <a:p>
            <a:pPr algn="r">
              <a:lnSpc>
                <a:spcPct val="120000"/>
              </a:lnSpc>
            </a:pPr>
            <a:r>
              <a:rPr altLang="zh-CN" lang="en-US" sz="1500">
                <a:latin charset="0" panose="020b0503020202020204" pitchFamily="34" typeface="Agency FB"/>
              </a:rPr>
              <a:t>massa. Fusce </a:t>
            </a:r>
          </a:p>
          <a:p>
            <a:pPr algn="r">
              <a:lnSpc>
                <a:spcPct val="120000"/>
              </a:lnSpc>
            </a:pPr>
            <a:r>
              <a:rPr altLang="zh-CN" lang="en-US" sz="1500">
                <a:latin charset="0" panose="020b0503020202020204" pitchFamily="34" typeface="Agency FB"/>
              </a:rPr>
              <a:t>posuere, magna sed </a:t>
            </a:r>
          </a:p>
          <a:p>
            <a:pPr algn="r">
              <a:lnSpc>
                <a:spcPct val="120000"/>
              </a:lnSpc>
            </a:pPr>
            <a:r>
              <a:rPr altLang="zh-CN" lang="en-US" sz="1500">
                <a:latin charset="0" panose="020b0503020202020204" pitchFamily="34" typeface="Agency FB"/>
              </a:rPr>
              <a:t>pulvinar ultricies, </a:t>
            </a:r>
          </a:p>
          <a:p>
            <a:pPr algn="r">
              <a:lnSpc>
                <a:spcPct val="120000"/>
              </a:lnSpc>
            </a:pPr>
            <a:r>
              <a:rPr altLang="zh-CN" lang="en-US" sz="1500">
                <a:latin charset="0" panose="020b0503020202020204" pitchFamily="34" typeface="Agency FB"/>
              </a:rPr>
              <a:t>purus lectus malesuada libero, sit amet commodo magna eros quis urna. Nunc viverra imperdiet enim.</a:t>
            </a:r>
          </a:p>
          <a:p>
            <a:pPr algn="r">
              <a:lnSpc>
                <a:spcPct val="120000"/>
              </a:lnSpc>
            </a:pPr>
            <a:r>
              <a:rPr altLang="zh-CN" lang="en-US" sz="1500">
                <a:latin charset="0" panose="020b0503020202020204" pitchFamily="34" typeface="Agency FB"/>
              </a:rPr>
              <a:t>senectus et netus et malesuada</a:t>
            </a:r>
          </a:p>
        </p:txBody>
      </p:sp>
      <p:pic>
        <p:nvPicPr>
          <p:cNvPr descr="卡通人物  描述已自动生成" id="76" name="图片 75">
            <a:extLst>
              <a:ext uri="{FF2B5EF4-FFF2-40B4-BE49-F238E27FC236}">
                <a16:creationId xmlns:a16="http://schemas.microsoft.com/office/drawing/2014/main" id="{50430AD6-2FAB-44B5-A704-443BEF3C0605}"/>
              </a:ext>
            </a:extLst>
          </p:cNvPr>
          <p:cNvPicPr>
            <a:picLocks noChangeAspect="1"/>
          </p:cNvPicPr>
          <p:nvPr/>
        </p:nvPicPr>
        <p:blipFill>
          <a:blip r:embed="rId4">
            <a:extLst>
              <a:ext uri="{28A0092B-C50C-407E-A947-70E740481C1C}">
                <a14:useLocalDpi val="0"/>
              </a:ext>
            </a:extLst>
          </a:blip>
          <a:stretch>
            <a:fillRect/>
          </a:stretch>
        </p:blipFill>
        <p:spPr>
          <a:xfrm>
            <a:off x="6669358" y="1413925"/>
            <a:ext cx="521365" cy="879286"/>
          </a:xfrm>
          <a:prstGeom prst="rect">
            <a:avLst/>
          </a:prstGeom>
        </p:spPr>
      </p:pic>
      <p:pic>
        <p:nvPicPr>
          <p:cNvPr descr="卡通人物  描述已自动生成" id="77" name="图片 76">
            <a:extLst>
              <a:ext uri="{FF2B5EF4-FFF2-40B4-BE49-F238E27FC236}">
                <a16:creationId xmlns:a16="http://schemas.microsoft.com/office/drawing/2014/main" id="{EB120F42-91F7-4414-A50E-C9CACDBEE0B3}"/>
              </a:ext>
            </a:extLst>
          </p:cNvPr>
          <p:cNvPicPr>
            <a:picLocks noChangeAspect="1"/>
          </p:cNvPicPr>
          <p:nvPr/>
        </p:nvPicPr>
        <p:blipFill>
          <a:blip r:embed="rId4">
            <a:extLst>
              <a:ext uri="{28A0092B-C50C-407E-A947-70E740481C1C}">
                <a14:useLocalDpi val="0"/>
              </a:ext>
            </a:extLst>
          </a:blip>
          <a:stretch>
            <a:fillRect/>
          </a:stretch>
        </p:blipFill>
        <p:spPr>
          <a:xfrm>
            <a:off x="9261838" y="1413925"/>
            <a:ext cx="521365" cy="879286"/>
          </a:xfrm>
          <a:prstGeom prst="rect">
            <a:avLst/>
          </a:prstGeom>
        </p:spPr>
      </p:pic>
      <p:pic>
        <p:nvPicPr>
          <p:cNvPr descr="卡通人物  描述已自动生成" id="78" name="图片 77">
            <a:extLst>
              <a:ext uri="{FF2B5EF4-FFF2-40B4-BE49-F238E27FC236}">
                <a16:creationId xmlns:a16="http://schemas.microsoft.com/office/drawing/2014/main" id="{11797629-95C7-459C-BE92-7E59D96419DE}"/>
              </a:ext>
            </a:extLst>
          </p:cNvPr>
          <p:cNvPicPr>
            <a:picLocks noChangeAspect="1"/>
          </p:cNvPicPr>
          <p:nvPr/>
        </p:nvPicPr>
        <p:blipFill>
          <a:blip r:embed="rId4">
            <a:extLst>
              <a:ext uri="{28A0092B-C50C-407E-A947-70E740481C1C}">
                <a14:useLocalDpi val="0"/>
              </a:ext>
            </a:extLst>
          </a:blip>
          <a:stretch>
            <a:fillRect/>
          </a:stretch>
        </p:blipFill>
        <p:spPr>
          <a:xfrm>
            <a:off x="6669358" y="2549714"/>
            <a:ext cx="521365" cy="879286"/>
          </a:xfrm>
          <a:prstGeom prst="rect">
            <a:avLst/>
          </a:prstGeom>
        </p:spPr>
      </p:pic>
      <p:pic>
        <p:nvPicPr>
          <p:cNvPr descr="卡通人物  描述已自动生成" id="79" name="图片 78">
            <a:extLst>
              <a:ext uri="{FF2B5EF4-FFF2-40B4-BE49-F238E27FC236}">
                <a16:creationId xmlns:a16="http://schemas.microsoft.com/office/drawing/2014/main" id="{08F68EE7-6D2C-483A-8D68-A01AD24468E0}"/>
              </a:ext>
            </a:extLst>
          </p:cNvPr>
          <p:cNvPicPr>
            <a:picLocks noChangeAspect="1"/>
          </p:cNvPicPr>
          <p:nvPr/>
        </p:nvPicPr>
        <p:blipFill>
          <a:blip r:embed="rId4">
            <a:extLst>
              <a:ext uri="{28A0092B-C50C-407E-A947-70E740481C1C}">
                <a14:useLocalDpi val="0"/>
              </a:ext>
            </a:extLst>
          </a:blip>
          <a:stretch>
            <a:fillRect/>
          </a:stretch>
        </p:blipFill>
        <p:spPr>
          <a:xfrm>
            <a:off x="7965598" y="2549714"/>
            <a:ext cx="521365" cy="879286"/>
          </a:xfrm>
          <a:prstGeom prst="rect">
            <a:avLst/>
          </a:prstGeom>
        </p:spPr>
      </p:pic>
      <p:pic>
        <p:nvPicPr>
          <p:cNvPr descr="卡通人物  描述已自动生成" id="80" name="图片 79">
            <a:extLst>
              <a:ext uri="{FF2B5EF4-FFF2-40B4-BE49-F238E27FC236}">
                <a16:creationId xmlns:a16="http://schemas.microsoft.com/office/drawing/2014/main" id="{9B8DD4F8-2D21-43F4-A4AF-5FBDA25854C4}"/>
              </a:ext>
            </a:extLst>
          </p:cNvPr>
          <p:cNvPicPr>
            <a:picLocks noChangeAspect="1"/>
          </p:cNvPicPr>
          <p:nvPr/>
        </p:nvPicPr>
        <p:blipFill>
          <a:blip r:embed="rId4">
            <a:extLst>
              <a:ext uri="{28A0092B-C50C-407E-A947-70E740481C1C}">
                <a14:useLocalDpi val="0"/>
              </a:ext>
            </a:extLst>
          </a:blip>
          <a:stretch>
            <a:fillRect/>
          </a:stretch>
        </p:blipFill>
        <p:spPr>
          <a:xfrm>
            <a:off x="7965598" y="1413925"/>
            <a:ext cx="521365" cy="879286"/>
          </a:xfrm>
          <a:prstGeom prst="rect">
            <a:avLst/>
          </a:prstGeom>
        </p:spPr>
      </p:pic>
      <p:pic>
        <p:nvPicPr>
          <p:cNvPr descr="卡通人物  描述已自动生成" id="81" name="图片 80">
            <a:extLst>
              <a:ext uri="{FF2B5EF4-FFF2-40B4-BE49-F238E27FC236}">
                <a16:creationId xmlns:a16="http://schemas.microsoft.com/office/drawing/2014/main" id="{6BCFCCEC-5FCA-42EB-9898-E37FAFC57601}"/>
              </a:ext>
            </a:extLst>
          </p:cNvPr>
          <p:cNvPicPr>
            <a:picLocks noChangeAspect="1"/>
          </p:cNvPicPr>
          <p:nvPr/>
        </p:nvPicPr>
        <p:blipFill>
          <a:blip r:embed="rId4">
            <a:extLst>
              <a:ext uri="{28A0092B-C50C-407E-A947-70E740481C1C}">
                <a14:useLocalDpi val="0"/>
              </a:ext>
            </a:extLst>
          </a:blip>
          <a:stretch>
            <a:fillRect/>
          </a:stretch>
        </p:blipFill>
        <p:spPr>
          <a:xfrm>
            <a:off x="9261838" y="2549714"/>
            <a:ext cx="521365" cy="879286"/>
          </a:xfrm>
          <a:prstGeom prst="rect">
            <a:avLst/>
          </a:prstGeom>
        </p:spPr>
      </p:pic>
      <p:sp>
        <p:nvSpPr>
          <p:cNvPr id="88" name="文本框 87">
            <a:extLst>
              <a:ext uri="{FF2B5EF4-FFF2-40B4-BE49-F238E27FC236}">
                <a16:creationId xmlns:a16="http://schemas.microsoft.com/office/drawing/2014/main" id="{E09A9A9C-17CF-4BB4-A3F2-B3D564C84661}"/>
              </a:ext>
            </a:extLst>
          </p:cNvPr>
          <p:cNvSpPr txBox="1"/>
          <p:nvPr/>
        </p:nvSpPr>
        <p:spPr>
          <a:xfrm>
            <a:off x="6669359" y="3627590"/>
            <a:ext cx="3204176" cy="118872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adipiscing elit. Maecenas porttitor congue massa. purus lectus malesuada libero, sit amet commodo magna eros quis urna. Nunc viverra imperdiet</a:t>
            </a:r>
          </a:p>
        </p:txBody>
      </p:sp>
      <p:sp>
        <p:nvSpPr>
          <p:cNvPr id="85" name="文本框 84">
            <a:extLst>
              <a:ext uri="{FF2B5EF4-FFF2-40B4-BE49-F238E27FC236}">
                <a16:creationId xmlns:a16="http://schemas.microsoft.com/office/drawing/2014/main" id="{5D7A6BD4-E856-40AA-992A-3C5C62A6E54B}"/>
              </a:ext>
            </a:extLst>
          </p:cNvPr>
          <p:cNvSpPr txBox="1"/>
          <p:nvPr/>
        </p:nvSpPr>
        <p:spPr>
          <a:xfrm>
            <a:off x="8730233" y="5262628"/>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pic>
        <p:nvPicPr>
          <p:cNvPr descr="卡通人物  描述已自动生成" id="96" name="图片 95">
            <a:extLst>
              <a:ext uri="{FF2B5EF4-FFF2-40B4-BE49-F238E27FC236}">
                <a16:creationId xmlns:a16="http://schemas.microsoft.com/office/drawing/2014/main" id="{9E18A626-5C83-4615-9701-2EA74493F41F}"/>
              </a:ext>
            </a:extLst>
          </p:cNvPr>
          <p:cNvPicPr>
            <a:picLocks noChangeAspect="1"/>
          </p:cNvPicPr>
          <p:nvPr/>
        </p:nvPicPr>
        <p:blipFill>
          <a:blip r:embed="rId5">
            <a:extLst>
              <a:ext uri="{28A0092B-C50C-407E-A947-70E740481C1C}">
                <a14:useLocalDpi val="0"/>
              </a:ext>
            </a:extLst>
          </a:blip>
          <a:stretch>
            <a:fillRect/>
          </a:stretch>
        </p:blipFill>
        <p:spPr>
          <a:xfrm>
            <a:off x="7478010" y="5195297"/>
            <a:ext cx="2395524" cy="1662703"/>
          </a:xfrm>
          <a:prstGeom prst="rect">
            <a:avLst/>
          </a:prstGeom>
        </p:spPr>
      </p:pic>
      <p:sp>
        <p:nvSpPr>
          <p:cNvPr id="2" name="文本框 1"/>
          <p:cNvSpPr txBox="1"/>
          <p:nvPr/>
        </p:nvSpPr>
        <p:spPr>
          <a:xfrm>
            <a:off x="5868139" y="363984"/>
            <a:ext cx="2982897" cy="365760"/>
          </a:xfrm>
          <a:prstGeom prst="rect">
            <a:avLst/>
          </a:prstGeom>
          <a:noFill/>
        </p:spPr>
        <p:txBody>
          <a:bodyPr rtlCol="0" wrap="square">
            <a:spAutoFit/>
          </a:bodyPr>
          <a:lstStyle/>
          <a:p>
            <a:r>
              <a:rPr altLang="zh-CN" lang="en-US">
                <a:solidFill>
                  <a:srgbClr val="4B89AC"/>
                </a:solidFill>
              </a:rPr>
              <a:t>https://www.youyedoc.com/</a:t>
            </a:r>
          </a:p>
        </p:txBody>
      </p:sp>
    </p:spTree>
    <p:extLst>
      <p:ext uri="{BB962C8B-B14F-4D97-AF65-F5344CB8AC3E}">
        <p14:creationId val="1725586735"/>
      </p:ext>
    </p:extLst>
  </p:cSld>
  <p:clrMapOvr>
    <a:masterClrMapping/>
  </p:clrMapOvr>
  <mc:AlternateContent>
    <mc:Choice Requires="p15">
      <p:transition p14:dur="1250" spd="slow">
        <p15:prstTrans prst="airplane"/>
      </p:transition>
    </mc:Choice>
    <mc:Fallback>
      <p:transition spd="slow">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a:extLst>
              <a:ext uri="{FF2B5EF4-FFF2-40B4-BE49-F238E27FC236}">
                <a16:creationId xmlns:a16="http://schemas.microsoft.com/office/drawing/2014/main" id="{BF343E63-95AC-4D6C-9F5C-D8BF18A6D499}"/>
              </a:ext>
            </a:extLst>
          </p:cNvPr>
          <p:cNvSpPr/>
          <p:nvPr/>
        </p:nvSpPr>
        <p:spPr>
          <a:xfrm>
            <a:off x="0" y="0"/>
            <a:ext cx="12192000" cy="6858000"/>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1C01CD8A-0ED2-48D2-99DB-D7647476DEF2}"/>
              </a:ext>
            </a:extLst>
          </p:cNvPr>
          <p:cNvSpPr/>
          <p:nvPr/>
        </p:nvSpPr>
        <p:spPr>
          <a:xfrm>
            <a:off x="158750" y="124147"/>
            <a:ext cx="11874500" cy="6609706"/>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9FB88838-4545-4C66-9D3E-3A881D870CD7}"/>
              </a:ext>
            </a:extLst>
          </p:cNvPr>
          <p:cNvSpPr/>
          <p:nvPr/>
        </p:nvSpPr>
        <p:spPr>
          <a:xfrm>
            <a:off x="349250" y="319146"/>
            <a:ext cx="11493500" cy="6219708"/>
          </a:xfrm>
          <a:prstGeom prst="rect">
            <a:avLst/>
          </a:prstGeom>
          <a:solidFill>
            <a:srgbClr val="E4FCF9"/>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文本框 59">
            <a:extLst>
              <a:ext uri="{FF2B5EF4-FFF2-40B4-BE49-F238E27FC236}">
                <a16:creationId xmlns:a16="http://schemas.microsoft.com/office/drawing/2014/main" id="{3738D7B7-5E1E-49DC-95B2-BE3F774857CC}"/>
              </a:ext>
            </a:extLst>
          </p:cNvPr>
          <p:cNvSpPr txBox="1"/>
          <p:nvPr/>
        </p:nvSpPr>
        <p:spPr>
          <a:xfrm>
            <a:off x="510208" y="4212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pic>
        <p:nvPicPr>
          <p:cNvPr descr="卡通人物  描述已自动生成" id="25" name="图片 24">
            <a:extLst>
              <a:ext uri="{FF2B5EF4-FFF2-40B4-BE49-F238E27FC236}">
                <a16:creationId xmlns:a16="http://schemas.microsoft.com/office/drawing/2014/main" id="{C604F002-0BAA-4142-B396-03C453566C6F}"/>
              </a:ext>
            </a:extLst>
          </p:cNvPr>
          <p:cNvPicPr>
            <a:picLocks noChangeAspect="1"/>
          </p:cNvPicPr>
          <p:nvPr/>
        </p:nvPicPr>
        <p:blipFill>
          <a:blip r:embed="rId2">
            <a:extLst>
              <a:ext uri="{28A0092B-C50C-407E-A947-70E740481C1C}">
                <a14:useLocalDpi val="0"/>
              </a:ext>
            </a:extLst>
          </a:blip>
          <a:stretch>
            <a:fillRect/>
          </a:stretch>
        </p:blipFill>
        <p:spPr>
          <a:xfrm>
            <a:off x="5699741" y="4830152"/>
            <a:ext cx="1968499" cy="986710"/>
          </a:xfrm>
          <a:prstGeom prst="rect">
            <a:avLst/>
          </a:prstGeom>
        </p:spPr>
      </p:pic>
      <p:grpSp>
        <p:nvGrpSpPr>
          <p:cNvPr id="46" name="组合 45">
            <a:extLst>
              <a:ext uri="{FF2B5EF4-FFF2-40B4-BE49-F238E27FC236}">
                <a16:creationId xmlns:a16="http://schemas.microsoft.com/office/drawing/2014/main" id="{67F84E3F-4441-4305-9BB6-0E565E7AC117}"/>
              </a:ext>
            </a:extLst>
          </p:cNvPr>
          <p:cNvGrpSpPr/>
          <p:nvPr/>
        </p:nvGrpSpPr>
        <p:grpSpPr>
          <a:xfrm>
            <a:off x="6160776" y="1193800"/>
            <a:ext cx="4978400" cy="4978400"/>
            <a:chOff x="5910945" y="939800"/>
            <a:chExt cx="4978400" cy="4978400"/>
          </a:xfrm>
        </p:grpSpPr>
        <p:sp>
          <p:nvSpPr>
            <p:cNvPr id="40" name="任意多边形: 形状 39">
              <a:extLst>
                <a:ext uri="{FF2B5EF4-FFF2-40B4-BE49-F238E27FC236}">
                  <a16:creationId xmlns:a16="http://schemas.microsoft.com/office/drawing/2014/main" id="{7059C077-35A1-4965-B610-EE1CE5C4A5BB}"/>
                </a:ext>
              </a:extLst>
            </p:cNvPr>
            <p:cNvSpPr/>
            <p:nvPr/>
          </p:nvSpPr>
          <p:spPr>
            <a:xfrm>
              <a:off x="7594505" y="939800"/>
              <a:ext cx="13922" cy="4978400"/>
            </a:xfrm>
            <a:custGeom>
              <a:gdLst>
                <a:gd fmla="*/ 13922 w 13922" name="connsiteX0"/>
                <a:gd fmla="*/ 0 h 4978400" name="connsiteY0"/>
                <a:gd fmla="*/ 1222 w 13922" name="connsiteX1"/>
                <a:gd fmla="*/ 2438400 h 4978400" name="connsiteY1"/>
                <a:gd fmla="*/ 1222 w 13922" name="connsiteX2"/>
                <a:gd fmla="*/ 4978400 h 4978400" name="connsiteY2"/>
              </a:gdLst>
              <a:cxnLst>
                <a:cxn ang="0">
                  <a:pos x="connsiteX0" y="connsiteY0"/>
                </a:cxn>
                <a:cxn ang="0">
                  <a:pos x="connsiteX1" y="connsiteY1"/>
                </a:cxn>
                <a:cxn ang="0">
                  <a:pos x="connsiteX2" y="connsiteY2"/>
                </a:cxn>
              </a:cxnLst>
              <a:rect b="b" l="l" r="r" t="t"/>
              <a:pathLst>
                <a:path extrusionOk="0" h="4978400" w="13921">
                  <a:moveTo>
                    <a:pt x="13922" y="0"/>
                  </a:moveTo>
                  <a:cubicBezTo>
                    <a:pt x="-115728" y="727626"/>
                    <a:pt x="-126042" y="1657226"/>
                    <a:pt x="1222" y="2438400"/>
                  </a:cubicBezTo>
                  <a:cubicBezTo>
                    <a:pt x="83370" y="3285873"/>
                    <a:pt x="-53182" y="4124962"/>
                    <a:pt x="1222" y="4978400"/>
                  </a:cubicBezTo>
                </a:path>
              </a:pathLst>
            </a:custGeom>
            <a:noFill/>
            <a:ln cap="rnd" w="50800">
              <a:solidFill>
                <a:srgbClr val="FCE8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形状 40">
              <a:extLst>
                <a:ext uri="{FF2B5EF4-FFF2-40B4-BE49-F238E27FC236}">
                  <a16:creationId xmlns:a16="http://schemas.microsoft.com/office/drawing/2014/main" id="{3289605D-707B-47A1-B258-FB3D1E2C30AB}"/>
                </a:ext>
              </a:extLst>
            </p:cNvPr>
            <p:cNvSpPr/>
            <p:nvPr/>
          </p:nvSpPr>
          <p:spPr>
            <a:xfrm>
              <a:off x="9191863" y="939800"/>
              <a:ext cx="13922" cy="4978400"/>
            </a:xfrm>
            <a:custGeom>
              <a:gdLst>
                <a:gd fmla="*/ 13922 w 13922" name="connsiteX0"/>
                <a:gd fmla="*/ 0 h 4978400" name="connsiteY0"/>
                <a:gd fmla="*/ 1222 w 13922" name="connsiteX1"/>
                <a:gd fmla="*/ 2438400 h 4978400" name="connsiteY1"/>
                <a:gd fmla="*/ 1222 w 13922" name="connsiteX2"/>
                <a:gd fmla="*/ 4978400 h 4978400" name="connsiteY2"/>
              </a:gdLst>
              <a:cxnLst>
                <a:cxn ang="0">
                  <a:pos x="connsiteX0" y="connsiteY0"/>
                </a:cxn>
                <a:cxn ang="0">
                  <a:pos x="connsiteX1" y="connsiteY1"/>
                </a:cxn>
                <a:cxn ang="0">
                  <a:pos x="connsiteX2" y="connsiteY2"/>
                </a:cxn>
              </a:cxnLst>
              <a:rect b="b" l="l" r="r" t="t"/>
              <a:pathLst>
                <a:path extrusionOk="0" h="4978400" w="13921">
                  <a:moveTo>
                    <a:pt x="13922" y="0"/>
                  </a:moveTo>
                  <a:cubicBezTo>
                    <a:pt x="-115728" y="727626"/>
                    <a:pt x="-126042" y="1657226"/>
                    <a:pt x="1222" y="2438400"/>
                  </a:cubicBezTo>
                  <a:cubicBezTo>
                    <a:pt x="83370" y="3285873"/>
                    <a:pt x="-53182" y="4124962"/>
                    <a:pt x="1222" y="4978400"/>
                  </a:cubicBezTo>
                </a:path>
              </a:pathLst>
            </a:custGeom>
            <a:noFill/>
            <a:ln cap="rnd" w="50800">
              <a:solidFill>
                <a:srgbClr val="FCE8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任意多边形: 形状 41">
              <a:extLst>
                <a:ext uri="{FF2B5EF4-FFF2-40B4-BE49-F238E27FC236}">
                  <a16:creationId xmlns:a16="http://schemas.microsoft.com/office/drawing/2014/main" id="{19BAA6C3-E6CB-4790-8723-7DDDBF85B87D}"/>
                </a:ext>
              </a:extLst>
            </p:cNvPr>
            <p:cNvSpPr/>
            <p:nvPr/>
          </p:nvSpPr>
          <p:spPr>
            <a:xfrm rot="5400000">
              <a:off x="8393184" y="142248"/>
              <a:ext cx="13922" cy="4978400"/>
            </a:xfrm>
            <a:custGeom>
              <a:gdLst>
                <a:gd fmla="*/ 13922 w 13922" name="connsiteX0"/>
                <a:gd fmla="*/ 0 h 4978400" name="connsiteY0"/>
                <a:gd fmla="*/ 1222 w 13922" name="connsiteX1"/>
                <a:gd fmla="*/ 2438400 h 4978400" name="connsiteY1"/>
                <a:gd fmla="*/ 1222 w 13922" name="connsiteX2"/>
                <a:gd fmla="*/ 4978400 h 4978400" name="connsiteY2"/>
              </a:gdLst>
              <a:cxnLst>
                <a:cxn ang="0">
                  <a:pos x="connsiteX0" y="connsiteY0"/>
                </a:cxn>
                <a:cxn ang="0">
                  <a:pos x="connsiteX1" y="connsiteY1"/>
                </a:cxn>
                <a:cxn ang="0">
                  <a:pos x="connsiteX2" y="connsiteY2"/>
                </a:cxn>
              </a:cxnLst>
              <a:rect b="b" l="l" r="r" t="t"/>
              <a:pathLst>
                <a:path extrusionOk="0" h="4978400" w="13921">
                  <a:moveTo>
                    <a:pt x="13922" y="0"/>
                  </a:moveTo>
                  <a:cubicBezTo>
                    <a:pt x="-115728" y="727626"/>
                    <a:pt x="-126042" y="1657226"/>
                    <a:pt x="1222" y="2438400"/>
                  </a:cubicBezTo>
                  <a:cubicBezTo>
                    <a:pt x="83370" y="3285873"/>
                    <a:pt x="-53182" y="4124962"/>
                    <a:pt x="1222" y="4978400"/>
                  </a:cubicBezTo>
                </a:path>
              </a:pathLst>
            </a:custGeom>
            <a:noFill/>
            <a:ln cap="rnd" w="50800">
              <a:solidFill>
                <a:srgbClr val="FCE8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任意多边形: 形状 42">
              <a:extLst>
                <a:ext uri="{FF2B5EF4-FFF2-40B4-BE49-F238E27FC236}">
                  <a16:creationId xmlns:a16="http://schemas.microsoft.com/office/drawing/2014/main" id="{6BE690D9-364A-4C48-9781-AADC6DF1E61D}"/>
                </a:ext>
              </a:extLst>
            </p:cNvPr>
            <p:cNvSpPr/>
            <p:nvPr/>
          </p:nvSpPr>
          <p:spPr>
            <a:xfrm rot="5400000">
              <a:off x="8393184" y="1737352"/>
              <a:ext cx="13922" cy="4978400"/>
            </a:xfrm>
            <a:custGeom>
              <a:gdLst>
                <a:gd fmla="*/ 13922 w 13922" name="connsiteX0"/>
                <a:gd fmla="*/ 0 h 4978400" name="connsiteY0"/>
                <a:gd fmla="*/ 1222 w 13922" name="connsiteX1"/>
                <a:gd fmla="*/ 2438400 h 4978400" name="connsiteY1"/>
                <a:gd fmla="*/ 1222 w 13922" name="connsiteX2"/>
                <a:gd fmla="*/ 4978400 h 4978400" name="connsiteY2"/>
              </a:gdLst>
              <a:cxnLst>
                <a:cxn ang="0">
                  <a:pos x="connsiteX0" y="connsiteY0"/>
                </a:cxn>
                <a:cxn ang="0">
                  <a:pos x="connsiteX1" y="connsiteY1"/>
                </a:cxn>
                <a:cxn ang="0">
                  <a:pos x="connsiteX2" y="connsiteY2"/>
                </a:cxn>
              </a:cxnLst>
              <a:rect b="b" l="l" r="r" t="t"/>
              <a:pathLst>
                <a:path extrusionOk="0" h="4978400" w="13921">
                  <a:moveTo>
                    <a:pt x="13922" y="0"/>
                  </a:moveTo>
                  <a:cubicBezTo>
                    <a:pt x="-115728" y="727626"/>
                    <a:pt x="-126042" y="1657226"/>
                    <a:pt x="1222" y="2438400"/>
                  </a:cubicBezTo>
                  <a:cubicBezTo>
                    <a:pt x="83370" y="3285873"/>
                    <a:pt x="-53182" y="4124962"/>
                    <a:pt x="1222" y="4978400"/>
                  </a:cubicBezTo>
                </a:path>
              </a:pathLst>
            </a:custGeom>
            <a:noFill/>
            <a:ln cap="rnd" w="50800">
              <a:solidFill>
                <a:srgbClr val="FCE8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descr="卡通人物  描述已自动生成" id="32" name="图片 31">
            <a:extLst>
              <a:ext uri="{FF2B5EF4-FFF2-40B4-BE49-F238E27FC236}">
                <a16:creationId xmlns:a16="http://schemas.microsoft.com/office/drawing/2014/main" id="{B49F6977-4C33-458D-BAF9-B3088BFEE2EE}"/>
              </a:ext>
            </a:extLst>
          </p:cNvPr>
          <p:cNvPicPr>
            <a:picLocks noChangeAspect="1"/>
          </p:cNvPicPr>
          <p:nvPr/>
        </p:nvPicPr>
        <p:blipFill>
          <a:blip r:embed="rId3">
            <a:extLst>
              <a:ext uri="{28A0092B-C50C-407E-A947-70E740481C1C}">
                <a14:useLocalDpi val="0"/>
              </a:ext>
            </a:extLst>
          </a:blip>
          <a:stretch>
            <a:fillRect/>
          </a:stretch>
        </p:blipFill>
        <p:spPr>
          <a:xfrm>
            <a:off x="9854255" y="1239233"/>
            <a:ext cx="1073420" cy="1466949"/>
          </a:xfrm>
          <a:prstGeom prst="rect">
            <a:avLst/>
          </a:prstGeom>
        </p:spPr>
      </p:pic>
      <p:pic>
        <p:nvPicPr>
          <p:cNvPr descr="图片包含 游戏机  描述已自动生成" id="36" name="图片 35">
            <a:extLst>
              <a:ext uri="{FF2B5EF4-FFF2-40B4-BE49-F238E27FC236}">
                <a16:creationId xmlns:a16="http://schemas.microsoft.com/office/drawing/2014/main" id="{1441731F-9D89-48BB-9656-80B974DCA277}"/>
              </a:ext>
            </a:extLst>
          </p:cNvPr>
          <p:cNvPicPr>
            <a:picLocks noChangeAspect="1"/>
          </p:cNvPicPr>
          <p:nvPr/>
        </p:nvPicPr>
        <p:blipFill>
          <a:blip r:embed="rId4">
            <a:extLst>
              <a:ext uri="{28A0092B-C50C-407E-A947-70E740481C1C}">
                <a14:useLocalDpi val="0"/>
              </a:ext>
            </a:extLst>
          </a:blip>
          <a:stretch>
            <a:fillRect/>
          </a:stretch>
        </p:blipFill>
        <p:spPr>
          <a:xfrm>
            <a:off x="7967949" y="3002634"/>
            <a:ext cx="1340490" cy="1360732"/>
          </a:xfrm>
          <a:prstGeom prst="rect">
            <a:avLst/>
          </a:prstGeom>
        </p:spPr>
      </p:pic>
      <p:pic>
        <p:nvPicPr>
          <p:cNvPr descr="卡通人物  描述已自动生成" id="50" name="图片 49">
            <a:extLst>
              <a:ext uri="{FF2B5EF4-FFF2-40B4-BE49-F238E27FC236}">
                <a16:creationId xmlns:a16="http://schemas.microsoft.com/office/drawing/2014/main" id="{61B7DD69-2A3A-4E1D-9546-5D17F50E7AC6}"/>
              </a:ext>
            </a:extLst>
          </p:cNvPr>
          <p:cNvPicPr>
            <a:picLocks noChangeAspect="1"/>
          </p:cNvPicPr>
          <p:nvPr/>
        </p:nvPicPr>
        <p:blipFill>
          <a:blip r:embed="rId5">
            <a:extLst>
              <a:ext uri="{28A0092B-C50C-407E-A947-70E740481C1C}">
                <a14:useLocalDpi val="0"/>
              </a:ext>
            </a:extLst>
          </a:blip>
          <a:stretch>
            <a:fillRect/>
          </a:stretch>
        </p:blipFill>
        <p:spPr>
          <a:xfrm>
            <a:off x="9689686" y="2833630"/>
            <a:ext cx="1504336" cy="1504336"/>
          </a:xfrm>
          <a:prstGeom prst="rect">
            <a:avLst/>
          </a:prstGeom>
        </p:spPr>
      </p:pic>
      <p:pic>
        <p:nvPicPr>
          <p:cNvPr descr="卡通人物  描述已自动生成" id="54" name="图片 53">
            <a:extLst>
              <a:ext uri="{FF2B5EF4-FFF2-40B4-BE49-F238E27FC236}">
                <a16:creationId xmlns:a16="http://schemas.microsoft.com/office/drawing/2014/main" id="{FA602A94-50EF-459A-85FA-3F5A8F111024}"/>
              </a:ext>
            </a:extLst>
          </p:cNvPr>
          <p:cNvPicPr>
            <a:picLocks noChangeAspect="1"/>
          </p:cNvPicPr>
          <p:nvPr/>
        </p:nvPicPr>
        <p:blipFill>
          <a:blip r:embed="rId6">
            <a:extLst>
              <a:ext uri="{28A0092B-C50C-407E-A947-70E740481C1C}">
                <a14:useLocalDpi val="0"/>
              </a:ext>
            </a:extLst>
          </a:blip>
          <a:stretch>
            <a:fillRect/>
          </a:stretch>
        </p:blipFill>
        <p:spPr>
          <a:xfrm flipH="1">
            <a:off x="6109593" y="1359884"/>
            <a:ext cx="1575993" cy="1346298"/>
          </a:xfrm>
          <a:prstGeom prst="rect">
            <a:avLst/>
          </a:prstGeom>
        </p:spPr>
      </p:pic>
      <p:sp>
        <p:nvSpPr>
          <p:cNvPr id="57" name="文本框 56">
            <a:extLst>
              <a:ext uri="{FF2B5EF4-FFF2-40B4-BE49-F238E27FC236}">
                <a16:creationId xmlns:a16="http://schemas.microsoft.com/office/drawing/2014/main" id="{4600EC55-8980-4242-B10F-91E40F8917D3}"/>
              </a:ext>
            </a:extLst>
          </p:cNvPr>
          <p:cNvSpPr txBox="1"/>
          <p:nvPr/>
        </p:nvSpPr>
        <p:spPr>
          <a:xfrm>
            <a:off x="7844335" y="1778552"/>
            <a:ext cx="1433169" cy="701040"/>
          </a:xfrm>
          <a:prstGeom prst="rect">
            <a:avLst/>
          </a:prstGeom>
          <a:solidFill>
            <a:srgbClr val="D2FAF5"/>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TEXT HERE</a:t>
            </a:r>
          </a:p>
        </p:txBody>
      </p:sp>
      <p:sp>
        <p:nvSpPr>
          <p:cNvPr id="58" name="文本框 57">
            <a:extLst>
              <a:ext uri="{FF2B5EF4-FFF2-40B4-BE49-F238E27FC236}">
                <a16:creationId xmlns:a16="http://schemas.microsoft.com/office/drawing/2014/main" id="{4D31167B-2C0A-43BE-9FC0-FA71DCF063A3}"/>
              </a:ext>
            </a:extLst>
          </p:cNvPr>
          <p:cNvSpPr txBox="1"/>
          <p:nvPr/>
        </p:nvSpPr>
        <p:spPr>
          <a:xfrm>
            <a:off x="9651587" y="5176573"/>
            <a:ext cx="1433169" cy="701040"/>
          </a:xfrm>
          <a:prstGeom prst="rect">
            <a:avLst/>
          </a:prstGeom>
          <a:solidFill>
            <a:srgbClr val="D2FAF5"/>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TEXT HERE</a:t>
            </a:r>
          </a:p>
        </p:txBody>
      </p:sp>
      <p:sp>
        <p:nvSpPr>
          <p:cNvPr id="62" name="文本框 61">
            <a:extLst>
              <a:ext uri="{FF2B5EF4-FFF2-40B4-BE49-F238E27FC236}">
                <a16:creationId xmlns:a16="http://schemas.microsoft.com/office/drawing/2014/main" id="{64F66416-4416-419D-8107-2B25C863018A}"/>
              </a:ext>
            </a:extLst>
          </p:cNvPr>
          <p:cNvSpPr txBox="1"/>
          <p:nvPr/>
        </p:nvSpPr>
        <p:spPr>
          <a:xfrm>
            <a:off x="6005916" y="3130029"/>
            <a:ext cx="1827647" cy="146304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Fusce est. Vivamus a tellus. Pellentesque habitant morbi tristique senectus et netus et malesuada</a:t>
            </a:r>
          </a:p>
        </p:txBody>
      </p:sp>
      <p:sp>
        <p:nvSpPr>
          <p:cNvPr id="64" name="文本框 63">
            <a:extLst>
              <a:ext uri="{FF2B5EF4-FFF2-40B4-BE49-F238E27FC236}">
                <a16:creationId xmlns:a16="http://schemas.microsoft.com/office/drawing/2014/main" id="{D7B6D7DC-289D-4FD4-87A4-A21035D60D72}"/>
              </a:ext>
            </a:extLst>
          </p:cNvPr>
          <p:cNvSpPr txBox="1"/>
          <p:nvPr/>
        </p:nvSpPr>
        <p:spPr>
          <a:xfrm>
            <a:off x="7893550" y="4792052"/>
            <a:ext cx="1586585" cy="146304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 Fusce posuere, magna sed pulvinar ultricies, purus lectus malesuada libero,</a:t>
            </a:r>
          </a:p>
        </p:txBody>
      </p:sp>
      <p:pic>
        <p:nvPicPr>
          <p:cNvPr id="68" name="图片 67">
            <a:extLst>
              <a:ext uri="{FF2B5EF4-FFF2-40B4-BE49-F238E27FC236}">
                <a16:creationId xmlns:a16="http://schemas.microsoft.com/office/drawing/2014/main" id="{8D2EDE98-0D61-41E0-87B7-1C9032657B6F}"/>
              </a:ext>
            </a:extLst>
          </p:cNvPr>
          <p:cNvPicPr>
            <a:picLocks noChangeAspect="1"/>
          </p:cNvPicPr>
          <p:nvPr/>
        </p:nvPicPr>
        <p:blipFill>
          <a:blip r:embed="rId7">
            <a:extLst>
              <a:ext uri="{28A0092B-C50C-407E-A947-70E740481C1C}">
                <a14:useLocalDpi val="0"/>
              </a:ext>
            </a:extLst>
          </a:blip>
          <a:stretch>
            <a:fillRect/>
          </a:stretch>
        </p:blipFill>
        <p:spPr>
          <a:xfrm>
            <a:off x="997979" y="1846613"/>
            <a:ext cx="666824" cy="414577"/>
          </a:xfrm>
          <a:prstGeom prst="rect">
            <a:avLst/>
          </a:prstGeom>
        </p:spPr>
      </p:pic>
      <p:sp>
        <p:nvSpPr>
          <p:cNvPr id="70" name="文本框 69">
            <a:extLst>
              <a:ext uri="{FF2B5EF4-FFF2-40B4-BE49-F238E27FC236}">
                <a16:creationId xmlns:a16="http://schemas.microsoft.com/office/drawing/2014/main" id="{66FF9254-97DF-4E3F-872E-EFA95FC060DA}"/>
              </a:ext>
            </a:extLst>
          </p:cNvPr>
          <p:cNvSpPr txBox="1"/>
          <p:nvPr/>
        </p:nvSpPr>
        <p:spPr>
          <a:xfrm>
            <a:off x="1823554" y="1706444"/>
            <a:ext cx="3461126"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a:t>
            </a:r>
          </a:p>
        </p:txBody>
      </p:sp>
      <p:pic>
        <p:nvPicPr>
          <p:cNvPr id="73" name="图片 72">
            <a:extLst>
              <a:ext uri="{FF2B5EF4-FFF2-40B4-BE49-F238E27FC236}">
                <a16:creationId xmlns:a16="http://schemas.microsoft.com/office/drawing/2014/main" id="{792D8FAF-77F1-459E-8821-054AB8961AF0}"/>
              </a:ext>
            </a:extLst>
          </p:cNvPr>
          <p:cNvPicPr>
            <a:picLocks noChangeAspect="1"/>
          </p:cNvPicPr>
          <p:nvPr/>
        </p:nvPicPr>
        <p:blipFill>
          <a:blip r:embed="rId7">
            <a:extLst>
              <a:ext uri="{28A0092B-C50C-407E-A947-70E740481C1C}">
                <a14:useLocalDpi val="0"/>
              </a:ext>
            </a:extLst>
          </a:blip>
          <a:stretch>
            <a:fillRect/>
          </a:stretch>
        </p:blipFill>
        <p:spPr>
          <a:xfrm>
            <a:off x="997979" y="2958235"/>
            <a:ext cx="666824" cy="414577"/>
          </a:xfrm>
          <a:prstGeom prst="rect">
            <a:avLst/>
          </a:prstGeom>
        </p:spPr>
      </p:pic>
      <p:sp>
        <p:nvSpPr>
          <p:cNvPr id="74" name="文本框 73">
            <a:extLst>
              <a:ext uri="{FF2B5EF4-FFF2-40B4-BE49-F238E27FC236}">
                <a16:creationId xmlns:a16="http://schemas.microsoft.com/office/drawing/2014/main" id="{55CF2011-03D5-40A9-8283-65081C242D29}"/>
              </a:ext>
            </a:extLst>
          </p:cNvPr>
          <p:cNvSpPr txBox="1"/>
          <p:nvPr/>
        </p:nvSpPr>
        <p:spPr>
          <a:xfrm>
            <a:off x="1823554" y="2818066"/>
            <a:ext cx="3461126"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a:t>
            </a:r>
          </a:p>
        </p:txBody>
      </p:sp>
      <p:pic>
        <p:nvPicPr>
          <p:cNvPr id="76" name="图片 75">
            <a:extLst>
              <a:ext uri="{FF2B5EF4-FFF2-40B4-BE49-F238E27FC236}">
                <a16:creationId xmlns:a16="http://schemas.microsoft.com/office/drawing/2014/main" id="{E991F364-A44B-4D1D-B104-06BD66DF28FC}"/>
              </a:ext>
            </a:extLst>
          </p:cNvPr>
          <p:cNvPicPr>
            <a:picLocks noChangeAspect="1"/>
          </p:cNvPicPr>
          <p:nvPr/>
        </p:nvPicPr>
        <p:blipFill>
          <a:blip r:embed="rId7">
            <a:extLst>
              <a:ext uri="{28A0092B-C50C-407E-A947-70E740481C1C}">
                <a14:useLocalDpi val="0"/>
              </a:ext>
            </a:extLst>
          </a:blip>
          <a:stretch>
            <a:fillRect/>
          </a:stretch>
        </p:blipFill>
        <p:spPr>
          <a:xfrm>
            <a:off x="997979" y="4069857"/>
            <a:ext cx="666824" cy="414577"/>
          </a:xfrm>
          <a:prstGeom prst="rect">
            <a:avLst/>
          </a:prstGeom>
        </p:spPr>
      </p:pic>
      <p:sp>
        <p:nvSpPr>
          <p:cNvPr id="77" name="文本框 76">
            <a:extLst>
              <a:ext uri="{FF2B5EF4-FFF2-40B4-BE49-F238E27FC236}">
                <a16:creationId xmlns:a16="http://schemas.microsoft.com/office/drawing/2014/main" id="{1858B514-163C-456F-838B-43E79B241522}"/>
              </a:ext>
            </a:extLst>
          </p:cNvPr>
          <p:cNvSpPr txBox="1"/>
          <p:nvPr/>
        </p:nvSpPr>
        <p:spPr>
          <a:xfrm>
            <a:off x="1823554" y="3929688"/>
            <a:ext cx="3461126"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a:t>
            </a:r>
          </a:p>
        </p:txBody>
      </p:sp>
      <p:pic>
        <p:nvPicPr>
          <p:cNvPr id="87" name="图片 86">
            <a:extLst>
              <a:ext uri="{FF2B5EF4-FFF2-40B4-BE49-F238E27FC236}">
                <a16:creationId xmlns:a16="http://schemas.microsoft.com/office/drawing/2014/main" id="{C8690520-FE58-45E9-92C6-41FF16C4DE55}"/>
              </a:ext>
            </a:extLst>
          </p:cNvPr>
          <p:cNvPicPr>
            <a:picLocks noChangeAspect="1"/>
          </p:cNvPicPr>
          <p:nvPr/>
        </p:nvPicPr>
        <p:blipFill>
          <a:blip r:embed="rId7">
            <a:extLst>
              <a:ext uri="{28A0092B-C50C-407E-A947-70E740481C1C}">
                <a14:useLocalDpi val="0"/>
              </a:ext>
            </a:extLst>
          </a:blip>
          <a:stretch>
            <a:fillRect/>
          </a:stretch>
        </p:blipFill>
        <p:spPr>
          <a:xfrm>
            <a:off x="997979" y="5181479"/>
            <a:ext cx="666824" cy="414577"/>
          </a:xfrm>
          <a:prstGeom prst="rect">
            <a:avLst/>
          </a:prstGeom>
        </p:spPr>
      </p:pic>
      <p:sp>
        <p:nvSpPr>
          <p:cNvPr id="88" name="文本框 87">
            <a:extLst>
              <a:ext uri="{FF2B5EF4-FFF2-40B4-BE49-F238E27FC236}">
                <a16:creationId xmlns:a16="http://schemas.microsoft.com/office/drawing/2014/main" id="{10023434-3C92-42A6-9308-539C1162C677}"/>
              </a:ext>
            </a:extLst>
          </p:cNvPr>
          <p:cNvSpPr txBox="1"/>
          <p:nvPr/>
        </p:nvSpPr>
        <p:spPr>
          <a:xfrm>
            <a:off x="1823554" y="5041310"/>
            <a:ext cx="3461126"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a:t>
            </a:r>
          </a:p>
        </p:txBody>
      </p:sp>
      <p:sp>
        <p:nvSpPr>
          <p:cNvPr id="96" name="文本框 95">
            <a:extLst>
              <a:ext uri="{FF2B5EF4-FFF2-40B4-BE49-F238E27FC236}">
                <a16:creationId xmlns:a16="http://schemas.microsoft.com/office/drawing/2014/main" id="{5922E66C-BEAD-408E-9C79-4351A91A2E02}"/>
              </a:ext>
            </a:extLst>
          </p:cNvPr>
          <p:cNvSpPr txBox="1"/>
          <p:nvPr/>
        </p:nvSpPr>
        <p:spPr>
          <a:xfrm>
            <a:off x="8773416"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100" name="图片 99">
            <a:extLst>
              <a:ext uri="{FF2B5EF4-FFF2-40B4-BE49-F238E27FC236}">
                <a16:creationId xmlns:a16="http://schemas.microsoft.com/office/drawing/2014/main" id="{52092743-72F2-4AB3-A08E-A46AB152C8FA}"/>
              </a:ext>
            </a:extLst>
          </p:cNvPr>
          <p:cNvPicPr>
            <a:picLocks noChangeAspect="1"/>
          </p:cNvPicPr>
          <p:nvPr/>
        </p:nvPicPr>
        <p:blipFill>
          <a:blip r:embed="rId8">
            <a:extLst>
              <a:ext uri="{28A0092B-C50C-407E-A947-70E740481C1C}">
                <a14:useLocalDpi val="0"/>
              </a:ext>
            </a:extLst>
          </a:blip>
          <a:stretch>
            <a:fillRect/>
          </a:stretch>
        </p:blipFill>
        <p:spPr>
          <a:xfrm>
            <a:off x="2555867" y="548430"/>
            <a:ext cx="1080904" cy="668900"/>
          </a:xfrm>
          <a:prstGeom prst="rect">
            <a:avLst/>
          </a:prstGeom>
        </p:spPr>
      </p:pic>
    </p:spTree>
    <p:extLst>
      <p:ext uri="{BB962C8B-B14F-4D97-AF65-F5344CB8AC3E}">
        <p14:creationId val="1335848031"/>
      </p:ext>
    </p:extLst>
  </p:cSld>
  <p:clrMapOvr>
    <a:masterClrMapping/>
  </p:clrMapOvr>
  <mc:AlternateContent>
    <mc:Choice Requires="p15">
      <p:transition p14:dur="1250" spd="slow">
        <p15:prstTrans invX="1" prst="airplane"/>
      </p:transition>
    </mc:Choice>
    <mc:Fallback>
      <p:transition spd="slow">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矩形 14">
            <a:extLst>
              <a:ext uri="{FF2B5EF4-FFF2-40B4-BE49-F238E27FC236}">
                <a16:creationId xmlns:a16="http://schemas.microsoft.com/office/drawing/2014/main" id="{08502A60-835E-41BC-A8BE-893568C75007}"/>
              </a:ext>
            </a:extLst>
          </p:cNvPr>
          <p:cNvSpPr/>
          <p:nvPr/>
        </p:nvSpPr>
        <p:spPr>
          <a:xfrm>
            <a:off x="0" y="0"/>
            <a:ext cx="12192000" cy="6858000"/>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2BFEF044-50CA-4959-9690-0E545A79C290}"/>
              </a:ext>
            </a:extLst>
          </p:cNvPr>
          <p:cNvSpPr/>
          <p:nvPr/>
        </p:nvSpPr>
        <p:spPr>
          <a:xfrm>
            <a:off x="158750" y="124147"/>
            <a:ext cx="11874500" cy="6609706"/>
          </a:xfrm>
          <a:prstGeom prst="rect">
            <a:avLst/>
          </a:prstGeom>
          <a:solidFill>
            <a:srgbClr val="E4FC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卡通人物  描述已自动生成" id="11" name="图片 10">
            <a:extLst>
              <a:ext uri="{FF2B5EF4-FFF2-40B4-BE49-F238E27FC236}">
                <a16:creationId xmlns:a16="http://schemas.microsoft.com/office/drawing/2014/main" id="{97F34F03-80E6-468B-A37E-7AE1E15AF162}"/>
              </a:ext>
            </a:extLst>
          </p:cNvPr>
          <p:cNvPicPr>
            <a:picLocks noChangeAspect="1"/>
          </p:cNvPicPr>
          <p:nvPr/>
        </p:nvPicPr>
        <p:blipFill>
          <a:blip r:embed="rId3">
            <a:extLst>
              <a:ext uri="{28A0092B-C50C-407E-A947-70E740481C1C}">
                <a14:useLocalDpi val="0"/>
              </a:ext>
            </a:extLst>
          </a:blip>
          <a:stretch>
            <a:fillRect/>
          </a:stretch>
        </p:blipFill>
        <p:spPr>
          <a:xfrm>
            <a:off x="3229591" y="300922"/>
            <a:ext cx="1080905" cy="702250"/>
          </a:xfrm>
          <a:prstGeom prst="rect">
            <a:avLst/>
          </a:prstGeom>
        </p:spPr>
      </p:pic>
      <p:graphicFrame>
        <p:nvGraphicFramePr>
          <p:cNvPr id="12" name="表格 12">
            <a:extLst>
              <a:ext uri="{FF2B5EF4-FFF2-40B4-BE49-F238E27FC236}">
                <a16:creationId xmlns:a16="http://schemas.microsoft.com/office/drawing/2014/main" id="{A96B95DA-C67B-44CA-A2EA-7E733D8DCF5A}"/>
              </a:ext>
            </a:extLst>
          </p:cNvPr>
          <p:cNvGraphicFramePr>
            <a:graphicFrameLocks noGrp="1"/>
          </p:cNvGraphicFramePr>
          <p:nvPr>
            <p:extLst>
              <p:ext uri="{D42A27DB-BD31-4B8C-83A1-F6EECF244321}">
                <p14:modId val="1803544498"/>
              </p:ext>
            </p:extLst>
          </p:nvPr>
        </p:nvGraphicFramePr>
        <p:xfrm>
          <a:off x="1554163" y="1600199"/>
          <a:ext cx="9083675" cy="4700688"/>
        </p:xfrm>
        <a:graphic>
          <a:graphicData uri="http://schemas.openxmlformats.org/drawingml/2006/table">
            <a:tbl>
              <a:tblPr>
                <a:effectLst>
                  <a:outerShdw algn="tl" dir="2700000" dist="127000" rotWithShape="0">
                    <a:prstClr val="black"/>
                  </a:outerShdw>
                </a:effectLst>
                <a:tableStyleId>{5C22544A-7EE6-4342-B048-85BDC9FD1C3A}</a:tableStyleId>
              </a:tblPr>
              <a:tblGrid>
                <a:gridCol w="1816735">
                  <a:extLst>
                    <a:ext uri="{9D8B030D-6E8A-4147-A177-3AD203B41FA5}">
                      <a16:colId xmlns:a16="http://schemas.microsoft.com/office/drawing/2014/main" val="3702009075"/>
                    </a:ext>
                  </a:extLst>
                </a:gridCol>
                <a:gridCol w="1816735">
                  <a:extLst>
                    <a:ext uri="{9D8B030D-6E8A-4147-A177-3AD203B41FA5}">
                      <a16:colId xmlns:a16="http://schemas.microsoft.com/office/drawing/2014/main" val="1579994138"/>
                    </a:ext>
                  </a:extLst>
                </a:gridCol>
                <a:gridCol w="1816735">
                  <a:extLst>
                    <a:ext uri="{9D8B030D-6E8A-4147-A177-3AD203B41FA5}">
                      <a16:colId xmlns:a16="http://schemas.microsoft.com/office/drawing/2014/main" val="4004626173"/>
                    </a:ext>
                  </a:extLst>
                </a:gridCol>
                <a:gridCol w="1816735">
                  <a:extLst>
                    <a:ext uri="{9D8B030D-6E8A-4147-A177-3AD203B41FA5}">
                      <a16:colId xmlns:a16="http://schemas.microsoft.com/office/drawing/2014/main" val="1290773702"/>
                    </a:ext>
                  </a:extLst>
                </a:gridCol>
                <a:gridCol w="1816735">
                  <a:extLst>
                    <a:ext uri="{9D8B030D-6E8A-4147-A177-3AD203B41FA5}">
                      <a16:colId xmlns:a16="http://schemas.microsoft.com/office/drawing/2014/main" val="2631668972"/>
                    </a:ext>
                  </a:extLst>
                </a:gridCol>
              </a:tblGrid>
              <a:tr h="1566896">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4B89AC"/>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extLst>
                  <a:ext uri="{0D108BD9-81ED-4DB2-BD59-A6C34878D82A}">
                    <a16:rowId xmlns:a16="http://schemas.microsoft.com/office/drawing/2014/main" val="934653139"/>
                  </a:ext>
                </a:extLst>
              </a:tr>
              <a:tr h="1566896">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4B89AC"/>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extLst>
                  <a:ext uri="{0D108BD9-81ED-4DB2-BD59-A6C34878D82A}">
                    <a16:rowId xmlns:a16="http://schemas.microsoft.com/office/drawing/2014/main" val="3331097596"/>
                  </a:ext>
                </a:extLst>
              </a:tr>
              <a:tr h="1566896">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4B89AC"/>
                    </a:solidFill>
                  </a:tcPr>
                </a:tc>
                <a:tc>
                  <a:txBody>
                    <a:bodyPr vert="horz" wrap="square"/>
                    <a:lstStyle/>
                    <a:p>
                      <a:pPr algn="ctr"/>
                      <a:endParaRPr altLang="en-US" lang="zh-CN"/>
                    </a:p>
                  </a:txBody>
                  <a:tcPr anchor="ctr">
                    <a:lnL algn="ctr" cap="flat" cmpd="sng" w="19050">
                      <a:solidFill>
                        <a:schemeClr val="tx1"/>
                      </a:solidFill>
                      <a:prstDash val="solid"/>
                      <a:round/>
                      <a:headEnd len="med" type="none" w="med"/>
                      <a:tailEnd len="med" type="none" w="med"/>
                    </a:lnL>
                    <a:lnR algn="ctr" cap="flat" cmpd="sng" w="19050">
                      <a:solidFill>
                        <a:schemeClr val="tx1"/>
                      </a:solidFill>
                      <a:prstDash val="solid"/>
                      <a:round/>
                      <a:headEnd len="med" type="none" w="med"/>
                      <a:tailEnd len="med" type="none" w="med"/>
                    </a:lnR>
                    <a:lnT algn="ctr" cap="flat" cmpd="sng" w="19050">
                      <a:solidFill>
                        <a:schemeClr val="tx1"/>
                      </a:solidFill>
                      <a:prstDash val="solid"/>
                      <a:round/>
                      <a:headEnd len="med" type="none" w="med"/>
                      <a:tailEnd len="med" type="none" w="med"/>
                    </a:lnT>
                    <a:lnB algn="ctr" cap="flat" cmpd="sng" w="19050">
                      <a:solidFill>
                        <a:schemeClr val="tx1"/>
                      </a:solidFill>
                      <a:prstDash val="solid"/>
                      <a:round/>
                      <a:headEnd len="med" type="none" w="med"/>
                      <a:tailEnd len="med" type="none" w="med"/>
                    </a:lnB>
                    <a:solidFill>
                      <a:srgbClr val="FCE850"/>
                    </a:solidFill>
                  </a:tcPr>
                </a:tc>
                <a:extLst>
                  <a:ext uri="{0D108BD9-81ED-4DB2-BD59-A6C34878D82A}">
                    <a16:rowId xmlns:a16="http://schemas.microsoft.com/office/drawing/2014/main" val="1522498121"/>
                  </a:ext>
                </a:extLst>
              </a:tr>
            </a:tbl>
          </a:graphicData>
        </a:graphic>
      </p:graphicFrame>
      <p:sp>
        <p:nvSpPr>
          <p:cNvPr id="19" name="文本框 18">
            <a:extLst>
              <a:ext uri="{FF2B5EF4-FFF2-40B4-BE49-F238E27FC236}">
                <a16:creationId xmlns:a16="http://schemas.microsoft.com/office/drawing/2014/main" id="{E34A1A84-9E08-479A-9A48-177AF39DBE8C}"/>
              </a:ext>
            </a:extLst>
          </p:cNvPr>
          <p:cNvSpPr txBox="1"/>
          <p:nvPr/>
        </p:nvSpPr>
        <p:spPr>
          <a:xfrm>
            <a:off x="510207" y="4212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21" name="文本框 20">
            <a:extLst>
              <a:ext uri="{FF2B5EF4-FFF2-40B4-BE49-F238E27FC236}">
                <a16:creationId xmlns:a16="http://schemas.microsoft.com/office/drawing/2014/main" id="{D87DF352-FCBD-4C71-91AC-C2C283865A1F}"/>
              </a:ext>
            </a:extLst>
          </p:cNvPr>
          <p:cNvSpPr txBox="1"/>
          <p:nvPr/>
        </p:nvSpPr>
        <p:spPr>
          <a:xfrm>
            <a:off x="8773415"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sp>
        <p:nvSpPr>
          <p:cNvPr id="24" name="文本框 23">
            <a:extLst>
              <a:ext uri="{FF2B5EF4-FFF2-40B4-BE49-F238E27FC236}">
                <a16:creationId xmlns:a16="http://schemas.microsoft.com/office/drawing/2014/main" id="{7363CB39-E9F9-4E9C-A3E3-0E2B46240EA1}"/>
              </a:ext>
            </a:extLst>
          </p:cNvPr>
          <p:cNvSpPr txBox="1"/>
          <p:nvPr/>
        </p:nvSpPr>
        <p:spPr>
          <a:xfrm>
            <a:off x="9135645" y="3750488"/>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sp>
        <p:nvSpPr>
          <p:cNvPr id="25" name="文本框 24">
            <a:extLst>
              <a:ext uri="{FF2B5EF4-FFF2-40B4-BE49-F238E27FC236}">
                <a16:creationId xmlns:a16="http://schemas.microsoft.com/office/drawing/2014/main" id="{35104313-B375-47FA-A0D9-B1F43F9D8681}"/>
              </a:ext>
            </a:extLst>
          </p:cNvPr>
          <p:cNvSpPr txBox="1"/>
          <p:nvPr/>
        </p:nvSpPr>
        <p:spPr>
          <a:xfrm>
            <a:off x="510207" y="5363388"/>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pic>
        <p:nvPicPr>
          <p:cNvPr descr="卡通人物  描述已自动生成" id="27" name="图片 26">
            <a:extLst>
              <a:ext uri="{FF2B5EF4-FFF2-40B4-BE49-F238E27FC236}">
                <a16:creationId xmlns:a16="http://schemas.microsoft.com/office/drawing/2014/main" id="{0323FC5D-18CE-45C4-B2C7-87E5AE4B59C2}"/>
              </a:ext>
            </a:extLst>
          </p:cNvPr>
          <p:cNvPicPr>
            <a:picLocks noChangeAspect="1"/>
          </p:cNvPicPr>
          <p:nvPr/>
        </p:nvPicPr>
        <p:blipFill>
          <a:blip r:embed="rId4">
            <a:extLst>
              <a:ext uri="{28A0092B-C50C-407E-A947-70E740481C1C}">
                <a14:useLocalDpi val="0"/>
              </a:ext>
            </a:extLst>
          </a:blip>
          <a:stretch>
            <a:fillRect/>
          </a:stretch>
        </p:blipFill>
        <p:spPr>
          <a:xfrm>
            <a:off x="1554162" y="1600199"/>
            <a:ext cx="1176338" cy="1581362"/>
          </a:xfrm>
          <a:prstGeom prst="rect">
            <a:avLst/>
          </a:prstGeom>
        </p:spPr>
      </p:pic>
      <p:pic>
        <p:nvPicPr>
          <p:cNvPr descr="卡通人物  描述已自动生成" id="31" name="图片 30">
            <a:extLst>
              <a:ext uri="{FF2B5EF4-FFF2-40B4-BE49-F238E27FC236}">
                <a16:creationId xmlns:a16="http://schemas.microsoft.com/office/drawing/2014/main" id="{A91E43F1-11C2-40CE-B4A0-39F0DAB78ED8}"/>
              </a:ext>
            </a:extLst>
          </p:cNvPr>
          <p:cNvPicPr>
            <a:picLocks noChangeAspect="1"/>
          </p:cNvPicPr>
          <p:nvPr/>
        </p:nvPicPr>
        <p:blipFill>
          <a:blip r:embed="rId5">
            <a:extLst>
              <a:ext uri="{28A0092B-C50C-407E-A947-70E740481C1C}">
                <a14:useLocalDpi val="0"/>
              </a:ext>
            </a:extLst>
          </a:blip>
          <a:stretch>
            <a:fillRect/>
          </a:stretch>
        </p:blipFill>
        <p:spPr>
          <a:xfrm>
            <a:off x="5357655" y="3181561"/>
            <a:ext cx="1476690" cy="1537964"/>
          </a:xfrm>
          <a:prstGeom prst="rect">
            <a:avLst/>
          </a:prstGeom>
        </p:spPr>
      </p:pic>
      <p:pic>
        <p:nvPicPr>
          <p:cNvPr descr="卡通人物  描述已自动生成" id="35" name="图片 34">
            <a:extLst>
              <a:ext uri="{FF2B5EF4-FFF2-40B4-BE49-F238E27FC236}">
                <a16:creationId xmlns:a16="http://schemas.microsoft.com/office/drawing/2014/main" id="{617FD2F7-5F7A-4783-A1C9-BA48B3DE492A}"/>
              </a:ext>
            </a:extLst>
          </p:cNvPr>
          <p:cNvPicPr>
            <a:picLocks noChangeAspect="1"/>
          </p:cNvPicPr>
          <p:nvPr/>
        </p:nvPicPr>
        <p:blipFill>
          <a:blip r:embed="rId6">
            <a:extLst>
              <a:ext uri="{28A0092B-C50C-407E-A947-70E740481C1C}">
                <a14:useLocalDpi val="0"/>
              </a:ext>
            </a:extLst>
          </a:blip>
          <a:stretch>
            <a:fillRect/>
          </a:stretch>
        </p:blipFill>
        <p:spPr>
          <a:xfrm>
            <a:off x="6980395" y="1436733"/>
            <a:ext cx="1876332" cy="1876332"/>
          </a:xfrm>
          <a:prstGeom prst="rect">
            <a:avLst/>
          </a:prstGeom>
        </p:spPr>
      </p:pic>
      <p:pic>
        <p:nvPicPr>
          <p:cNvPr descr="卡通人物  描述已自动生成" id="37" name="图片 36">
            <a:extLst>
              <a:ext uri="{FF2B5EF4-FFF2-40B4-BE49-F238E27FC236}">
                <a16:creationId xmlns:a16="http://schemas.microsoft.com/office/drawing/2014/main" id="{A3C81CB5-6288-43CD-BF61-CF02411DADAB}"/>
              </a:ext>
            </a:extLst>
          </p:cNvPr>
          <p:cNvPicPr>
            <a:picLocks noChangeAspect="1"/>
          </p:cNvPicPr>
          <p:nvPr/>
        </p:nvPicPr>
        <p:blipFill>
          <a:blip r:embed="rId7">
            <a:extLst>
              <a:ext uri="{28A0092B-C50C-407E-A947-70E740481C1C}">
                <a14:useLocalDpi val="0"/>
              </a:ext>
            </a:extLst>
          </a:blip>
          <a:stretch>
            <a:fillRect/>
          </a:stretch>
        </p:blipFill>
        <p:spPr>
          <a:xfrm>
            <a:off x="9135644" y="4150598"/>
            <a:ext cx="1374841" cy="2150289"/>
          </a:xfrm>
          <a:prstGeom prst="rect">
            <a:avLst/>
          </a:prstGeom>
        </p:spPr>
      </p:pic>
      <p:sp>
        <p:nvSpPr>
          <p:cNvPr id="39" name="文本框 38">
            <a:extLst>
              <a:ext uri="{FF2B5EF4-FFF2-40B4-BE49-F238E27FC236}">
                <a16:creationId xmlns:a16="http://schemas.microsoft.com/office/drawing/2014/main" id="{02940BC4-1457-4DE3-B113-E126AD6F205E}"/>
              </a:ext>
            </a:extLst>
          </p:cNvPr>
          <p:cNvSpPr txBox="1"/>
          <p:nvPr/>
        </p:nvSpPr>
        <p:spPr>
          <a:xfrm>
            <a:off x="3341271" y="4841599"/>
            <a:ext cx="1876331" cy="1627632"/>
          </a:xfrm>
          <a:prstGeom prst="rect">
            <a:avLst/>
          </a:prstGeom>
          <a:noFill/>
        </p:spPr>
        <p:txBody>
          <a:bodyPr rtlCol="0" wrap="square">
            <a:spAutoFit/>
          </a:bodyPr>
          <a:lstStyle/>
          <a:p>
            <a:pPr algn="ctr">
              <a:lnSpc>
                <a:spcPct val="120000"/>
              </a:lnSpc>
            </a:pPr>
            <a:r>
              <a:rPr altLang="zh-CN" lang="en-US" sz="1400">
                <a:latin charset="0" panose="020b0503020202020204" pitchFamily="34" typeface="Agency FB"/>
              </a:rPr>
              <a:t>Fusce posuere, magna sed pulvinar ultricies, purus lectus malesuada libero, sit amet commodo magna eros quis urna</a:t>
            </a:r>
          </a:p>
        </p:txBody>
      </p:sp>
      <p:sp>
        <p:nvSpPr>
          <p:cNvPr id="40" name="文本框 39">
            <a:extLst>
              <a:ext uri="{FF2B5EF4-FFF2-40B4-BE49-F238E27FC236}">
                <a16:creationId xmlns:a16="http://schemas.microsoft.com/office/drawing/2014/main" id="{A44674F7-D440-4275-87FC-EE71368FDF93}"/>
              </a:ext>
            </a:extLst>
          </p:cNvPr>
          <p:cNvSpPr txBox="1"/>
          <p:nvPr/>
        </p:nvSpPr>
        <p:spPr>
          <a:xfrm>
            <a:off x="3341271" y="1715858"/>
            <a:ext cx="1876331" cy="2139697"/>
          </a:xfrm>
          <a:prstGeom prst="rect">
            <a:avLst/>
          </a:prstGeom>
          <a:noFill/>
        </p:spPr>
        <p:txBody>
          <a:bodyPr rtlCol="0" wrap="square">
            <a:spAutoFit/>
          </a:bodyPr>
          <a:lstStyle/>
          <a:p>
            <a:pPr algn="ctr">
              <a:lnSpc>
                <a:spcPct val="120000"/>
              </a:lnSpc>
            </a:pPr>
            <a:r>
              <a:rPr altLang="zh-CN" lang="en-US" sz="1400">
                <a:latin charset="0" panose="020b0503020202020204" pitchFamily="34" typeface="Agency FB"/>
              </a:rPr>
              <a:t>Lorem ipsum dolor sit amet, consectetuer adipiscing elit. Maecenas porttitor congue massa. Fusce posuere, magna sed pulvinar ultricies, purus</a:t>
            </a:r>
          </a:p>
        </p:txBody>
      </p:sp>
      <p:sp>
        <p:nvSpPr>
          <p:cNvPr id="41" name="文本框 40">
            <a:extLst>
              <a:ext uri="{FF2B5EF4-FFF2-40B4-BE49-F238E27FC236}">
                <a16:creationId xmlns:a16="http://schemas.microsoft.com/office/drawing/2014/main" id="{03B086C7-2EC6-4431-9A8E-92FD68A06A23}"/>
              </a:ext>
            </a:extLst>
          </p:cNvPr>
          <p:cNvSpPr txBox="1"/>
          <p:nvPr/>
        </p:nvSpPr>
        <p:spPr>
          <a:xfrm>
            <a:off x="6967695" y="5013292"/>
            <a:ext cx="1876333" cy="1371600"/>
          </a:xfrm>
          <a:prstGeom prst="rect">
            <a:avLst/>
          </a:prstGeom>
          <a:noFill/>
        </p:spPr>
        <p:txBody>
          <a:bodyPr rtlCol="0" wrap="square">
            <a:spAutoFit/>
          </a:bodyPr>
          <a:lstStyle/>
          <a:p>
            <a:pPr algn="ctr">
              <a:lnSpc>
                <a:spcPct val="120000"/>
              </a:lnSpc>
            </a:pPr>
            <a:r>
              <a:rPr altLang="zh-CN" lang="en-US" sz="1400">
                <a:latin charset="0" panose="020b0503020202020204" pitchFamily="34" typeface="Agency FB"/>
              </a:rPr>
              <a:t>Fusce est. Vivamus a tellus. Pellentesque habitant morbi tristique senectus et netus et malesuada</a:t>
            </a:r>
          </a:p>
        </p:txBody>
      </p:sp>
      <p:sp>
        <p:nvSpPr>
          <p:cNvPr id="48" name="文本框 47">
            <a:extLst>
              <a:ext uri="{FF2B5EF4-FFF2-40B4-BE49-F238E27FC236}">
                <a16:creationId xmlns:a16="http://schemas.microsoft.com/office/drawing/2014/main" id="{DB1E9BAC-46C4-4DB4-AF5E-EC7623C23F35}"/>
              </a:ext>
            </a:extLst>
          </p:cNvPr>
          <p:cNvSpPr txBox="1"/>
          <p:nvPr/>
        </p:nvSpPr>
        <p:spPr>
          <a:xfrm>
            <a:off x="8796417" y="1969995"/>
            <a:ext cx="1876331" cy="1371600"/>
          </a:xfrm>
          <a:prstGeom prst="rect">
            <a:avLst/>
          </a:prstGeom>
          <a:noFill/>
        </p:spPr>
        <p:txBody>
          <a:bodyPr rtlCol="0" wrap="square">
            <a:spAutoFit/>
          </a:bodyPr>
          <a:lstStyle/>
          <a:p>
            <a:pPr algn="ctr">
              <a:lnSpc>
                <a:spcPct val="120000"/>
              </a:lnSpc>
            </a:pPr>
            <a:r>
              <a:rPr altLang="zh-CN" lang="en-US" sz="1400">
                <a:latin charset="0" panose="020b0503020202020204" pitchFamily="34" typeface="Agency FB"/>
              </a:rPr>
              <a:t>Maecenas porttitor congue massa. Fusce posuere, magna sed pulvinar ultricies, purus</a:t>
            </a:r>
          </a:p>
        </p:txBody>
      </p:sp>
      <p:pic>
        <p:nvPicPr>
          <p:cNvPr descr="图片包含 游戏机  描述已自动生成" id="50" name="图片 49">
            <a:extLst>
              <a:ext uri="{FF2B5EF4-FFF2-40B4-BE49-F238E27FC236}">
                <a16:creationId xmlns:a16="http://schemas.microsoft.com/office/drawing/2014/main" id="{6DB1260E-4CC2-41F9-B0F4-00BDB5D185F6}"/>
              </a:ext>
            </a:extLst>
          </p:cNvPr>
          <p:cNvPicPr>
            <a:picLocks noChangeAspect="1"/>
          </p:cNvPicPr>
          <p:nvPr/>
        </p:nvPicPr>
        <p:blipFill>
          <a:blip r:embed="rId8">
            <a:extLst>
              <a:ext uri="{28A0092B-C50C-407E-A947-70E740481C1C}">
                <a14:useLocalDpi val="0"/>
              </a:ext>
            </a:extLst>
          </a:blip>
          <a:stretch>
            <a:fillRect/>
          </a:stretch>
        </p:blipFill>
        <p:spPr>
          <a:xfrm flipH="1">
            <a:off x="11084240" y="3269972"/>
            <a:ext cx="600950" cy="600950"/>
          </a:xfrm>
          <a:prstGeom prst="rect">
            <a:avLst/>
          </a:prstGeom>
        </p:spPr>
      </p:pic>
      <p:pic>
        <p:nvPicPr>
          <p:cNvPr descr="卡通画  描述已自动生成" id="52" name="图片 51">
            <a:extLst>
              <a:ext uri="{FF2B5EF4-FFF2-40B4-BE49-F238E27FC236}">
                <a16:creationId xmlns:a16="http://schemas.microsoft.com/office/drawing/2014/main" id="{BBA1F8D2-00BF-4274-A6B5-B7C6A68D80E5}"/>
              </a:ext>
            </a:extLst>
          </p:cNvPr>
          <p:cNvPicPr>
            <a:picLocks noChangeAspect="1"/>
          </p:cNvPicPr>
          <p:nvPr/>
        </p:nvPicPr>
        <p:blipFill>
          <a:blip r:embed="rId9">
            <a:extLst>
              <a:ext uri="{28A0092B-C50C-407E-A947-70E740481C1C}">
                <a14:useLocalDpi val="0"/>
              </a:ext>
            </a:extLst>
          </a:blip>
          <a:stretch>
            <a:fillRect/>
          </a:stretch>
        </p:blipFill>
        <p:spPr>
          <a:xfrm flipH="1">
            <a:off x="505176" y="5013292"/>
            <a:ext cx="1176339" cy="491317"/>
          </a:xfrm>
          <a:prstGeom prst="rect">
            <a:avLst/>
          </a:prstGeom>
        </p:spPr>
      </p:pic>
    </p:spTree>
    <p:extLst>
      <p:ext uri="{BB962C8B-B14F-4D97-AF65-F5344CB8AC3E}">
        <p14:creationId val="3713236798"/>
      </p:ext>
    </p:extLst>
  </p:cSld>
  <p:clrMapOvr>
    <a:masterClrMapping/>
  </p:clrMapOvr>
  <mc:AlternateContent>
    <mc:Choice Requires="p15">
      <p:transition p14:dur="1250" spd="slow">
        <p15:prstTrans prst="airplane"/>
      </p:transition>
    </mc:Choice>
    <mc:Fallback>
      <p:transition spd="slow">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5" name="矩形 84">
            <a:extLst>
              <a:ext uri="{FF2B5EF4-FFF2-40B4-BE49-F238E27FC236}">
                <a16:creationId xmlns:a16="http://schemas.microsoft.com/office/drawing/2014/main" id="{41DF701F-B9E5-4B43-B927-EAB64376AD53}"/>
              </a:ext>
            </a:extLst>
          </p:cNvPr>
          <p:cNvSpPr/>
          <p:nvPr/>
        </p:nvSpPr>
        <p:spPr>
          <a:xfrm>
            <a:off x="0" y="0"/>
            <a:ext cx="12192000" cy="6858000"/>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86">
            <a:extLst>
              <a:ext uri="{FF2B5EF4-FFF2-40B4-BE49-F238E27FC236}">
                <a16:creationId xmlns:a16="http://schemas.microsoft.com/office/drawing/2014/main" id="{B7346ADA-2CBF-491A-B631-1198BC07CC11}"/>
              </a:ext>
            </a:extLst>
          </p:cNvPr>
          <p:cNvSpPr/>
          <p:nvPr/>
        </p:nvSpPr>
        <p:spPr>
          <a:xfrm>
            <a:off x="158750" y="124147"/>
            <a:ext cx="11874500" cy="6609706"/>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矩形 88">
            <a:extLst>
              <a:ext uri="{FF2B5EF4-FFF2-40B4-BE49-F238E27FC236}">
                <a16:creationId xmlns:a16="http://schemas.microsoft.com/office/drawing/2014/main" id="{67376CEF-4C15-4D79-9D98-D83E4961C755}"/>
              </a:ext>
            </a:extLst>
          </p:cNvPr>
          <p:cNvSpPr/>
          <p:nvPr/>
        </p:nvSpPr>
        <p:spPr>
          <a:xfrm>
            <a:off x="349250" y="319146"/>
            <a:ext cx="8223249" cy="6219708"/>
          </a:xfrm>
          <a:prstGeom prst="rect">
            <a:avLst/>
          </a:prstGeom>
          <a:solidFill>
            <a:srgbClr val="E4FCF9"/>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文本框 9">
            <a:extLst>
              <a:ext uri="{FF2B5EF4-FFF2-40B4-BE49-F238E27FC236}">
                <a16:creationId xmlns:a16="http://schemas.microsoft.com/office/drawing/2014/main" id="{4A32BC36-C66E-4A0F-9751-AF56C9CDA998}"/>
              </a:ext>
            </a:extLst>
          </p:cNvPr>
          <p:cNvSpPr txBox="1"/>
          <p:nvPr/>
        </p:nvSpPr>
        <p:spPr>
          <a:xfrm>
            <a:off x="510207" y="421214"/>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12" name="文本框 11">
            <a:extLst>
              <a:ext uri="{FF2B5EF4-FFF2-40B4-BE49-F238E27FC236}">
                <a16:creationId xmlns:a16="http://schemas.microsoft.com/office/drawing/2014/main" id="{B8B26E5D-FD09-4236-807C-FDCF1847FA8A}"/>
              </a:ext>
            </a:extLst>
          </p:cNvPr>
          <p:cNvSpPr txBox="1"/>
          <p:nvPr/>
        </p:nvSpPr>
        <p:spPr>
          <a:xfrm>
            <a:off x="8773415"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14" name="图片 13">
            <a:extLst>
              <a:ext uri="{FF2B5EF4-FFF2-40B4-BE49-F238E27FC236}">
                <a16:creationId xmlns:a16="http://schemas.microsoft.com/office/drawing/2014/main" id="{3734E40E-8B52-4CD8-BDD6-9F5C5E287BDF}"/>
              </a:ext>
            </a:extLst>
          </p:cNvPr>
          <p:cNvPicPr>
            <a:picLocks noChangeAspect="1"/>
          </p:cNvPicPr>
          <p:nvPr/>
        </p:nvPicPr>
        <p:blipFill>
          <a:blip r:embed="rId2">
            <a:extLst>
              <a:ext uri="{28A0092B-C50C-407E-A947-70E740481C1C}">
                <a14:useLocalDpi val="0"/>
              </a:ext>
            </a:extLst>
          </a:blip>
          <a:stretch>
            <a:fillRect/>
          </a:stretch>
        </p:blipFill>
        <p:spPr>
          <a:xfrm flipH="1">
            <a:off x="3284720" y="111594"/>
            <a:ext cx="1080905" cy="1080905"/>
          </a:xfrm>
          <a:prstGeom prst="rect">
            <a:avLst/>
          </a:prstGeom>
        </p:spPr>
      </p:pic>
      <p:pic>
        <p:nvPicPr>
          <p:cNvPr descr="卡通人物  描述已自动生成" id="16" name="图片 15">
            <a:extLst>
              <a:ext uri="{FF2B5EF4-FFF2-40B4-BE49-F238E27FC236}">
                <a16:creationId xmlns:a16="http://schemas.microsoft.com/office/drawing/2014/main" id="{9C7331F5-EEEA-4DAE-A643-D0C85EE07756}"/>
              </a:ext>
            </a:extLst>
          </p:cNvPr>
          <p:cNvPicPr>
            <a:picLocks noChangeAspect="1"/>
          </p:cNvPicPr>
          <p:nvPr/>
        </p:nvPicPr>
        <p:blipFill>
          <a:blip r:embed="rId3">
            <a:extLst>
              <a:ext uri="{28A0092B-C50C-407E-A947-70E740481C1C}">
                <a14:useLocalDpi val="0"/>
              </a:ext>
            </a:extLst>
          </a:blip>
          <a:stretch>
            <a:fillRect/>
          </a:stretch>
        </p:blipFill>
        <p:spPr>
          <a:xfrm>
            <a:off x="9049704" y="1642361"/>
            <a:ext cx="2506341" cy="4285843"/>
          </a:xfrm>
          <a:prstGeom prst="rect">
            <a:avLst/>
          </a:prstGeom>
        </p:spPr>
      </p:pic>
      <p:pic>
        <p:nvPicPr>
          <p:cNvPr descr="卡通人物  描述已自动生成" id="41" name="图片 40">
            <a:extLst>
              <a:ext uri="{FF2B5EF4-FFF2-40B4-BE49-F238E27FC236}">
                <a16:creationId xmlns:a16="http://schemas.microsoft.com/office/drawing/2014/main" id="{F07EF116-0731-498F-BB3F-F8240873B86F}"/>
              </a:ext>
            </a:extLst>
          </p:cNvPr>
          <p:cNvPicPr>
            <a:picLocks noChangeAspect="1"/>
          </p:cNvPicPr>
          <p:nvPr/>
        </p:nvPicPr>
        <p:blipFill>
          <a:blip r:embed="rId4">
            <a:extLst>
              <a:ext uri="{28A0092B-C50C-407E-A947-70E740481C1C}">
                <a14:useLocalDpi val="0"/>
              </a:ext>
            </a:extLst>
          </a:blip>
          <a:stretch>
            <a:fillRect/>
          </a:stretch>
        </p:blipFill>
        <p:spPr>
          <a:xfrm>
            <a:off x="661355" y="1316646"/>
            <a:ext cx="835474" cy="914152"/>
          </a:xfrm>
          <a:prstGeom prst="rect">
            <a:avLst/>
          </a:prstGeom>
        </p:spPr>
      </p:pic>
      <p:sp>
        <p:nvSpPr>
          <p:cNvPr id="43" name="文本框 42">
            <a:extLst>
              <a:ext uri="{FF2B5EF4-FFF2-40B4-BE49-F238E27FC236}">
                <a16:creationId xmlns:a16="http://schemas.microsoft.com/office/drawing/2014/main" id="{0F3E75D6-0B36-4158-BCD5-874007042E9A}"/>
              </a:ext>
            </a:extLst>
          </p:cNvPr>
          <p:cNvSpPr txBox="1"/>
          <p:nvPr/>
        </p:nvSpPr>
        <p:spPr>
          <a:xfrm>
            <a:off x="1553979" y="1464599"/>
            <a:ext cx="6447020"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Maecenas porttitor congue massa. Fusce posuere, magna sed pulvinar ultricies, purus lectus malesuada libero, sit amet commodo magna eros quis urna. Nunc viverra imperdiet enim.</a:t>
            </a:r>
          </a:p>
        </p:txBody>
      </p:sp>
      <p:pic>
        <p:nvPicPr>
          <p:cNvPr descr="卡通人物  描述已自动生成" id="49" name="图片 48">
            <a:extLst>
              <a:ext uri="{FF2B5EF4-FFF2-40B4-BE49-F238E27FC236}">
                <a16:creationId xmlns:a16="http://schemas.microsoft.com/office/drawing/2014/main" id="{6C1C6EF2-A6B0-4C2D-813E-3BE26A6207B3}"/>
              </a:ext>
            </a:extLst>
          </p:cNvPr>
          <p:cNvPicPr>
            <a:picLocks noChangeAspect="1"/>
          </p:cNvPicPr>
          <p:nvPr/>
        </p:nvPicPr>
        <p:blipFill>
          <a:blip r:embed="rId4">
            <a:extLst>
              <a:ext uri="{28A0092B-C50C-407E-A947-70E740481C1C}">
                <a14:useLocalDpi val="0"/>
              </a:ext>
            </a:extLst>
          </a:blip>
          <a:stretch>
            <a:fillRect/>
          </a:stretch>
        </p:blipFill>
        <p:spPr>
          <a:xfrm>
            <a:off x="661355" y="3666406"/>
            <a:ext cx="835474" cy="914152"/>
          </a:xfrm>
          <a:prstGeom prst="rect">
            <a:avLst/>
          </a:prstGeom>
        </p:spPr>
      </p:pic>
      <p:sp>
        <p:nvSpPr>
          <p:cNvPr id="50" name="文本框 49">
            <a:extLst>
              <a:ext uri="{FF2B5EF4-FFF2-40B4-BE49-F238E27FC236}">
                <a16:creationId xmlns:a16="http://schemas.microsoft.com/office/drawing/2014/main" id="{582F173B-652B-42EC-9E77-957BCB29AB3A}"/>
              </a:ext>
            </a:extLst>
          </p:cNvPr>
          <p:cNvSpPr txBox="1"/>
          <p:nvPr/>
        </p:nvSpPr>
        <p:spPr>
          <a:xfrm>
            <a:off x="1553979" y="3814359"/>
            <a:ext cx="6447020"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Maecenas porttitor congue massa. Fusce posuere, magna sed pulvinar ultricies, purus lectus malesuada libero, sit amet commodo magna eros quis urna. Nunc viverra imperdiet enim.</a:t>
            </a:r>
          </a:p>
        </p:txBody>
      </p:sp>
      <p:sp>
        <p:nvSpPr>
          <p:cNvPr id="53" name="文本框 52">
            <a:extLst>
              <a:ext uri="{FF2B5EF4-FFF2-40B4-BE49-F238E27FC236}">
                <a16:creationId xmlns:a16="http://schemas.microsoft.com/office/drawing/2014/main" id="{E32AB476-2413-471D-ADC9-C3C8E050A4C5}"/>
              </a:ext>
            </a:extLst>
          </p:cNvPr>
          <p:cNvSpPr txBox="1"/>
          <p:nvPr/>
        </p:nvSpPr>
        <p:spPr>
          <a:xfrm>
            <a:off x="1553979" y="2639479"/>
            <a:ext cx="6447020"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Maecenas porttitor congue massa. Fusce posuere, magna sed pulvinar ultricies, purus lectus malesuada libero, sit amet commodo magna eros quis urna. Nunc viverra imperdiet enim.</a:t>
            </a:r>
          </a:p>
        </p:txBody>
      </p:sp>
      <p:pic>
        <p:nvPicPr>
          <p:cNvPr descr="卡通人物  描述已自动生成" id="75" name="图片 74">
            <a:extLst>
              <a:ext uri="{FF2B5EF4-FFF2-40B4-BE49-F238E27FC236}">
                <a16:creationId xmlns:a16="http://schemas.microsoft.com/office/drawing/2014/main" id="{A9381E43-73A1-4580-9923-25A9856A13DF}"/>
              </a:ext>
            </a:extLst>
          </p:cNvPr>
          <p:cNvPicPr>
            <a:picLocks noChangeAspect="1"/>
          </p:cNvPicPr>
          <p:nvPr/>
        </p:nvPicPr>
        <p:blipFill>
          <a:blip r:embed="rId5">
            <a:extLst>
              <a:ext uri="{28A0092B-C50C-407E-A947-70E740481C1C}">
                <a14:useLocalDpi val="0"/>
              </a:ext>
            </a:extLst>
          </a:blip>
          <a:stretch>
            <a:fillRect/>
          </a:stretch>
        </p:blipFill>
        <p:spPr>
          <a:xfrm>
            <a:off x="661355" y="2491526"/>
            <a:ext cx="908274" cy="914152"/>
          </a:xfrm>
          <a:prstGeom prst="rect">
            <a:avLst/>
          </a:prstGeom>
        </p:spPr>
      </p:pic>
      <p:sp>
        <p:nvSpPr>
          <p:cNvPr id="67" name="文本框 66">
            <a:extLst>
              <a:ext uri="{FF2B5EF4-FFF2-40B4-BE49-F238E27FC236}">
                <a16:creationId xmlns:a16="http://schemas.microsoft.com/office/drawing/2014/main" id="{90154ED3-33B5-4571-A98D-2874C534C51D}"/>
              </a:ext>
            </a:extLst>
          </p:cNvPr>
          <p:cNvSpPr txBox="1"/>
          <p:nvPr/>
        </p:nvSpPr>
        <p:spPr>
          <a:xfrm>
            <a:off x="1553979" y="4989240"/>
            <a:ext cx="6447020" cy="91440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Maecenas porttitor congue massa. Fusce posuere, magna sed pulvinar ultricies, purus lectus malesuada libero, sit amet commodo magna eros quis urna. Nunc viverra imperdiet enim.</a:t>
            </a:r>
          </a:p>
        </p:txBody>
      </p:sp>
      <p:pic>
        <p:nvPicPr>
          <p:cNvPr descr="卡通人物  描述已自动生成" id="76" name="图片 75">
            <a:extLst>
              <a:ext uri="{FF2B5EF4-FFF2-40B4-BE49-F238E27FC236}">
                <a16:creationId xmlns:a16="http://schemas.microsoft.com/office/drawing/2014/main" id="{88D060AE-19FF-46C5-BFC8-C14E2520EDA6}"/>
              </a:ext>
            </a:extLst>
          </p:cNvPr>
          <p:cNvPicPr>
            <a:picLocks noChangeAspect="1"/>
          </p:cNvPicPr>
          <p:nvPr/>
        </p:nvPicPr>
        <p:blipFill>
          <a:blip r:embed="rId5">
            <a:extLst>
              <a:ext uri="{28A0092B-C50C-407E-A947-70E740481C1C}">
                <a14:useLocalDpi val="0"/>
              </a:ext>
            </a:extLst>
          </a:blip>
          <a:stretch>
            <a:fillRect/>
          </a:stretch>
        </p:blipFill>
        <p:spPr>
          <a:xfrm>
            <a:off x="661355" y="4841287"/>
            <a:ext cx="908274" cy="914152"/>
          </a:xfrm>
          <a:prstGeom prst="rect">
            <a:avLst/>
          </a:prstGeom>
        </p:spPr>
      </p:pic>
      <p:sp>
        <p:nvSpPr>
          <p:cNvPr id="83" name="文本框 82">
            <a:extLst>
              <a:ext uri="{FF2B5EF4-FFF2-40B4-BE49-F238E27FC236}">
                <a16:creationId xmlns:a16="http://schemas.microsoft.com/office/drawing/2014/main" id="{B295E462-8999-4BD1-A669-1F4B8B4AE74A}"/>
              </a:ext>
            </a:extLst>
          </p:cNvPr>
          <p:cNvSpPr txBox="1"/>
          <p:nvPr/>
        </p:nvSpPr>
        <p:spPr>
          <a:xfrm>
            <a:off x="7255554" y="5876210"/>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spTree>
    <p:extLst>
      <p:ext uri="{BB962C8B-B14F-4D97-AF65-F5344CB8AC3E}">
        <p14:creationId val="3832536018"/>
      </p:ext>
    </p:extLst>
  </p:cSld>
  <p:clrMapOvr>
    <a:masterClrMapping/>
  </p:clrMapOvr>
  <mc:AlternateContent>
    <mc:Choice Requires="p15">
      <p:transition p14:dur="1250" spd="slow">
        <p15:prstTrans invX="1" prst="airplane"/>
      </p:transition>
    </mc:Choice>
    <mc:Fallback>
      <p:transition spd="slow">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2C687D2D-6D94-4ECA-9FF3-B1E38F8CAAEB}"/>
              </a:ext>
            </a:extLst>
          </p:cNvPr>
          <p:cNvSpPr/>
          <p:nvPr/>
        </p:nvSpPr>
        <p:spPr>
          <a:xfrm>
            <a:off x="0" y="0"/>
            <a:ext cx="12192000" cy="6858000"/>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6431FEF6-4068-41EA-A8A3-5DB0DCA651E0}"/>
              </a:ext>
            </a:extLst>
          </p:cNvPr>
          <p:cNvSpPr/>
          <p:nvPr/>
        </p:nvSpPr>
        <p:spPr>
          <a:xfrm>
            <a:off x="158750" y="124147"/>
            <a:ext cx="11874500" cy="6609706"/>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E8FC5AF1-4F20-47A8-A462-5B277CC68385}"/>
              </a:ext>
            </a:extLst>
          </p:cNvPr>
          <p:cNvSpPr/>
          <p:nvPr/>
        </p:nvSpPr>
        <p:spPr>
          <a:xfrm>
            <a:off x="349250" y="319146"/>
            <a:ext cx="11493500" cy="6219708"/>
          </a:xfrm>
          <a:prstGeom prst="rect">
            <a:avLst/>
          </a:prstGeom>
          <a:solidFill>
            <a:srgbClr val="E4FCF9"/>
          </a:solidFill>
          <a:ln w="19050">
            <a:solidFill>
              <a:schemeClr val="tx1"/>
            </a:solidFill>
          </a:ln>
          <a:effectLst>
            <a:outerShdw algn="tl" dir="2700000" dist="127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a:extLst>
              <a:ext uri="{FF2B5EF4-FFF2-40B4-BE49-F238E27FC236}">
                <a16:creationId xmlns:a16="http://schemas.microsoft.com/office/drawing/2014/main" id="{CB3EFE25-428A-4CE8-B071-5D24C1A6433A}"/>
              </a:ext>
            </a:extLst>
          </p:cNvPr>
          <p:cNvSpPr txBox="1"/>
          <p:nvPr/>
        </p:nvSpPr>
        <p:spPr>
          <a:xfrm>
            <a:off x="510207" y="4212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13" name="文本框 12">
            <a:extLst>
              <a:ext uri="{FF2B5EF4-FFF2-40B4-BE49-F238E27FC236}">
                <a16:creationId xmlns:a16="http://schemas.microsoft.com/office/drawing/2014/main" id="{A497FB83-8CC9-494F-BD5F-A70D6707B065}"/>
              </a:ext>
            </a:extLst>
          </p:cNvPr>
          <p:cNvSpPr txBox="1"/>
          <p:nvPr/>
        </p:nvSpPr>
        <p:spPr>
          <a:xfrm>
            <a:off x="8773415"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15" name="图片 14">
            <a:extLst>
              <a:ext uri="{FF2B5EF4-FFF2-40B4-BE49-F238E27FC236}">
                <a16:creationId xmlns:a16="http://schemas.microsoft.com/office/drawing/2014/main" id="{23988F9C-E153-4412-BA59-46FF08A7E087}"/>
              </a:ext>
            </a:extLst>
          </p:cNvPr>
          <p:cNvPicPr>
            <a:picLocks noChangeAspect="1"/>
          </p:cNvPicPr>
          <p:nvPr/>
        </p:nvPicPr>
        <p:blipFill>
          <a:blip r:embed="rId2">
            <a:extLst>
              <a:ext uri="{28A0092B-C50C-407E-A947-70E740481C1C}">
                <a14:useLocalDpi val="0"/>
              </a:ext>
            </a:extLst>
          </a:blip>
          <a:stretch>
            <a:fillRect/>
          </a:stretch>
        </p:blipFill>
        <p:spPr>
          <a:xfrm>
            <a:off x="3229591" y="346066"/>
            <a:ext cx="1228109" cy="657106"/>
          </a:xfrm>
          <a:prstGeom prst="rect">
            <a:avLst/>
          </a:prstGeom>
        </p:spPr>
      </p:pic>
      <p:sp>
        <p:nvSpPr>
          <p:cNvPr id="17" name="文本框 16">
            <a:extLst>
              <a:ext uri="{FF2B5EF4-FFF2-40B4-BE49-F238E27FC236}">
                <a16:creationId xmlns:a16="http://schemas.microsoft.com/office/drawing/2014/main" id="{D3429261-88A0-4930-BBDC-67C98C99A45A}"/>
              </a:ext>
            </a:extLst>
          </p:cNvPr>
          <p:cNvSpPr txBox="1"/>
          <p:nvPr/>
        </p:nvSpPr>
        <p:spPr>
          <a:xfrm>
            <a:off x="948332" y="1771566"/>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cxnSp>
        <p:nvCxnSpPr>
          <p:cNvPr id="19" name="直接连接符 18">
            <a:extLst>
              <a:ext uri="{FF2B5EF4-FFF2-40B4-BE49-F238E27FC236}">
                <a16:creationId xmlns:a16="http://schemas.microsoft.com/office/drawing/2014/main" id="{9C5D30CB-8B79-4927-A43F-2524EC615D55}"/>
              </a:ext>
            </a:extLst>
          </p:cNvPr>
          <p:cNvCxnSpPr/>
          <p:nvPr/>
        </p:nvCxnSpPr>
        <p:spPr>
          <a:xfrm>
            <a:off x="4206803" y="2171676"/>
            <a:ext cx="5676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descr="卡通人物  描述已自动生成" id="21" name="图片 20">
            <a:extLst>
              <a:ext uri="{FF2B5EF4-FFF2-40B4-BE49-F238E27FC236}">
                <a16:creationId xmlns:a16="http://schemas.microsoft.com/office/drawing/2014/main" id="{8C1BCE00-49B5-4760-AAD9-B4B83CC700FC}"/>
              </a:ext>
            </a:extLst>
          </p:cNvPr>
          <p:cNvPicPr>
            <a:picLocks noChangeAspect="1"/>
          </p:cNvPicPr>
          <p:nvPr/>
        </p:nvPicPr>
        <p:blipFill>
          <a:blip r:embed="rId3">
            <a:extLst>
              <a:ext uri="{28A0092B-C50C-407E-A947-70E740481C1C}">
                <a14:useLocalDpi val="0"/>
              </a:ext>
            </a:extLst>
          </a:blip>
          <a:stretch>
            <a:fillRect/>
          </a:stretch>
        </p:blipFill>
        <p:spPr>
          <a:xfrm>
            <a:off x="10031079" y="1130216"/>
            <a:ext cx="1212590" cy="1282699"/>
          </a:xfrm>
          <a:prstGeom prst="rect">
            <a:avLst/>
          </a:prstGeom>
        </p:spPr>
      </p:pic>
      <p:sp>
        <p:nvSpPr>
          <p:cNvPr id="24" name="文本框 23">
            <a:extLst>
              <a:ext uri="{FF2B5EF4-FFF2-40B4-BE49-F238E27FC236}">
                <a16:creationId xmlns:a16="http://schemas.microsoft.com/office/drawing/2014/main" id="{A83D0C70-E0A8-438C-A9E1-4C6E510C2AEA}"/>
              </a:ext>
            </a:extLst>
          </p:cNvPr>
          <p:cNvSpPr txBox="1"/>
          <p:nvPr/>
        </p:nvSpPr>
        <p:spPr>
          <a:xfrm>
            <a:off x="1457507" y="25296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a:t>
            </a:r>
          </a:p>
        </p:txBody>
      </p:sp>
      <p:sp>
        <p:nvSpPr>
          <p:cNvPr id="26" name="文本框 25">
            <a:extLst>
              <a:ext uri="{FF2B5EF4-FFF2-40B4-BE49-F238E27FC236}">
                <a16:creationId xmlns:a16="http://schemas.microsoft.com/office/drawing/2014/main" id="{57C85895-C400-418F-921B-695982D615D8}"/>
              </a:ext>
            </a:extLst>
          </p:cNvPr>
          <p:cNvSpPr txBox="1"/>
          <p:nvPr/>
        </p:nvSpPr>
        <p:spPr>
          <a:xfrm>
            <a:off x="4053147" y="25296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congue massa. fusce posuere, magna sed pulvinar ultricies, purus lectus</a:t>
            </a:r>
          </a:p>
        </p:txBody>
      </p:sp>
      <p:sp>
        <p:nvSpPr>
          <p:cNvPr id="29" name="文本框 28">
            <a:extLst>
              <a:ext uri="{FF2B5EF4-FFF2-40B4-BE49-F238E27FC236}">
                <a16:creationId xmlns:a16="http://schemas.microsoft.com/office/drawing/2014/main" id="{F86924D0-EFC5-43F3-A8BC-6AD70C3309E7}"/>
              </a:ext>
            </a:extLst>
          </p:cNvPr>
          <p:cNvSpPr txBox="1"/>
          <p:nvPr/>
        </p:nvSpPr>
        <p:spPr>
          <a:xfrm>
            <a:off x="6648788" y="25296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malesuada libero, sit amet commodo magna eros quis urna. nunc viverra</a:t>
            </a:r>
          </a:p>
        </p:txBody>
      </p:sp>
      <p:sp>
        <p:nvSpPr>
          <p:cNvPr id="31" name="文本框 30">
            <a:extLst>
              <a:ext uri="{FF2B5EF4-FFF2-40B4-BE49-F238E27FC236}">
                <a16:creationId xmlns:a16="http://schemas.microsoft.com/office/drawing/2014/main" id="{13A7E242-BB89-4DA9-8275-3DF71C73E2D2}"/>
              </a:ext>
            </a:extLst>
          </p:cNvPr>
          <p:cNvSpPr txBox="1"/>
          <p:nvPr/>
        </p:nvSpPr>
        <p:spPr>
          <a:xfrm>
            <a:off x="9244426" y="2529629"/>
            <a:ext cx="1490068" cy="20116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tellus. pellentesque habitant morbi tristique senectus et netus et malesuada</a:t>
            </a:r>
          </a:p>
        </p:txBody>
      </p:sp>
      <p:cxnSp>
        <p:nvCxnSpPr>
          <p:cNvPr id="37" name="直接连接符 36">
            <a:extLst>
              <a:ext uri="{FF2B5EF4-FFF2-40B4-BE49-F238E27FC236}">
                <a16:creationId xmlns:a16="http://schemas.microsoft.com/office/drawing/2014/main" id="{D468D379-B261-4CEF-A3CC-137E887D1FF9}"/>
              </a:ext>
            </a:extLst>
          </p:cNvPr>
          <p:cNvCxnSpPr/>
          <p:nvPr/>
        </p:nvCxnSpPr>
        <p:spPr>
          <a:xfrm>
            <a:off x="3632200" y="4679833"/>
            <a:ext cx="62515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文本框 39">
            <a:extLst>
              <a:ext uri="{FF2B5EF4-FFF2-40B4-BE49-F238E27FC236}">
                <a16:creationId xmlns:a16="http://schemas.microsoft.com/office/drawing/2014/main" id="{B4761A41-DB8C-48C2-8D6B-7B037C8393E0}"/>
              </a:ext>
            </a:extLst>
          </p:cNvPr>
          <p:cNvSpPr txBox="1"/>
          <p:nvPr/>
        </p:nvSpPr>
        <p:spPr>
          <a:xfrm>
            <a:off x="948332" y="4279723"/>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pic>
        <p:nvPicPr>
          <p:cNvPr descr="卡通人物  描述已自动生成" id="43" name="图片 42">
            <a:extLst>
              <a:ext uri="{FF2B5EF4-FFF2-40B4-BE49-F238E27FC236}">
                <a16:creationId xmlns:a16="http://schemas.microsoft.com/office/drawing/2014/main" id="{05536AB6-3F6D-4201-9D54-B04C0BD3C2F2}"/>
              </a:ext>
            </a:extLst>
          </p:cNvPr>
          <p:cNvPicPr>
            <a:picLocks noChangeAspect="1"/>
          </p:cNvPicPr>
          <p:nvPr/>
        </p:nvPicPr>
        <p:blipFill>
          <a:blip r:embed="rId4">
            <a:extLst>
              <a:ext uri="{28A0092B-C50C-407E-A947-70E740481C1C}">
                <a14:useLocalDpi val="0"/>
              </a:ext>
            </a:extLst>
          </a:blip>
          <a:stretch>
            <a:fillRect/>
          </a:stretch>
        </p:blipFill>
        <p:spPr>
          <a:xfrm flipH="1">
            <a:off x="9698165" y="3748828"/>
            <a:ext cx="1878415" cy="1172244"/>
          </a:xfrm>
          <a:prstGeom prst="rect">
            <a:avLst/>
          </a:prstGeom>
        </p:spPr>
      </p:pic>
      <p:sp>
        <p:nvSpPr>
          <p:cNvPr id="45" name="文本框 44">
            <a:extLst>
              <a:ext uri="{FF2B5EF4-FFF2-40B4-BE49-F238E27FC236}">
                <a16:creationId xmlns:a16="http://schemas.microsoft.com/office/drawing/2014/main" id="{69737FE0-F8D6-4107-978A-58ADAAC4EC59}"/>
              </a:ext>
            </a:extLst>
          </p:cNvPr>
          <p:cNvSpPr txBox="1"/>
          <p:nvPr/>
        </p:nvSpPr>
        <p:spPr>
          <a:xfrm>
            <a:off x="1457507" y="50569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a:t>
            </a:r>
          </a:p>
        </p:txBody>
      </p:sp>
      <p:sp>
        <p:nvSpPr>
          <p:cNvPr id="47" name="文本框 46">
            <a:extLst>
              <a:ext uri="{FF2B5EF4-FFF2-40B4-BE49-F238E27FC236}">
                <a16:creationId xmlns:a16="http://schemas.microsoft.com/office/drawing/2014/main" id="{8EF32F75-FD25-4266-B6DD-2C85302E50D4}"/>
              </a:ext>
            </a:extLst>
          </p:cNvPr>
          <p:cNvSpPr txBox="1"/>
          <p:nvPr/>
        </p:nvSpPr>
        <p:spPr>
          <a:xfrm>
            <a:off x="4053147" y="50569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congue massa. fusce posuere, magna sed pulvinar ultricies, purus lectus</a:t>
            </a:r>
          </a:p>
        </p:txBody>
      </p:sp>
      <p:sp>
        <p:nvSpPr>
          <p:cNvPr id="49" name="文本框 48">
            <a:extLst>
              <a:ext uri="{FF2B5EF4-FFF2-40B4-BE49-F238E27FC236}">
                <a16:creationId xmlns:a16="http://schemas.microsoft.com/office/drawing/2014/main" id="{A6F62A5A-D957-449C-BA26-DF7E31840B03}"/>
              </a:ext>
            </a:extLst>
          </p:cNvPr>
          <p:cNvSpPr txBox="1"/>
          <p:nvPr/>
        </p:nvSpPr>
        <p:spPr>
          <a:xfrm>
            <a:off x="6648788" y="5056929"/>
            <a:ext cx="1490068"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malesuada libero, sit amet commodo magna eros quis urna. nunc viverra</a:t>
            </a:r>
          </a:p>
        </p:txBody>
      </p:sp>
      <p:sp>
        <p:nvSpPr>
          <p:cNvPr id="51" name="文本框 50">
            <a:extLst>
              <a:ext uri="{FF2B5EF4-FFF2-40B4-BE49-F238E27FC236}">
                <a16:creationId xmlns:a16="http://schemas.microsoft.com/office/drawing/2014/main" id="{5B609A3B-E6B2-45D1-BDD5-7E482B159C6F}"/>
              </a:ext>
            </a:extLst>
          </p:cNvPr>
          <p:cNvSpPr txBox="1"/>
          <p:nvPr/>
        </p:nvSpPr>
        <p:spPr>
          <a:xfrm>
            <a:off x="9244426" y="5056929"/>
            <a:ext cx="1490068" cy="20116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tellus. pellentesque habitant morbi tristique senectus et netus et malesuada</a:t>
            </a:r>
          </a:p>
        </p:txBody>
      </p:sp>
      <p:pic>
        <p:nvPicPr>
          <p:cNvPr descr="卡通人物  描述已自动生成" id="58" name="图片 57">
            <a:extLst>
              <a:ext uri="{FF2B5EF4-FFF2-40B4-BE49-F238E27FC236}">
                <a16:creationId xmlns:a16="http://schemas.microsoft.com/office/drawing/2014/main" id="{21250D90-F2DE-41D2-8CA6-8EADFB45286E}"/>
              </a:ext>
            </a:extLst>
          </p:cNvPr>
          <p:cNvPicPr>
            <a:picLocks noChangeAspect="1"/>
          </p:cNvPicPr>
          <p:nvPr/>
        </p:nvPicPr>
        <p:blipFill>
          <a:blip r:embed="rId5">
            <a:extLst>
              <a:ext uri="{28A0092B-C50C-407E-A947-70E740481C1C}">
                <a14:useLocalDpi val="0"/>
              </a:ext>
            </a:extLst>
          </a:blip>
          <a:stretch>
            <a:fillRect/>
          </a:stretch>
        </p:blipFill>
        <p:spPr>
          <a:xfrm>
            <a:off x="7659149" y="4075358"/>
            <a:ext cx="772542" cy="604475"/>
          </a:xfrm>
          <a:prstGeom prst="rect">
            <a:avLst/>
          </a:prstGeom>
        </p:spPr>
      </p:pic>
      <p:pic>
        <p:nvPicPr>
          <p:cNvPr descr="卡通人物  描述已自动生成" id="64" name="图片 63">
            <a:extLst>
              <a:ext uri="{FF2B5EF4-FFF2-40B4-BE49-F238E27FC236}">
                <a16:creationId xmlns:a16="http://schemas.microsoft.com/office/drawing/2014/main" id="{91819AC6-0F12-4B97-BCF9-19B9A81553D4}"/>
              </a:ext>
            </a:extLst>
          </p:cNvPr>
          <p:cNvPicPr>
            <a:picLocks noChangeAspect="1"/>
          </p:cNvPicPr>
          <p:nvPr/>
        </p:nvPicPr>
        <p:blipFill>
          <a:blip r:embed="rId6">
            <a:extLst>
              <a:ext uri="{28A0092B-C50C-407E-A947-70E740481C1C}">
                <a14:useLocalDpi val="0"/>
              </a:ext>
            </a:extLst>
          </a:blip>
          <a:stretch>
            <a:fillRect/>
          </a:stretch>
        </p:blipFill>
        <p:spPr>
          <a:xfrm>
            <a:off x="5471524" y="1669401"/>
            <a:ext cx="830195" cy="576228"/>
          </a:xfrm>
          <a:prstGeom prst="rect">
            <a:avLst/>
          </a:prstGeom>
        </p:spPr>
      </p:pic>
      <p:pic>
        <p:nvPicPr>
          <p:cNvPr descr="卡通人物  描述已自动生成" id="66" name="图片 65">
            <a:extLst>
              <a:ext uri="{FF2B5EF4-FFF2-40B4-BE49-F238E27FC236}">
                <a16:creationId xmlns:a16="http://schemas.microsoft.com/office/drawing/2014/main" id="{A8646A40-176E-4C06-B9B6-CF76104D8888}"/>
              </a:ext>
            </a:extLst>
          </p:cNvPr>
          <p:cNvPicPr>
            <a:picLocks noChangeAspect="1"/>
          </p:cNvPicPr>
          <p:nvPr/>
        </p:nvPicPr>
        <p:blipFill>
          <a:blip r:embed="rId7">
            <a:extLst>
              <a:ext uri="{28A0092B-C50C-407E-A947-70E740481C1C}">
                <a14:useLocalDpi val="0"/>
              </a:ext>
            </a:extLst>
          </a:blip>
          <a:stretch>
            <a:fillRect/>
          </a:stretch>
        </p:blipFill>
        <p:spPr>
          <a:xfrm flipH="1">
            <a:off x="5023352" y="4030248"/>
            <a:ext cx="510145" cy="649585"/>
          </a:xfrm>
          <a:prstGeom prst="rect">
            <a:avLst/>
          </a:prstGeom>
        </p:spPr>
      </p:pic>
      <p:pic>
        <p:nvPicPr>
          <p:cNvPr descr="卡通画  描述已自动生成" id="68" name="图片 67">
            <a:extLst>
              <a:ext uri="{FF2B5EF4-FFF2-40B4-BE49-F238E27FC236}">
                <a16:creationId xmlns:a16="http://schemas.microsoft.com/office/drawing/2014/main" id="{CE781D71-F536-4D07-96B9-CFAE8E3B67E4}"/>
              </a:ext>
            </a:extLst>
          </p:cNvPr>
          <p:cNvPicPr>
            <a:picLocks noChangeAspect="1"/>
          </p:cNvPicPr>
          <p:nvPr/>
        </p:nvPicPr>
        <p:blipFill>
          <a:blip r:embed="rId8">
            <a:extLst>
              <a:ext uri="{28A0092B-C50C-407E-A947-70E740481C1C}">
                <a14:useLocalDpi val="0"/>
              </a:ext>
            </a:extLst>
          </a:blip>
          <a:stretch>
            <a:fillRect/>
          </a:stretch>
        </p:blipFill>
        <p:spPr>
          <a:xfrm>
            <a:off x="7789140" y="1782022"/>
            <a:ext cx="957959" cy="400107"/>
          </a:xfrm>
          <a:prstGeom prst="rect">
            <a:avLst/>
          </a:prstGeom>
        </p:spPr>
      </p:pic>
    </p:spTree>
    <p:extLst>
      <p:ext uri="{BB962C8B-B14F-4D97-AF65-F5344CB8AC3E}">
        <p14:creationId val="954197242"/>
      </p:ext>
    </p:extLst>
  </p:cSld>
  <p:clrMapOvr>
    <a:masterClrMapping/>
  </p:clrMapOvr>
  <mc:AlternateContent>
    <mc:Choice Requires="p15">
      <p:transition p14:dur="1250" spd="slow">
        <p15:prstTrans prst="airplane"/>
      </p:transition>
    </mc:Choice>
    <mc:Fallback>
      <p:transition spd="slow">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a:extLst>
              <a:ext uri="{FF2B5EF4-FFF2-40B4-BE49-F238E27FC236}">
                <a16:creationId xmlns:a16="http://schemas.microsoft.com/office/drawing/2014/main" id="{991BBF93-D65F-408E-83DB-5FB91BCFC0F9}"/>
              </a:ext>
            </a:extLst>
          </p:cNvPr>
          <p:cNvSpPr/>
          <p:nvPr/>
        </p:nvSpPr>
        <p:spPr>
          <a:xfrm>
            <a:off x="0" y="0"/>
            <a:ext cx="12192000" cy="6858000"/>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398833D8-7320-4C9C-9964-06286F44D0C3}"/>
              </a:ext>
            </a:extLst>
          </p:cNvPr>
          <p:cNvSpPr/>
          <p:nvPr/>
        </p:nvSpPr>
        <p:spPr>
          <a:xfrm>
            <a:off x="158750" y="124147"/>
            <a:ext cx="11874500" cy="6609706"/>
          </a:xfrm>
          <a:prstGeom prst="rect">
            <a:avLst/>
          </a:prstGeom>
          <a:solidFill>
            <a:srgbClr val="4B89A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93210192-AEB3-4E30-9141-223DB81CE93C}"/>
              </a:ext>
            </a:extLst>
          </p:cNvPr>
          <p:cNvSpPr/>
          <p:nvPr/>
        </p:nvSpPr>
        <p:spPr>
          <a:xfrm>
            <a:off x="158750" y="124147"/>
            <a:ext cx="11874500" cy="3304853"/>
          </a:xfrm>
          <a:prstGeom prst="rect">
            <a:avLst/>
          </a:prstGeom>
          <a:solidFill>
            <a:srgbClr val="E4FC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EFDE3AEA-C0CE-4B27-888B-345AE2302C29}"/>
              </a:ext>
            </a:extLst>
          </p:cNvPr>
          <p:cNvSpPr/>
          <p:nvPr/>
        </p:nvSpPr>
        <p:spPr>
          <a:xfrm>
            <a:off x="158749" y="124147"/>
            <a:ext cx="3011171" cy="6609706"/>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a:extLst>
              <a:ext uri="{FF2B5EF4-FFF2-40B4-BE49-F238E27FC236}">
                <a16:creationId xmlns:a16="http://schemas.microsoft.com/office/drawing/2014/main" id="{B4CACBA8-428A-4079-8FFA-5B2129EDE135}"/>
              </a:ext>
            </a:extLst>
          </p:cNvPr>
          <p:cNvSpPr txBox="1"/>
          <p:nvPr/>
        </p:nvSpPr>
        <p:spPr>
          <a:xfrm>
            <a:off x="510207" y="4212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19" name="文本框 18">
            <a:extLst>
              <a:ext uri="{FF2B5EF4-FFF2-40B4-BE49-F238E27FC236}">
                <a16:creationId xmlns:a16="http://schemas.microsoft.com/office/drawing/2014/main" id="{E9120CAC-7C7C-43B7-941E-4D17829E0BFA}"/>
              </a:ext>
            </a:extLst>
          </p:cNvPr>
          <p:cNvSpPr txBox="1"/>
          <p:nvPr/>
        </p:nvSpPr>
        <p:spPr>
          <a:xfrm>
            <a:off x="8773415"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21" name="图片 20">
            <a:extLst>
              <a:ext uri="{FF2B5EF4-FFF2-40B4-BE49-F238E27FC236}">
                <a16:creationId xmlns:a16="http://schemas.microsoft.com/office/drawing/2014/main" id="{F92249F7-F1D5-42E1-A0C0-94AD34B8D8A1}"/>
              </a:ext>
            </a:extLst>
          </p:cNvPr>
          <p:cNvPicPr>
            <a:picLocks noChangeAspect="1"/>
          </p:cNvPicPr>
          <p:nvPr/>
        </p:nvPicPr>
        <p:blipFill>
          <a:blip r:embed="rId2">
            <a:extLst>
              <a:ext uri="{28A0092B-C50C-407E-A947-70E740481C1C}">
                <a14:useLocalDpi val="0"/>
              </a:ext>
            </a:extLst>
          </a:blip>
          <a:stretch>
            <a:fillRect/>
          </a:stretch>
        </p:blipFill>
        <p:spPr>
          <a:xfrm>
            <a:off x="3214126" y="300922"/>
            <a:ext cx="1096370" cy="702250"/>
          </a:xfrm>
          <a:prstGeom prst="rect">
            <a:avLst/>
          </a:prstGeom>
        </p:spPr>
      </p:pic>
      <p:sp>
        <p:nvSpPr>
          <p:cNvPr id="23" name="文本框 22">
            <a:extLst>
              <a:ext uri="{FF2B5EF4-FFF2-40B4-BE49-F238E27FC236}">
                <a16:creationId xmlns:a16="http://schemas.microsoft.com/office/drawing/2014/main" id="{B72A8F3C-80CD-4DF9-84D5-E57004ECEA64}"/>
              </a:ext>
            </a:extLst>
          </p:cNvPr>
          <p:cNvSpPr txBox="1"/>
          <p:nvPr/>
        </p:nvSpPr>
        <p:spPr>
          <a:xfrm>
            <a:off x="1896845" y="1659127"/>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pic>
        <p:nvPicPr>
          <p:cNvPr descr="卡通人物  描述已自动生成" id="25" name="图片 24">
            <a:extLst>
              <a:ext uri="{FF2B5EF4-FFF2-40B4-BE49-F238E27FC236}">
                <a16:creationId xmlns:a16="http://schemas.microsoft.com/office/drawing/2014/main" id="{6522F63D-750B-44FE-B91D-B468D171D4DF}"/>
              </a:ext>
            </a:extLst>
          </p:cNvPr>
          <p:cNvPicPr>
            <a:picLocks noChangeAspect="1"/>
          </p:cNvPicPr>
          <p:nvPr/>
        </p:nvPicPr>
        <p:blipFill>
          <a:blip r:embed="rId3">
            <a:extLst>
              <a:ext uri="{28A0092B-C50C-407E-A947-70E740481C1C}">
                <a14:useLocalDpi val="0"/>
              </a:ext>
            </a:extLst>
          </a:blip>
          <a:stretch>
            <a:fillRect/>
          </a:stretch>
        </p:blipFill>
        <p:spPr>
          <a:xfrm flipH="1">
            <a:off x="223518" y="2190813"/>
            <a:ext cx="2881632" cy="4223992"/>
          </a:xfrm>
          <a:prstGeom prst="rect">
            <a:avLst/>
          </a:prstGeom>
        </p:spPr>
      </p:pic>
      <p:pic>
        <p:nvPicPr>
          <p:cNvPr descr="卡通人物  描述已自动生成" id="29" name="图片 28">
            <a:extLst>
              <a:ext uri="{FF2B5EF4-FFF2-40B4-BE49-F238E27FC236}">
                <a16:creationId xmlns:a16="http://schemas.microsoft.com/office/drawing/2014/main" id="{BD56AA44-CC91-4003-AE43-F9163D84009C}"/>
              </a:ext>
            </a:extLst>
          </p:cNvPr>
          <p:cNvPicPr>
            <a:picLocks noChangeAspect="1"/>
          </p:cNvPicPr>
          <p:nvPr/>
        </p:nvPicPr>
        <p:blipFill>
          <a:blip r:embed="rId4">
            <a:extLst>
              <a:ext uri="{28A0092B-C50C-407E-A947-70E740481C1C}">
                <a14:useLocalDpi val="0"/>
              </a:ext>
            </a:extLst>
          </a:blip>
          <a:stretch>
            <a:fillRect/>
          </a:stretch>
        </p:blipFill>
        <p:spPr>
          <a:xfrm flipH="1">
            <a:off x="10022960" y="2872685"/>
            <a:ext cx="1899612" cy="1112631"/>
          </a:xfrm>
          <a:prstGeom prst="rect">
            <a:avLst/>
          </a:prstGeom>
        </p:spPr>
      </p:pic>
      <p:sp>
        <p:nvSpPr>
          <p:cNvPr id="31" name="文本框 30">
            <a:extLst>
              <a:ext uri="{FF2B5EF4-FFF2-40B4-BE49-F238E27FC236}">
                <a16:creationId xmlns:a16="http://schemas.microsoft.com/office/drawing/2014/main" id="{EA1779D1-A666-46F5-91AF-645A5AECCED4}"/>
              </a:ext>
            </a:extLst>
          </p:cNvPr>
          <p:cNvSpPr txBox="1"/>
          <p:nvPr/>
        </p:nvSpPr>
        <p:spPr>
          <a:xfrm>
            <a:off x="4020185" y="4330710"/>
            <a:ext cx="7162800"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Nunc viverra imperdiet enim.</a:t>
            </a:r>
          </a:p>
          <a:p>
            <a:pPr>
              <a:lnSpc>
                <a:spcPct val="120000"/>
              </a:lnSpc>
            </a:pPr>
            <a:endParaRPr altLang="zh-CN" lang="en-US" sz="1500">
              <a:latin charset="0" panose="020b0503020202020204" pitchFamily="34" typeface="Agency FB"/>
            </a:endParaRPr>
          </a:p>
          <a:p>
            <a:pPr>
              <a:lnSpc>
                <a:spcPct val="120000"/>
              </a:lnSpc>
            </a:pPr>
            <a:r>
              <a:rPr altLang="zh-CN" lang="en-US" sz="1500">
                <a:latin charset="0" panose="020b0503020202020204" pitchFamily="34" typeface="Agency FB"/>
              </a:rPr>
              <a:t>Fusce est. Vivamus a tellus. Pellentesque habitant morbi tristique senectus et netus et malesuada fames ac turpis egestas. Proin pharetra nonummy pede.</a:t>
            </a:r>
          </a:p>
        </p:txBody>
      </p:sp>
      <p:sp>
        <p:nvSpPr>
          <p:cNvPr id="32" name="文本框 31">
            <a:extLst>
              <a:ext uri="{FF2B5EF4-FFF2-40B4-BE49-F238E27FC236}">
                <a16:creationId xmlns:a16="http://schemas.microsoft.com/office/drawing/2014/main" id="{FEF96A3F-C58A-40C6-BE58-7C3C84C741F7}"/>
              </a:ext>
            </a:extLst>
          </p:cNvPr>
          <p:cNvSpPr txBox="1"/>
          <p:nvPr/>
        </p:nvSpPr>
        <p:spPr>
          <a:xfrm>
            <a:off x="4759771" y="1134561"/>
            <a:ext cx="7162800" cy="146304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sed pulvinar ultricies, purus lectus malesuada libero, sit amet commodo magna eros quis urna. Nunc viverra imperdiet enim.</a:t>
            </a:r>
          </a:p>
          <a:p>
            <a:pPr>
              <a:lnSpc>
                <a:spcPct val="120000"/>
              </a:lnSpc>
            </a:pPr>
            <a:endParaRPr altLang="zh-CN" lang="en-US" sz="1500">
              <a:latin charset="0" panose="020b0503020202020204" pitchFamily="34" typeface="Agency FB"/>
            </a:endParaRPr>
          </a:p>
          <a:p>
            <a:pPr>
              <a:lnSpc>
                <a:spcPct val="120000"/>
              </a:lnSpc>
            </a:pPr>
            <a:r>
              <a:rPr altLang="zh-CN" lang="en-US" sz="1500">
                <a:latin charset="0" panose="020b0503020202020204" pitchFamily="34" typeface="Agency FB"/>
              </a:rPr>
              <a:t>Fusce est. Vivamus a tellus. Pellentesque habitant morbi tristique senectus et netus et malesuada fames ac turpis egestas. Proin pharetra nonummy pede.</a:t>
            </a:r>
          </a:p>
        </p:txBody>
      </p:sp>
      <p:sp>
        <p:nvSpPr>
          <p:cNvPr id="38" name="文本框 37">
            <a:extLst>
              <a:ext uri="{FF2B5EF4-FFF2-40B4-BE49-F238E27FC236}">
                <a16:creationId xmlns:a16="http://schemas.microsoft.com/office/drawing/2014/main" id="{E3729044-5CF1-4192-B915-AAE08E5CA607}"/>
              </a:ext>
            </a:extLst>
          </p:cNvPr>
          <p:cNvSpPr txBox="1"/>
          <p:nvPr/>
        </p:nvSpPr>
        <p:spPr>
          <a:xfrm>
            <a:off x="8922154" y="6333743"/>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spTree>
    <p:extLst>
      <p:ext uri="{BB962C8B-B14F-4D97-AF65-F5344CB8AC3E}">
        <p14:creationId val="1569339096"/>
      </p:ext>
    </p:extLst>
  </p:cSld>
  <p:clrMapOvr>
    <a:masterClrMapping/>
  </p:clrMapOvr>
  <mc:AlternateContent>
    <mc:Choice Requires="p15">
      <p:transition p14:dur="1250" spd="slow">
        <p15:prstTrans invX="1" prst="airplane"/>
      </p:transition>
    </mc:Choice>
    <mc:Fallback>
      <p:transition spd="slow">
        <p:fade/>
      </p:transition>
    </mc:Fallback>
  </mc:AlternateConten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01D16B0A-3915-4497-8DEC-0D7A5114E797}"/>
              </a:ext>
            </a:extLst>
          </p:cNvPr>
          <p:cNvSpPr/>
          <p:nvPr/>
        </p:nvSpPr>
        <p:spPr>
          <a:xfrm>
            <a:off x="0" y="0"/>
            <a:ext cx="12192000" cy="6858000"/>
          </a:xfrm>
          <a:prstGeom prst="rect">
            <a:avLst/>
          </a:prstGeom>
          <a:solidFill>
            <a:srgbClr val="FCE85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242062CB-DFE0-4360-A837-B67C2CE87364}"/>
              </a:ext>
            </a:extLst>
          </p:cNvPr>
          <p:cNvSpPr/>
          <p:nvPr/>
        </p:nvSpPr>
        <p:spPr>
          <a:xfrm>
            <a:off x="158750" y="124147"/>
            <a:ext cx="11874500" cy="6609706"/>
          </a:xfrm>
          <a:prstGeom prst="rect">
            <a:avLst/>
          </a:prstGeom>
          <a:solidFill>
            <a:srgbClr val="E4FCF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a:extLst>
              <a:ext uri="{FF2B5EF4-FFF2-40B4-BE49-F238E27FC236}">
                <a16:creationId xmlns:a16="http://schemas.microsoft.com/office/drawing/2014/main" id="{88BD1B33-0A33-4478-8558-ABBAFAE71A17}"/>
              </a:ext>
            </a:extLst>
          </p:cNvPr>
          <p:cNvGrpSpPr/>
          <p:nvPr/>
        </p:nvGrpSpPr>
        <p:grpSpPr>
          <a:xfrm>
            <a:off x="349250" y="319146"/>
            <a:ext cx="11493500" cy="6219708"/>
            <a:chOff x="349250" y="319146"/>
            <a:chExt cx="11493500" cy="6472062"/>
          </a:xfrm>
          <a:effectLst>
            <a:outerShdw algn="tl" dir="2700000" dist="127000" rotWithShape="0">
              <a:prstClr val="black"/>
            </a:outerShdw>
          </a:effectLst>
        </p:grpSpPr>
        <p:sp>
          <p:nvSpPr>
            <p:cNvPr id="10" name="矩形 9">
              <a:extLst>
                <a:ext uri="{FF2B5EF4-FFF2-40B4-BE49-F238E27FC236}">
                  <a16:creationId xmlns:a16="http://schemas.microsoft.com/office/drawing/2014/main" id="{9EA0E328-ACD5-495B-9379-0EDA830C372B}"/>
                </a:ext>
              </a:extLst>
            </p:cNvPr>
            <p:cNvSpPr/>
            <p:nvPr/>
          </p:nvSpPr>
          <p:spPr>
            <a:xfrm>
              <a:off x="349250" y="319146"/>
              <a:ext cx="11493500" cy="2157354"/>
            </a:xfrm>
            <a:prstGeom prst="rect">
              <a:avLst/>
            </a:prstGeom>
            <a:solidFill>
              <a:srgbClr val="4B89AC"/>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72E4168-62BC-461E-AB2E-E7E2CCA6512E}"/>
                </a:ext>
              </a:extLst>
            </p:cNvPr>
            <p:cNvSpPr/>
            <p:nvPr/>
          </p:nvSpPr>
          <p:spPr>
            <a:xfrm>
              <a:off x="349250" y="2476500"/>
              <a:ext cx="11493500" cy="2157354"/>
            </a:xfrm>
            <a:prstGeom prst="rect">
              <a:avLst/>
            </a:prstGeom>
            <a:solidFill>
              <a:srgbClr val="FCE850"/>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3C99B4A5-64E7-4433-A979-F44C2FC74690}"/>
                </a:ext>
              </a:extLst>
            </p:cNvPr>
            <p:cNvSpPr/>
            <p:nvPr/>
          </p:nvSpPr>
          <p:spPr>
            <a:xfrm>
              <a:off x="349250" y="4633854"/>
              <a:ext cx="11493500" cy="2157354"/>
            </a:xfrm>
            <a:prstGeom prst="rect">
              <a:avLst/>
            </a:prstGeom>
            <a:solidFill>
              <a:srgbClr val="D2FAF5"/>
            </a:solidFill>
            <a:ln w="190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文本框 16">
            <a:extLst>
              <a:ext uri="{FF2B5EF4-FFF2-40B4-BE49-F238E27FC236}">
                <a16:creationId xmlns:a16="http://schemas.microsoft.com/office/drawing/2014/main" id="{68CE1C1A-97BD-4ABF-82E9-93EE9686CFF7}"/>
              </a:ext>
            </a:extLst>
          </p:cNvPr>
          <p:cNvSpPr txBox="1"/>
          <p:nvPr/>
        </p:nvSpPr>
        <p:spPr>
          <a:xfrm>
            <a:off x="510207" y="421215"/>
            <a:ext cx="2908378" cy="822960"/>
          </a:xfrm>
          <a:prstGeom prst="rect">
            <a:avLst/>
          </a:prstGeom>
          <a:noFill/>
        </p:spPr>
        <p:txBody>
          <a:bodyPr rtlCol="0" wrap="square">
            <a:spAutoFit/>
          </a:bodyPr>
          <a:lstStyle/>
          <a:p>
            <a:r>
              <a:rPr altLang="zh-CN" lang="en-US" sz="2400">
                <a:latin charset="0" panose="02000500000000000000" pitchFamily="2" typeface="Comic Filled Marta Van Eck"/>
              </a:rPr>
              <a:t>DESIGNED BY XIAO</a:t>
            </a:r>
          </a:p>
        </p:txBody>
      </p:sp>
      <p:sp>
        <p:nvSpPr>
          <p:cNvPr id="19" name="文本框 18">
            <a:extLst>
              <a:ext uri="{FF2B5EF4-FFF2-40B4-BE49-F238E27FC236}">
                <a16:creationId xmlns:a16="http://schemas.microsoft.com/office/drawing/2014/main" id="{A73FDAED-21E2-409B-89AA-E1DBDEF8FBD7}"/>
              </a:ext>
            </a:extLst>
          </p:cNvPr>
          <p:cNvSpPr txBox="1"/>
          <p:nvPr/>
        </p:nvSpPr>
        <p:spPr>
          <a:xfrm>
            <a:off x="8773415" y="467381"/>
            <a:ext cx="2908378" cy="365760"/>
          </a:xfrm>
          <a:prstGeom prst="rect">
            <a:avLst/>
          </a:prstGeom>
          <a:noFill/>
        </p:spPr>
        <p:txBody>
          <a:bodyPr rtlCol="0" wrap="square">
            <a:spAutoFit/>
          </a:bodyPr>
          <a:lstStyle/>
          <a:p>
            <a:pPr algn="r"/>
            <a:r>
              <a:rPr altLang="zh-CN" lang="en-US">
                <a:latin charset="0" panose="02000500000000000000" pitchFamily="2" typeface="Comic Filled Marta Van Eck"/>
              </a:rPr>
              <a:t>2020-05-15</a:t>
            </a:r>
          </a:p>
        </p:txBody>
      </p:sp>
      <p:pic>
        <p:nvPicPr>
          <p:cNvPr descr="卡通人物  描述已自动生成" id="21" name="图片 20">
            <a:extLst>
              <a:ext uri="{FF2B5EF4-FFF2-40B4-BE49-F238E27FC236}">
                <a16:creationId xmlns:a16="http://schemas.microsoft.com/office/drawing/2014/main" id="{CBB9A534-FF85-40A8-A776-57ABF12E02A3}"/>
              </a:ext>
            </a:extLst>
          </p:cNvPr>
          <p:cNvPicPr>
            <a:picLocks noChangeAspect="1"/>
          </p:cNvPicPr>
          <p:nvPr/>
        </p:nvPicPr>
        <p:blipFill>
          <a:blip r:embed="rId2">
            <a:extLst>
              <a:ext uri="{28A0092B-C50C-407E-A947-70E740481C1C}">
                <a14:useLocalDpi val="0"/>
              </a:ext>
            </a:extLst>
          </a:blip>
          <a:stretch>
            <a:fillRect/>
          </a:stretch>
        </p:blipFill>
        <p:spPr>
          <a:xfrm>
            <a:off x="3224829" y="353310"/>
            <a:ext cx="1080906" cy="746982"/>
          </a:xfrm>
          <a:prstGeom prst="rect">
            <a:avLst/>
          </a:prstGeom>
        </p:spPr>
      </p:pic>
      <p:sp>
        <p:nvSpPr>
          <p:cNvPr id="23" name="文本框 22">
            <a:extLst>
              <a:ext uri="{FF2B5EF4-FFF2-40B4-BE49-F238E27FC236}">
                <a16:creationId xmlns:a16="http://schemas.microsoft.com/office/drawing/2014/main" id="{710BB6FA-C59C-4EFB-8D46-018F9A69166B}"/>
              </a:ext>
            </a:extLst>
          </p:cNvPr>
          <p:cNvSpPr txBox="1"/>
          <p:nvPr/>
        </p:nvSpPr>
        <p:spPr>
          <a:xfrm>
            <a:off x="510207" y="1905614"/>
            <a:ext cx="2127250" cy="701040"/>
          </a:xfrm>
          <a:prstGeom prst="rect">
            <a:avLst/>
          </a:prstGeom>
          <a:solidFill>
            <a:srgbClr val="D2FAF5"/>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Ac Turpis Egestas</a:t>
            </a:r>
          </a:p>
        </p:txBody>
      </p:sp>
      <p:sp>
        <p:nvSpPr>
          <p:cNvPr id="25" name="文本框 24">
            <a:extLst>
              <a:ext uri="{FF2B5EF4-FFF2-40B4-BE49-F238E27FC236}">
                <a16:creationId xmlns:a16="http://schemas.microsoft.com/office/drawing/2014/main" id="{F232A34D-E57F-47D3-BB19-3ADE23922E70}"/>
              </a:ext>
            </a:extLst>
          </p:cNvPr>
          <p:cNvSpPr txBox="1"/>
          <p:nvPr/>
        </p:nvSpPr>
        <p:spPr>
          <a:xfrm>
            <a:off x="510207" y="3970901"/>
            <a:ext cx="2546149" cy="701040"/>
          </a:xfrm>
          <a:prstGeom prst="rect">
            <a:avLst/>
          </a:prstGeom>
          <a:solidFill>
            <a:srgbClr val="4B89AC"/>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Pellentesque Habitant</a:t>
            </a:r>
          </a:p>
        </p:txBody>
      </p:sp>
      <p:sp>
        <p:nvSpPr>
          <p:cNvPr id="27" name="文本框 26">
            <a:extLst>
              <a:ext uri="{FF2B5EF4-FFF2-40B4-BE49-F238E27FC236}">
                <a16:creationId xmlns:a16="http://schemas.microsoft.com/office/drawing/2014/main" id="{E061A349-004C-4AB0-BCA0-462717063D6C}"/>
              </a:ext>
            </a:extLst>
          </p:cNvPr>
          <p:cNvSpPr txBox="1"/>
          <p:nvPr/>
        </p:nvSpPr>
        <p:spPr>
          <a:xfrm>
            <a:off x="510207" y="6036189"/>
            <a:ext cx="3111096" cy="701040"/>
          </a:xfrm>
          <a:prstGeom prst="rect">
            <a:avLst/>
          </a:prstGeom>
          <a:solidFill>
            <a:srgbClr val="FCE850"/>
          </a:solidFill>
          <a:ln w="19050">
            <a:solidFill>
              <a:schemeClr val="tx1"/>
            </a:solidFill>
          </a:ln>
        </p:spPr>
        <p:txBody>
          <a:bodyPr rtlCol="0" wrap="square">
            <a:spAutoFit/>
          </a:bodyPr>
          <a:lstStyle/>
          <a:p>
            <a:pPr algn="ctr"/>
            <a:r>
              <a:rPr altLang="zh-CN" lang="fr-FR" sz="2000">
                <a:latin charset="0" panose="02000500000000000000" pitchFamily="2" typeface="Comic Filled Marta Van Eck"/>
              </a:rPr>
              <a:t>Morbi Tristique Senectus Et</a:t>
            </a:r>
          </a:p>
        </p:txBody>
      </p:sp>
      <p:pic>
        <p:nvPicPr>
          <p:cNvPr descr="卡通人物  描述已自动生成" id="33" name="图片 32">
            <a:extLst>
              <a:ext uri="{FF2B5EF4-FFF2-40B4-BE49-F238E27FC236}">
                <a16:creationId xmlns:a16="http://schemas.microsoft.com/office/drawing/2014/main" id="{AE7BBC65-A500-4B89-B155-0CFF072B07AA}"/>
              </a:ext>
            </a:extLst>
          </p:cNvPr>
          <p:cNvPicPr>
            <a:picLocks noChangeAspect="1"/>
          </p:cNvPicPr>
          <p:nvPr/>
        </p:nvPicPr>
        <p:blipFill>
          <a:blip r:embed="rId3">
            <a:extLst>
              <a:ext uri="{28A0092B-C50C-407E-A947-70E740481C1C}">
                <a14:useLocalDpi val="0"/>
              </a:ext>
            </a:extLst>
          </a:blip>
          <a:stretch>
            <a:fillRect/>
          </a:stretch>
        </p:blipFill>
        <p:spPr>
          <a:xfrm>
            <a:off x="9736870" y="1031969"/>
            <a:ext cx="1914906" cy="1528861"/>
          </a:xfrm>
          <a:prstGeom prst="rect">
            <a:avLst/>
          </a:prstGeom>
        </p:spPr>
      </p:pic>
      <p:sp>
        <p:nvSpPr>
          <p:cNvPr id="41" name="文本框 40">
            <a:extLst>
              <a:ext uri="{FF2B5EF4-FFF2-40B4-BE49-F238E27FC236}">
                <a16:creationId xmlns:a16="http://schemas.microsoft.com/office/drawing/2014/main" id="{E4C9AFFD-65AF-4E98-9E8B-31B4D053A221}"/>
              </a:ext>
            </a:extLst>
          </p:cNvPr>
          <p:cNvSpPr txBox="1"/>
          <p:nvPr/>
        </p:nvSpPr>
        <p:spPr>
          <a:xfrm>
            <a:off x="3507105" y="2704379"/>
            <a:ext cx="7884897" cy="173736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Lorem ipsum dolor sit amet, consectetuer adipiscing elit. Maecenas porttitor congue massa. Fusce posuere, magna sed pulvinar ultricies, purus lectus malesuada libero, sit amet commodo magna eros quis urna. Nunc viverra imperdiet enim.</a:t>
            </a:r>
          </a:p>
          <a:p>
            <a:pPr>
              <a:lnSpc>
                <a:spcPct val="120000"/>
              </a:lnSpc>
            </a:pPr>
            <a:endParaRPr altLang="zh-CN" lang="en-US" sz="1500">
              <a:latin charset="0" panose="020b0503020202020204" pitchFamily="34" typeface="Agency FB"/>
            </a:endParaRPr>
          </a:p>
          <a:p>
            <a:pPr>
              <a:lnSpc>
                <a:spcPct val="120000"/>
              </a:lnSpc>
            </a:pPr>
            <a:r>
              <a:rPr altLang="zh-CN" lang="en-US" sz="1500">
                <a:latin charset="0" panose="020b0503020202020204" pitchFamily="34" typeface="Agency FB"/>
              </a:rPr>
              <a:t>Fusce est. Vivamus a tellus. Pellentesque habitant morbi tristique senectus et netus et malesuada fames ac turpis egestas. Proin pharetra nonummy pede.</a:t>
            </a:r>
          </a:p>
        </p:txBody>
      </p:sp>
      <p:sp>
        <p:nvSpPr>
          <p:cNvPr id="44" name="文本框 43">
            <a:extLst>
              <a:ext uri="{FF2B5EF4-FFF2-40B4-BE49-F238E27FC236}">
                <a16:creationId xmlns:a16="http://schemas.microsoft.com/office/drawing/2014/main" id="{62AC94D6-EA0D-4131-90D4-3CFBC73E1F20}"/>
              </a:ext>
            </a:extLst>
          </p:cNvPr>
          <p:cNvSpPr txBox="1"/>
          <p:nvPr/>
        </p:nvSpPr>
        <p:spPr>
          <a:xfrm>
            <a:off x="3507104" y="1400847"/>
            <a:ext cx="6420740" cy="6400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Fusce est. Vivamus a tellus. Pellentesque habitant morbi tristique senectus et netus et malesuada fames ac turpis egestas. Proin pharetra nonummy pede.</a:t>
            </a:r>
          </a:p>
        </p:txBody>
      </p:sp>
      <p:sp>
        <p:nvSpPr>
          <p:cNvPr id="45" name="文本框 44">
            <a:extLst>
              <a:ext uri="{FF2B5EF4-FFF2-40B4-BE49-F238E27FC236}">
                <a16:creationId xmlns:a16="http://schemas.microsoft.com/office/drawing/2014/main" id="{2957F66A-4CB6-4369-B3BD-3509B84727F2}"/>
              </a:ext>
            </a:extLst>
          </p:cNvPr>
          <p:cNvSpPr txBox="1"/>
          <p:nvPr/>
        </p:nvSpPr>
        <p:spPr>
          <a:xfrm>
            <a:off x="3507103" y="5193112"/>
            <a:ext cx="7884897" cy="640080"/>
          </a:xfrm>
          <a:prstGeom prst="rect">
            <a:avLst/>
          </a:prstGeom>
          <a:noFill/>
        </p:spPr>
        <p:txBody>
          <a:bodyPr rtlCol="0" wrap="square">
            <a:spAutoFit/>
          </a:bodyPr>
          <a:lstStyle/>
          <a:p>
            <a:pPr>
              <a:lnSpc>
                <a:spcPct val="120000"/>
              </a:lnSpc>
            </a:pPr>
            <a:r>
              <a:rPr altLang="zh-CN" lang="en-US" sz="1500">
                <a:latin charset="0" panose="020b0503020202020204" pitchFamily="34" typeface="Agency FB"/>
              </a:rPr>
              <a:t>Fusce est. Vivamus a tellus. Pellentesque habitant morbi tristique senectus et netus                                   et malesuada fames ac turpis egestas. Proin pharetra nonummy pede.</a:t>
            </a:r>
          </a:p>
        </p:txBody>
      </p:sp>
      <p:pic>
        <p:nvPicPr>
          <p:cNvPr id="49" name="图片 48">
            <a:extLst>
              <a:ext uri="{FF2B5EF4-FFF2-40B4-BE49-F238E27FC236}">
                <a16:creationId xmlns:a16="http://schemas.microsoft.com/office/drawing/2014/main" id="{54647D5F-B013-4DFD-87E4-5A68C684C228}"/>
              </a:ext>
            </a:extLst>
          </p:cNvPr>
          <p:cNvPicPr>
            <a:picLocks noChangeAspect="1"/>
          </p:cNvPicPr>
          <p:nvPr/>
        </p:nvPicPr>
        <p:blipFill>
          <a:blip r:embed="rId4">
            <a:extLst>
              <a:ext uri="{28A0092B-C50C-407E-A947-70E740481C1C}">
                <a14:useLocalDpi val="0"/>
              </a:ext>
            </a:extLst>
          </a:blip>
          <a:stretch>
            <a:fillRect/>
          </a:stretch>
        </p:blipFill>
        <p:spPr>
          <a:xfrm>
            <a:off x="8558395" y="5068156"/>
            <a:ext cx="1445649" cy="1470698"/>
          </a:xfrm>
          <a:prstGeom prst="rect">
            <a:avLst/>
          </a:prstGeom>
        </p:spPr>
      </p:pic>
    </p:spTree>
    <p:extLst>
      <p:ext uri="{BB962C8B-B14F-4D97-AF65-F5344CB8AC3E}">
        <p14:creationId val="1368123972"/>
      </p:ext>
    </p:extLst>
  </p:cSld>
  <p:clrMapOvr>
    <a:masterClrMapping/>
  </p:clrMapOvr>
  <mc:AlternateContent>
    <mc:Choice Requires="p15">
      <p:transition p14:dur="1250" spd="slow">
        <p15:prstTrans prst="airplane"/>
      </p:transition>
    </mc:Choice>
    <mc:Fallback>
      <p:transition spd="slow">
        <p:fade/>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88</Paragraphs>
  <Slides>10</Slides>
  <Notes>1</Notes>
  <TotalTime>0</TotalTime>
  <HiddenSlides>0</HiddenSlides>
  <MMClips>0</MMClips>
  <ScaleCrop>0</ScaleCrop>
  <HeadingPairs>
    <vt:vector baseType="variant" size="6">
      <vt:variant>
        <vt:lpstr>Fonts used</vt:lpstr>
      </vt:variant>
      <vt:variant>
        <vt:i4>5</vt:i4>
      </vt:variant>
      <vt:variant>
        <vt:lpstr>Theme</vt:lpstr>
      </vt:variant>
      <vt:variant>
        <vt:i4>1</vt:i4>
      </vt:variant>
      <vt:variant>
        <vt:lpstr>Slide Titles</vt:lpstr>
      </vt:variant>
      <vt:variant>
        <vt:i4>10</vt:i4>
      </vt:variant>
    </vt:vector>
  </HeadingPairs>
  <TitlesOfParts>
    <vt:vector baseType="lpstr" size="16">
      <vt:lpstr>Arial</vt:lpstr>
      <vt:lpstr>Calibri Light</vt:lpstr>
      <vt:lpstr>Calibri</vt:lpstr>
      <vt:lpstr>Comic Filled Marta Van Eck</vt:lpstr>
      <vt:lpstr>Agency FB</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2021-08-22T11:54:43Z</dcterms:created>
  <cp:lastPrinted>2021-08-22T11:54:43Z</cp:lastPrinted>
  <dcterms:modified xsi:type="dcterms:W3CDTF">2021-08-22T05:40:27Z</dcterms:modified>
  <cp:revision>1</cp:revision>
</cp:coreProperties>
</file>