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9" r:id="rId4"/>
    <p:sldId id="263" r:id="rId5"/>
    <p:sldId id="257" r:id="rId6"/>
    <p:sldId id="268" r:id="rId7"/>
    <p:sldId id="265" r:id="rId8"/>
    <p:sldId id="266" r:id="rId9"/>
    <p:sldId id="273" r:id="rId10"/>
    <p:sldId id="264" r:id="rId11"/>
    <p:sldId id="260" r:id="rId12"/>
    <p:sldId id="270" r:id="rId13"/>
    <p:sldId id="269" r:id="rId14"/>
    <p:sldId id="267" r:id="rId15"/>
    <p:sldId id="274" r:id="rId16"/>
    <p:sldId id="261" r:id="rId17"/>
    <p:sldId id="277" r:id="rId18"/>
    <p:sldId id="275" r:id="rId19"/>
    <p:sldId id="276" r:id="rId20"/>
    <p:sldId id="272" r:id="rId21"/>
    <p:sldId id="262" r:id="rId22"/>
    <p:sldId id="278" r:id="rId23"/>
    <p:sldId id="271" r:id="rId24"/>
    <p:sldId id="279" r:id="rId25"/>
    <p:sldId id="281" r:id="rId26"/>
    <p:sldId id="258" r:id="rId27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slides/slide25.xml" Type="http://schemas.openxmlformats.org/officeDocument/2006/relationships/slide"/><Relationship Id="rId28" Target="tags/tag26.xml" Type="http://schemas.openxmlformats.org/officeDocument/2006/relationships/tags"/><Relationship Id="rId29" Target="presProps.xml" Type="http://schemas.openxmlformats.org/officeDocument/2006/relationships/presProps"/><Relationship Id="rId3" Target="slides/slide1.xml" Type="http://schemas.openxmlformats.org/officeDocument/2006/relationships/slide"/><Relationship Id="rId30" Target="viewProps.xml" Type="http://schemas.openxmlformats.org/officeDocument/2006/relationships/viewProps"/><Relationship Id="rId31" Target="theme/theme1.xml" Type="http://schemas.openxmlformats.org/officeDocument/2006/relationships/theme"/><Relationship Id="rId32" Target="tableStyles.xml" Type="http://schemas.openxmlformats.org/officeDocument/2006/relationships/tableStyles"/><Relationship Id="rId4" Target="slides/slide2.xml" Type="http://schemas.openxmlformats.org/officeDocument/2006/relationships/slide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7D1B-BDD6-40C2-B844-1E83EBF422F2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33DCF-755D-4C09-8C77-B4C66B47F2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1923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2784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6376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77275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7867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902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561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7179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41455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2230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73447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924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2338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4274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3803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9628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82628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8603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7292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583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3175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4173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6149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208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4320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399146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88ED1-95B7-44CE-A12E-9AE24D363BC6}" type="datetimeFigureOut">
              <a:rPr lang="zh-CN" altLang="en-US" smtClean="0"/>
              <a:t>2018/4/26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AEF5B-32AE-4564-9C2B-25E12F42EC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jpeg" Type="http://schemas.openxmlformats.org/officeDocument/2006/relationships/image"/><Relationship Id="rId7" Target="../tags/tag1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5.png" Type="http://schemas.openxmlformats.org/officeDocument/2006/relationships/image"/><Relationship Id="rId4" Target="../media/image4.jpeg" Type="http://schemas.openxmlformats.org/officeDocument/2006/relationships/image"/><Relationship Id="rId5" Target="../tags/tag10.xml" Type="http://schemas.openxmlformats.org/officeDocument/2006/relationships/tags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2.jpeg" Type="http://schemas.openxmlformats.org/officeDocument/2006/relationships/image"/><Relationship Id="rId4" Target="../media/image4.jpeg" Type="http://schemas.openxmlformats.org/officeDocument/2006/relationships/image"/><Relationship Id="rId5" Target="../tags/tag11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Relationship Id="rId5" Target="../media/image4.jpeg" Type="http://schemas.openxmlformats.org/officeDocument/2006/relationships/image"/><Relationship Id="rId6" Target="../tags/tag12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8.emf" Type="http://schemas.openxmlformats.org/officeDocument/2006/relationships/image"/><Relationship Id="rId4" Target="../media/image4.jpeg" Type="http://schemas.openxmlformats.org/officeDocument/2006/relationships/image"/><Relationship Id="rId5" Target="../tags/tag13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15.png" Type="http://schemas.openxmlformats.org/officeDocument/2006/relationships/image"/><Relationship Id="rId4" Target="../media/image4.jpeg" Type="http://schemas.openxmlformats.org/officeDocument/2006/relationships/image"/><Relationship Id="rId5" Target="../tags/tag14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5.png" Type="http://schemas.openxmlformats.org/officeDocument/2006/relationships/image"/><Relationship Id="rId4" Target="../media/image4.jpeg" Type="http://schemas.openxmlformats.org/officeDocument/2006/relationships/image"/><Relationship Id="rId5" Target="../tags/tag15.xml" Type="http://schemas.openxmlformats.org/officeDocument/2006/relationships/tags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.jpeg" Type="http://schemas.openxmlformats.org/officeDocument/2006/relationships/image"/><Relationship Id="rId4" Target="../media/image7.emf" Type="http://schemas.openxmlformats.org/officeDocument/2006/relationships/image"/><Relationship Id="rId5" Target="../media/image4.jpeg" Type="http://schemas.openxmlformats.org/officeDocument/2006/relationships/image"/><Relationship Id="rId6" Target="../tags/tag16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11.png" Type="http://schemas.openxmlformats.org/officeDocument/2006/relationships/image"/><Relationship Id="rId4" Target="../media/image4.jpeg" Type="http://schemas.openxmlformats.org/officeDocument/2006/relationships/image"/><Relationship Id="rId5" Target="../tags/tag17.xml" Type="http://schemas.openxmlformats.org/officeDocument/2006/relationships/tags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4.jpeg" Type="http://schemas.openxmlformats.org/officeDocument/2006/relationships/image"/><Relationship Id="rId9" Target="../tags/tag18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1.emf" Type="http://schemas.openxmlformats.org/officeDocument/2006/relationships/image"/><Relationship Id="rId4" Target="../media/image4.jpeg" Type="http://schemas.openxmlformats.org/officeDocument/2006/relationships/image"/><Relationship Id="rId5" Target="../tags/tag19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4.jpeg" Type="http://schemas.openxmlformats.org/officeDocument/2006/relationships/image"/><Relationship Id="rId5" Target="../tags/tag2.xml" Type="http://schemas.openxmlformats.org/officeDocument/2006/relationships/tags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5.png" Type="http://schemas.openxmlformats.org/officeDocument/2006/relationships/image"/><Relationship Id="rId4" Target="../media/image4.jpeg" Type="http://schemas.openxmlformats.org/officeDocument/2006/relationships/image"/><Relationship Id="rId5" Target="../tags/tag20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7.emf" Type="http://schemas.openxmlformats.org/officeDocument/2006/relationships/image"/><Relationship Id="rId4" Target="../media/image4.jpeg" Type="http://schemas.openxmlformats.org/officeDocument/2006/relationships/image"/><Relationship Id="rId5" Target="../tags/tag21.xml" Type="http://schemas.openxmlformats.org/officeDocument/2006/relationships/tags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4.jpeg" Type="http://schemas.openxmlformats.org/officeDocument/2006/relationships/image"/><Relationship Id="rId6" Target="../tags/tag22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24.png" Type="http://schemas.openxmlformats.org/officeDocument/2006/relationships/image"/><Relationship Id="rId4" Target="../media/image25.png" Type="http://schemas.openxmlformats.org/officeDocument/2006/relationships/image"/><Relationship Id="rId5" Target="../media/image4.jpeg" Type="http://schemas.openxmlformats.org/officeDocument/2006/relationships/image"/><Relationship Id="rId6" Target="../tags/tag23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1.jpeg" Type="http://schemas.openxmlformats.org/officeDocument/2006/relationships/image"/><Relationship Id="rId4" Target="../media/image4.jpeg" Type="http://schemas.openxmlformats.org/officeDocument/2006/relationships/image"/><Relationship Id="rId5" Target="../tags/tag24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6.png" Type="http://schemas.openxmlformats.org/officeDocument/2006/relationships/image"/><Relationship Id="rId4" Target="../media/image27.png" Type="http://schemas.openxmlformats.org/officeDocument/2006/relationships/image"/><Relationship Id="rId5" Target="../media/image3.png" Type="http://schemas.openxmlformats.org/officeDocument/2006/relationships/image"/><Relationship Id="rId6" Target="../media/image4.jpeg" Type="http://schemas.openxmlformats.org/officeDocument/2006/relationships/image"/><Relationship Id="rId7" Target="../tags/tag25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4.jpeg" Type="http://schemas.openxmlformats.org/officeDocument/2006/relationships/image"/><Relationship Id="rId5" Target="../tags/tag3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5.png" Type="http://schemas.openxmlformats.org/officeDocument/2006/relationships/image"/><Relationship Id="rId4" Target="../media/image4.jpeg" Type="http://schemas.openxmlformats.org/officeDocument/2006/relationships/image"/><Relationship Id="rId5" Target="../tags/tag4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png" Type="http://schemas.openxmlformats.org/officeDocument/2006/relationships/image"/><Relationship Id="rId4" Target="../media/image7.emf" Type="http://schemas.openxmlformats.org/officeDocument/2006/relationships/image"/><Relationship Id="rId5" Target="../media/image4.jpeg" Type="http://schemas.openxmlformats.org/officeDocument/2006/relationships/image"/><Relationship Id="rId6" Target="../tags/tag5.xml" Type="http://schemas.openxmlformats.org/officeDocument/2006/relationships/tags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8.emf" Type="http://schemas.openxmlformats.org/officeDocument/2006/relationships/image"/><Relationship Id="rId4" Target="../media/image4.jpeg" Type="http://schemas.openxmlformats.org/officeDocument/2006/relationships/image"/><Relationship Id="rId5" Target="../tags/tag6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Relationship Id="rId4" Target="../media/image4.jpeg" Type="http://schemas.openxmlformats.org/officeDocument/2006/relationships/image"/><Relationship Id="rId5" Target="../tags/tag7.xml" Type="http://schemas.openxmlformats.org/officeDocument/2006/relationships/tags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4.jpeg" Type="http://schemas.openxmlformats.org/officeDocument/2006/relationships/image"/><Relationship Id="rId7" Target="../tags/tag8.xml" Type="http://schemas.openxmlformats.org/officeDocument/2006/relationships/tags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4.jpeg" Type="http://schemas.openxmlformats.org/officeDocument/2006/relationships/image"/><Relationship Id="rId4" Target="../tags/tag9.xml" Type="http://schemas.openxmlformats.org/officeDocument/2006/relationships/tags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6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46722" y="3517101"/>
            <a:ext cx="4745278" cy="33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3982"/>
          <a:stretch>
            <a:fillRect/>
          </a:stretch>
        </p:blipFill>
        <p:spPr>
          <a:xfrm>
            <a:off x="-895471" y="-296437"/>
            <a:ext cx="11867535" cy="759893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134424" y="2354006"/>
            <a:ext cx="670560" cy="3233124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中国风设计计划书总结工作汇报动态通用模板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358159" y="3456973"/>
            <a:ext cx="426720" cy="447894"/>
            <a:chOff x="7077476" y="2846291"/>
            <a:chExt cx="426720" cy="447894"/>
          </a:xfrm>
        </p:grpSpPr>
        <p:pic>
          <p:nvPicPr>
            <p:cNvPr id="29" name="图片 28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26720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印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11938" y="1453442"/>
            <a:ext cx="914400" cy="25630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4800">
                <a:latin charset="-122" panose="020b0503020204020204" pitchFamily="34" typeface="微软雅黑"/>
                <a:ea charset="-122" panose="020b0503020204020204" pitchFamily="34" typeface="微软雅黑"/>
                <a:cs charset="-122" panose="02010609000101010101" pitchFamily="49" typeface="经典繁仿圆"/>
                <a:sym charset="-122" panose="020b0503020204020204" pitchFamily="34" typeface="微软雅黑"/>
              </a:rPr>
              <a:t>中国风</a:t>
            </a:r>
          </a:p>
        </p:txBody>
      </p:sp>
    </p:spTree>
    <p:custDataLst>
      <p:tags r:id="rId7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1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6307" l="75116" r="4234" t="2462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0800" dir="6600000" dist="76200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3435" y="2799654"/>
            <a:ext cx="1280160" cy="128799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7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贰</a:t>
            </a: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4" y="5089396"/>
            <a:ext cx="6112417" cy="7315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kern="0" lang="zh-CN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 bwMode="auto">
          <a:xfrm>
            <a:off x="-17409" y="4047090"/>
            <a:ext cx="12209409" cy="2578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31"/>
          <p:cNvSpPr txBox="1">
            <a:spLocks noChangeArrowheads="1"/>
          </p:cNvSpPr>
          <p:nvPr/>
        </p:nvSpPr>
        <p:spPr bwMode="auto">
          <a:xfrm>
            <a:off x="2627526" y="1382303"/>
            <a:ext cx="3207192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b="1" lang="zh-CN" sz="33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此处添加标题</a:t>
            </a: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2627526" y="2156020"/>
            <a:ext cx="7852905" cy="338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  <a:p>
            <a:pPr>
              <a:lnSpc>
                <a:spcPct val="150000"/>
              </a:lnSpc>
              <a:defRPr/>
            </a:pPr>
            <a:endParaRPr altLang="en-US" kern="0" lang="zh-CN" sz="1600">
              <a:solidFill>
                <a:srgbClr val="000000">
                  <a:lumMod val="65000"/>
                  <a:lumOff val="35000"/>
                </a:srgb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  <a:p>
            <a:pPr>
              <a:lnSpc>
                <a:spcPct val="150000"/>
              </a:lnSpc>
              <a:defRPr/>
            </a:pPr>
            <a:endParaRPr altLang="en-US" kern="0" lang="zh-CN" sz="1600">
              <a:solidFill>
                <a:srgbClr val="000000">
                  <a:lumMod val="65000"/>
                  <a:lumOff val="35000"/>
                </a:srgbClr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5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组合 28"/>
          <p:cNvGrpSpPr/>
          <p:nvPr/>
        </p:nvGrpSpPr>
        <p:grpSpPr>
          <a:xfrm>
            <a:off x="1381230" y="1117523"/>
            <a:ext cx="9394621" cy="4917518"/>
            <a:chOff x="1043607" y="1131590"/>
            <a:chExt cx="7219504" cy="3493740"/>
          </a:xfrm>
        </p:grpSpPr>
        <p:cxnSp>
          <p:nvCxnSpPr>
            <p:cNvPr id="2" name="直接连接符 1"/>
            <p:cNvCxnSpPr/>
            <p:nvPr/>
          </p:nvCxnSpPr>
          <p:spPr>
            <a:xfrm flipV="1">
              <a:off x="5292080" y="1993886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>
              <a:off x="5292080" y="278777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5292080" y="2978988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3347864" y="1948488"/>
              <a:ext cx="679431" cy="69527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347864" y="2859782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3347864" y="3075806"/>
              <a:ext cx="713927" cy="5760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组合 7"/>
            <p:cNvGrpSpPr/>
            <p:nvPr/>
          </p:nvGrpSpPr>
          <p:grpSpPr>
            <a:xfrm>
              <a:off x="4109610" y="2078360"/>
              <a:ext cx="1085850" cy="1600200"/>
              <a:chOff x="4109610" y="2294384"/>
              <a:chExt cx="1085850" cy="160020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109610" y="2294384"/>
                <a:ext cx="1085850" cy="1600200"/>
              </a:xfrm>
              <a:prstGeom prst="rect">
                <a:avLst/>
              </a:prstGeom>
            </p:spPr>
          </p:pic>
          <p:sp>
            <p:nvSpPr>
              <p:cNvPr id="10" name="TextBox 16"/>
              <p:cNvSpPr txBox="1"/>
              <p:nvPr/>
            </p:nvSpPr>
            <p:spPr>
              <a:xfrm>
                <a:off x="4322048" y="2313291"/>
                <a:ext cx="648072" cy="145089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 sz="3200"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标题文字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43608" y="1131590"/>
              <a:ext cx="2466975" cy="1333500"/>
              <a:chOff x="1043608" y="1347614"/>
              <a:chExt cx="2466975" cy="133350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134761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3" name="TextBox 19"/>
              <p:cNvSpPr txBox="1"/>
              <p:nvPr/>
            </p:nvSpPr>
            <p:spPr>
              <a:xfrm>
                <a:off x="1509887" y="1632348"/>
                <a:ext cx="1642434" cy="51972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kern="0" lang="zh-CN" sz="1400"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点击输入本栏的具体文字，简明扼要的说明分项内容。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796136" y="1131590"/>
              <a:ext cx="2466975" cy="1333500"/>
              <a:chOff x="5796136" y="1347614"/>
              <a:chExt cx="2466975" cy="133350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134761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6" name="TextBox 22"/>
              <p:cNvSpPr txBox="1"/>
              <p:nvPr/>
            </p:nvSpPr>
            <p:spPr>
              <a:xfrm>
                <a:off x="6265630" y="1692318"/>
                <a:ext cx="1542482" cy="51972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kern="0" lang="zh-CN" sz="1400"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点击输入本栏的具体文字，简明扼要的说明分项内容。</a:t>
                </a: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043608" y="2211710"/>
              <a:ext cx="2466975" cy="1333500"/>
              <a:chOff x="1043608" y="2427734"/>
              <a:chExt cx="2466975" cy="1333500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43608" y="242773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19" name="TextBox 26"/>
              <p:cNvSpPr txBox="1"/>
              <p:nvPr/>
            </p:nvSpPr>
            <p:spPr>
              <a:xfrm>
                <a:off x="1509887" y="2752183"/>
                <a:ext cx="1642434" cy="51972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kern="0" lang="zh-CN" sz="1400"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点击输入本栏的具体文字，简明扼要的说明分项内容。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5796136" y="2211710"/>
              <a:ext cx="2466975" cy="1333500"/>
              <a:chOff x="5796136" y="2427734"/>
              <a:chExt cx="2466975" cy="1333500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242773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2" name="TextBox 29"/>
              <p:cNvSpPr txBox="1"/>
              <p:nvPr/>
            </p:nvSpPr>
            <p:spPr>
              <a:xfrm>
                <a:off x="6309927" y="2742188"/>
                <a:ext cx="1553293" cy="51972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kern="0" lang="zh-CN" sz="1400"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点击输入本栏的具体文字，简明扼要的说明分项内容。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043607" y="3291830"/>
              <a:ext cx="2466975" cy="1333500"/>
              <a:chOff x="1043607" y="3507854"/>
              <a:chExt cx="2466975" cy="1333500"/>
            </a:xfrm>
          </p:grpSpPr>
          <p:pic>
            <p:nvPicPr>
              <p:cNvPr id="24" name="图片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043607" y="350785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5" name="TextBox 32"/>
              <p:cNvSpPr txBox="1"/>
              <p:nvPr/>
            </p:nvSpPr>
            <p:spPr>
              <a:xfrm>
                <a:off x="1492435" y="3833034"/>
                <a:ext cx="1642434" cy="51972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kern="0" lang="zh-CN" sz="1400"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点击输入本栏的具体文字，简明扼要的说明分项内容。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796136" y="3291830"/>
              <a:ext cx="2466975" cy="1333500"/>
              <a:chOff x="5796136" y="3507854"/>
              <a:chExt cx="2466975" cy="133350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5796136" y="3507854"/>
                <a:ext cx="2466975" cy="1333500"/>
              </a:xfrm>
              <a:prstGeom prst="rect">
                <a:avLst/>
              </a:prstGeom>
            </p:spPr>
          </p:pic>
          <p:sp>
            <p:nvSpPr>
              <p:cNvPr id="28" name="TextBox 35"/>
              <p:cNvSpPr txBox="1"/>
              <p:nvPr/>
            </p:nvSpPr>
            <p:spPr>
              <a:xfrm>
                <a:off x="6366045" y="3822307"/>
                <a:ext cx="1589289" cy="519722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kern="0" lang="zh-CN" sz="1400"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点击输入本栏的具体文字，简明扼要的说明分项内容。</a:t>
                </a:r>
              </a:p>
            </p:txBody>
          </p:sp>
        </p:grpSp>
      </p:grpSp>
    </p:spTree>
    <p:custDataLst>
      <p:tags r:id="rId6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30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359191" y="1800367"/>
            <a:ext cx="9540513" cy="2028265"/>
            <a:chOff x="577605" y="1214438"/>
            <a:chExt cx="8617213" cy="1831975"/>
          </a:xfrm>
        </p:grpSpPr>
        <p:pic>
          <p:nvPicPr>
            <p:cNvPr id="5" name="Picture 4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776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968237" y="1792288"/>
              <a:ext cx="1143000" cy="129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DFPGuYinMedium-B5"/>
                  <a:sym charset="-122" panose="020b0503020204020204" pitchFamily="34" typeface="微软雅黑"/>
                </a:rPr>
                <a:t>77%</a:t>
              </a:r>
            </a:p>
          </p:txBody>
        </p:sp>
        <p:pic>
          <p:nvPicPr>
            <p:cNvPr id="7" name="Picture 4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965206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4368753" y="1792288"/>
              <a:ext cx="1143000" cy="129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DFPGuYinMedium-B5"/>
                  <a:sym charset="-122" panose="020b0503020204020204" pitchFamily="34" typeface="微软雅黑"/>
                </a:rPr>
                <a:t>20%</a:t>
              </a:r>
            </a:p>
          </p:txBody>
        </p:sp>
        <p:pic>
          <p:nvPicPr>
            <p:cNvPr id="9" name="Picture 4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7253305" y="1214438"/>
              <a:ext cx="1941513" cy="183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7568756" y="1792288"/>
              <a:ext cx="1143000" cy="129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algn="ctr" eaLnBrk="1" hangingPunct="1"/>
              <a:r>
                <a:rPr altLang="zh-CN" b="1" lang="en-US" sz="4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cs typeface="DFPGuYinMedium-B5"/>
                  <a:sym charset="-122" panose="020b0503020204020204" pitchFamily="34" typeface="微软雅黑"/>
                </a:rPr>
                <a:t>29%</a:t>
              </a:r>
            </a:p>
          </p:txBody>
        </p:sp>
      </p:grpSp>
      <p:sp>
        <p:nvSpPr>
          <p:cNvPr id="11" name="文本框 45"/>
          <p:cNvSpPr txBox="1">
            <a:spLocks noChangeArrowheads="1"/>
          </p:cNvSpPr>
          <p:nvPr/>
        </p:nvSpPr>
        <p:spPr bwMode="auto">
          <a:xfrm>
            <a:off x="1496163" y="4345105"/>
            <a:ext cx="18210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958877" y="4786452"/>
            <a:ext cx="289559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13" name="文本框 45"/>
          <p:cNvSpPr txBox="1">
            <a:spLocks noChangeArrowheads="1"/>
          </p:cNvSpPr>
          <p:nvPr/>
        </p:nvSpPr>
        <p:spPr bwMode="auto">
          <a:xfrm>
            <a:off x="5229511" y="4362126"/>
            <a:ext cx="18210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4" name="文本框 49"/>
          <p:cNvSpPr txBox="1">
            <a:spLocks noChangeArrowheads="1"/>
          </p:cNvSpPr>
          <p:nvPr/>
        </p:nvSpPr>
        <p:spPr bwMode="auto">
          <a:xfrm>
            <a:off x="4692224" y="4803473"/>
            <a:ext cx="289559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8857636" y="4382444"/>
            <a:ext cx="18210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8320349" y="4823790"/>
            <a:ext cx="289559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25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2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3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4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1288267" y="1268550"/>
            <a:ext cx="738664" cy="4452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400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11378" y="1240678"/>
            <a:ext cx="609600" cy="42847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单击此处可添加标题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787977" y="1227426"/>
            <a:ext cx="670560" cy="469343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469133" y="1227426"/>
            <a:ext cx="670560" cy="469343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289149" y="1227426"/>
            <a:ext cx="670560" cy="469343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352663" y="1322354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7672066" y="1295058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710670" y="1227426"/>
            <a:ext cx="487680" cy="32600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标题一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3259089" y="1322354"/>
            <a:ext cx="0" cy="33925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025308" y="1256098"/>
            <a:ext cx="487680" cy="32600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标题三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46681" y="1268550"/>
            <a:ext cx="487680" cy="32600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标题二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32701"/>
          <a:stretch>
            <a:fillRect/>
          </a:stretch>
        </p:blipFill>
        <p:spPr>
          <a:xfrm flipH="1">
            <a:off x="9589134" y="0"/>
            <a:ext cx="2702417" cy="68580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50" fill="hold" id="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250" fill="hold" id="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1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4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4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4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5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5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  <p:bldP grpId="0" spid="21"/>
      <p:bldP grpId="0" spid="23"/>
      <p:bldP grpId="0" spid="2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6307" l="75116" r="4234" t="2462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0800" dir="6600000" dist="76200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3435" y="2799654"/>
            <a:ext cx="1280160" cy="128799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7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叁</a:t>
            </a: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4" y="5089396"/>
            <a:ext cx="6112417" cy="7315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kern="0" lang="zh-CN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5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46722" y="3503033"/>
            <a:ext cx="4745278" cy="33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128996" y="3379428"/>
            <a:ext cx="8682506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90210" y="1947233"/>
            <a:ext cx="3929062" cy="1400176"/>
            <a:chExt cx="3929090" cy="1400182"/>
          </a:xfrm>
        </p:grpSpPr>
        <p:pic>
          <p:nvPicPr>
            <p:cNvPr id="5" name="Picture 3"/>
            <p:cNvPicPr>
              <a:picLocks noChangeArrowheads="1"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8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05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 PLEASE ADD YOUR  TITLE  HERE</a:t>
              </a:r>
            </a:p>
          </p:txBody>
        </p:sp>
      </p:grpSp>
    </p:spTree>
    <p:custDataLst>
      <p:tags r:id="rId6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832516" y="1200258"/>
            <a:ext cx="1614070" cy="1589892"/>
            <a:chOff x="4596462" y="1085503"/>
            <a:chExt cx="1264785" cy="120512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96462" y="1085503"/>
              <a:ext cx="1264785" cy="1205126"/>
            </a:xfrm>
            <a:prstGeom prst="rect">
              <a:avLst/>
            </a:prstGeom>
          </p:spPr>
        </p:pic>
        <p:sp>
          <p:nvSpPr>
            <p:cNvPr id="4" name="TextBox 20"/>
            <p:cNvSpPr txBox="1"/>
            <p:nvPr/>
          </p:nvSpPr>
          <p:spPr>
            <a:xfrm>
              <a:off x="4788024" y="1310351"/>
              <a:ext cx="864096" cy="53138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壹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832516" y="2675701"/>
            <a:ext cx="1614070" cy="1589892"/>
            <a:chOff x="4596462" y="2349926"/>
            <a:chExt cx="1264785" cy="120512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96462" y="2349926"/>
              <a:ext cx="1264785" cy="1205126"/>
            </a:xfrm>
            <a:prstGeom prst="rect">
              <a:avLst/>
            </a:prstGeom>
          </p:spPr>
        </p:pic>
        <p:sp>
          <p:nvSpPr>
            <p:cNvPr id="7" name="TextBox 24"/>
            <p:cNvSpPr txBox="1"/>
            <p:nvPr/>
          </p:nvSpPr>
          <p:spPr>
            <a:xfrm>
              <a:off x="4796806" y="2575878"/>
              <a:ext cx="864096" cy="53138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贰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832515" y="4206007"/>
            <a:ext cx="1614070" cy="1589892"/>
            <a:chOff x="4596461" y="3598872"/>
            <a:chExt cx="1264785" cy="120512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4596461" y="3598872"/>
              <a:ext cx="1264785" cy="1205126"/>
            </a:xfrm>
            <a:prstGeom prst="rect">
              <a:avLst/>
            </a:prstGeom>
          </p:spPr>
        </p:pic>
        <p:sp>
          <p:nvSpPr>
            <p:cNvPr id="10" name="TextBox 27"/>
            <p:cNvSpPr txBox="1"/>
            <p:nvPr/>
          </p:nvSpPr>
          <p:spPr>
            <a:xfrm>
              <a:off x="4788024" y="3856815"/>
              <a:ext cx="864096" cy="531383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40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叁</a:t>
              </a:r>
            </a:p>
          </p:txBody>
        </p:sp>
      </p:grpSp>
      <p:sp>
        <p:nvSpPr>
          <p:cNvPr id="11" name="TextBox 28"/>
          <p:cNvSpPr txBox="1"/>
          <p:nvPr/>
        </p:nvSpPr>
        <p:spPr>
          <a:xfrm>
            <a:off x="3702257" y="1654054"/>
            <a:ext cx="605675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ern="0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2" name="TextBox 29"/>
          <p:cNvSpPr txBox="1"/>
          <p:nvPr/>
        </p:nvSpPr>
        <p:spPr>
          <a:xfrm>
            <a:off x="3702257" y="3083985"/>
            <a:ext cx="605675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ern="0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3702257" y="4659803"/>
            <a:ext cx="6056752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ern="0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8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1153551" y="2175381"/>
            <a:ext cx="8653967" cy="3023437"/>
            <a:chOff x="1153551" y="2175381"/>
            <a:chExt cx="8653967" cy="3023437"/>
          </a:xfrm>
        </p:grpSpPr>
        <p:pic>
          <p:nvPicPr>
            <p:cNvPr descr="C:\Users\Thinkpad\Desktop\PNG\1_0003_图层-20.png" id="2" name="Picture 2"/>
            <p:cNvPicPr>
              <a:picLocks noChangeArrowheads="1"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230228" y="2577670"/>
              <a:ext cx="2577290" cy="262114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Thinkpad\Desktop\PNG\1_0000_图层-22.png" id="3" name="Picture 3"/>
            <p:cNvPicPr>
              <a:picLocks noChangeArrowheads="1"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998250" y="3888244"/>
              <a:ext cx="335383" cy="526293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Thinkpad\Desktop\PNG\1_0001_图层-23.png" id="4" name="Picture 4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388797" y="4066550"/>
              <a:ext cx="531453" cy="510814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Thinkpad\Desktop\PNG\1_0002_图层-21.png" id="5" name="Picture 5"/>
            <p:cNvPicPr>
              <a:picLocks noChangeArrowheads="1"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8179767" y="3335730"/>
              <a:ext cx="420519" cy="639808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descr="C:\Users\Thinkpad\Desktop\PNG\1_0000_渐变映射-2-副本-9.png" id="6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444486" y="2418134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53"/>
            <p:cNvSpPr txBox="1">
              <a:spLocks noChangeArrowheads="1"/>
            </p:cNvSpPr>
            <p:nvPr/>
          </p:nvSpPr>
          <p:spPr bwMode="auto">
            <a:xfrm>
              <a:off x="2096085" y="2175381"/>
              <a:ext cx="5353112" cy="64008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b="0" kern="0" spc="-150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defRPr>
              </a:lvl1pPr>
            </a:lstStyle>
            <a:p>
              <a:pPr algn="r"/>
              <a:r>
                <a:rPr altLang="en-US" lang="zh-CN" sz="18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pic>
          <p:nvPicPr>
            <p:cNvPr descr="C:\Users\Thinkpad\Desktop\PNG\1_0000_渐变映射-2-副本-9.png" id="8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6700771" y="3467098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53"/>
            <p:cNvSpPr txBox="1">
              <a:spLocks noChangeArrowheads="1"/>
            </p:cNvSpPr>
            <p:nvPr/>
          </p:nvSpPr>
          <p:spPr bwMode="auto">
            <a:xfrm>
              <a:off x="1153551" y="3195051"/>
              <a:ext cx="5404191" cy="64008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b="0" kern="0" spc="-150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defRPr>
              </a:lvl1pPr>
            </a:lstStyle>
            <a:p>
              <a:pPr algn="r"/>
              <a:r>
                <a:rPr altLang="en-US" lang="zh-CN" sz="18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pic>
          <p:nvPicPr>
            <p:cNvPr descr="C:\Users\Thinkpad\Desktop\PNG\1_0000_渐变映射-2-副本-9.png" id="10" name="Picture 4"/>
            <p:cNvPicPr>
              <a:picLocks noChangeArrowheads="1"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050208" y="4679438"/>
              <a:ext cx="360040" cy="319072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53"/>
            <p:cNvSpPr txBox="1">
              <a:spLocks noChangeArrowheads="1"/>
            </p:cNvSpPr>
            <p:nvPr/>
          </p:nvSpPr>
          <p:spPr bwMode="auto">
            <a:xfrm>
              <a:off x="1477108" y="4436685"/>
              <a:ext cx="5404288" cy="640080"/>
            </a:xfrm>
            <a:prstGeom prst="rect">
              <a:avLst/>
            </a:prstGeom>
            <a:noFill/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lnSpc>
                  <a:spcPct val="100000"/>
                </a:lnSpc>
                <a:defRPr b="0" kern="0" spc="-150" sz="1600">
                  <a:solidFill>
                    <a:schemeClr val="tx1">
                      <a:lumMod val="95000"/>
                      <a:lumOff val="5000"/>
                    </a:schemeClr>
                  </a:solidFill>
                  <a:latin charset="-122" panose="02010609060101010101" pitchFamily="49" typeface="楷体"/>
                  <a:ea charset="-122" panose="02010609060101010101" pitchFamily="49" typeface="楷体"/>
                </a:defRPr>
              </a:lvl1pPr>
            </a:lstStyle>
            <a:p>
              <a:pPr algn="r"/>
              <a:r>
                <a:rPr altLang="en-US" lang="zh-CN" sz="18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</p:spTree>
    <p:custDataLst>
      <p:tags r:id="rId9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808335" y="1324321"/>
            <a:ext cx="2741061" cy="4679328"/>
            <a:chOff x="3756025" y="1563688"/>
            <a:chExt cx="2741061" cy="4679328"/>
          </a:xfrm>
        </p:grpSpPr>
        <p:pic>
          <p:nvPicPr>
            <p:cNvPr id="3" name="图片 9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957638" y="3073400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10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3881438" y="1704975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空心弧 2"/>
            <p:cNvSpPr/>
            <p:nvPr/>
          </p:nvSpPr>
          <p:spPr bwMode="auto">
            <a:xfrm rot="5400000">
              <a:off x="3756025" y="1563688"/>
              <a:ext cx="1393825" cy="1393825"/>
            </a:xfrm>
            <a:custGeom>
              <a:gdLst>
                <a:gd fmla="*/ 628567 w 1858963" name="T0"/>
                <a:gd fmla="*/ 1808905 h 1858963" name="T1"/>
                <a:gd fmla="*/ 22184 w 1858963" name="T2"/>
                <a:gd fmla="*/ 727619 h 1858963" name="T3"/>
                <a:gd fmla="*/ 1029817 w 1858963" name="T4"/>
                <a:gd fmla="*/ 5430 h 1858963" name="T5"/>
                <a:gd fmla="*/ 1858961 w 1858963" name="T6"/>
                <a:gd fmla="*/ 927060 h 1858963" name="T7"/>
                <a:gd fmla="*/ 1858960 w 1858963" name="T8"/>
                <a:gd fmla="*/ 927061 h 1858963" name="T9"/>
                <a:gd fmla="*/ 1029816 w 1858963" name="T10"/>
                <a:gd fmla="*/ 5431 h 1858963" name="T11"/>
                <a:gd fmla="*/ 22183 w 1858963" name="T12"/>
                <a:gd fmla="*/ 727620 h 1858963" name="T13"/>
                <a:gd fmla="*/ 628566 w 1858963" name="T14"/>
                <a:gd fmla="*/ 1808906 h 1858963" name="T15"/>
                <a:gd fmla="*/ 628567 w 1858963" name="T16"/>
                <a:gd fmla="*/ 1808905 h 185896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58963" name="T27"/>
                <a:gd fmla="*/ 0 h 1858963" name="T28"/>
                <a:gd fmla="*/ 1858963 w 1858963" name="T29"/>
                <a:gd fmla="*/ 1858963 h 185896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858963" w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6" name="空心弧 47"/>
            <p:cNvSpPr/>
            <p:nvPr/>
          </p:nvSpPr>
          <p:spPr bwMode="auto">
            <a:xfrm flipH="1" rot="16200000">
              <a:off x="3779838" y="2957513"/>
              <a:ext cx="1393825" cy="1393825"/>
            </a:xfrm>
            <a:custGeom>
              <a:gdLst>
                <a:gd fmla="*/ 0 w 1858963" name="T0"/>
                <a:gd fmla="*/ 929482 h 1858963" name="T1"/>
                <a:gd fmla="*/ 798445 w 1858963" name="T2"/>
                <a:gd fmla="*/ 9283 h 1858963" name="T3"/>
                <a:gd fmla="*/ 1822017 w 1858963" name="T4"/>
                <a:gd fmla="*/ 670026 h 1858963" name="T5"/>
                <a:gd fmla="*/ 1312175 w 1858963" name="T6"/>
                <a:gd fmla="*/ 1776526 h 1858963" name="T7"/>
                <a:gd fmla="*/ 1312174 w 1858963" name="T8"/>
                <a:gd fmla="*/ 1776525 h 1858963" name="T9"/>
                <a:gd fmla="*/ 1822016 w 1858963" name="T10"/>
                <a:gd fmla="*/ 670025 h 1858963" name="T11"/>
                <a:gd fmla="*/ 798444 w 1858963" name="T12"/>
                <a:gd fmla="*/ 9282 h 1858963" name="T13"/>
                <a:gd fmla="*/ -1 w 1858963" name="T14"/>
                <a:gd fmla="*/ 929481 h 1858963" name="T15"/>
                <a:gd fmla="*/ 0 w 1858963" name="T16"/>
                <a:gd fmla="*/ 929482 h 185896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58963" name="T27"/>
                <a:gd fmla="*/ 0 h 1858963" name="T28"/>
                <a:gd fmla="*/ 1858963 w 1858963" name="T29"/>
                <a:gd fmla="*/ 1858963 h 185896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858963" w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7" name="Freeform 67"/>
            <p:cNvSpPr>
              <a:spLocks noChangeAspect="1" noEditPoints="1"/>
            </p:cNvSpPr>
            <p:nvPr/>
          </p:nvSpPr>
          <p:spPr bwMode="auto">
            <a:xfrm>
              <a:off x="4179888" y="3346450"/>
              <a:ext cx="609600" cy="593725"/>
            </a:xfrm>
            <a:custGeom>
              <a:gdLst>
                <a:gd fmla="*/ 30 w 67" name="T0"/>
                <a:gd fmla="*/ 44 h 65" name="T1"/>
                <a:gd fmla="*/ 18 w 67" name="T2"/>
                <a:gd fmla="*/ 56 h 65" name="T3"/>
                <a:gd fmla="*/ 14 w 67" name="T4"/>
                <a:gd fmla="*/ 56 h 65" name="T5"/>
                <a:gd fmla="*/ 14 w 67" name="T6"/>
                <a:gd fmla="*/ 56 h 65" name="T7"/>
                <a:gd fmla="*/ 13 w 67" name="T8"/>
                <a:gd fmla="*/ 51 h 65" name="T9"/>
                <a:gd fmla="*/ 26 w 67" name="T10"/>
                <a:gd fmla="*/ 39 h 65" name="T11"/>
                <a:gd fmla="*/ 22 w 67" name="T12"/>
                <a:gd fmla="*/ 34 h 65" name="T13"/>
                <a:gd fmla="*/ 9 w 67" name="T14"/>
                <a:gd fmla="*/ 47 h 65" name="T15"/>
                <a:gd fmla="*/ 6 w 67" name="T16"/>
                <a:gd fmla="*/ 48 h 65" name="T17"/>
                <a:gd fmla="*/ 8 w 67" name="T18"/>
                <a:gd fmla="*/ 61 h 65" name="T19"/>
                <a:gd fmla="*/ 8 w 67" name="T20"/>
                <a:gd fmla="*/ 61 h 65" name="T21"/>
                <a:gd fmla="*/ 21 w 67" name="T22"/>
                <a:gd fmla="*/ 62 h 65" name="T23"/>
                <a:gd fmla="*/ 22 w 67" name="T24"/>
                <a:gd fmla="*/ 60 h 65" name="T25"/>
                <a:gd fmla="*/ 34 w 67" name="T26"/>
                <a:gd fmla="*/ 48 h 65" name="T27"/>
                <a:gd fmla="*/ 30 w 67" name="T28"/>
                <a:gd fmla="*/ 44 h 65" name="T29"/>
                <a:gd fmla="*/ 28 w 67" name="T30"/>
                <a:gd fmla="*/ 22 h 65" name="T31"/>
                <a:gd fmla="*/ 58 w 67" name="T32"/>
                <a:gd fmla="*/ 50 h 65" name="T33"/>
                <a:gd fmla="*/ 58 w 67" name="T34"/>
                <a:gd fmla="*/ 61 h 65" name="T35"/>
                <a:gd fmla="*/ 58 w 67" name="T36"/>
                <a:gd fmla="*/ 61 h 65" name="T37"/>
                <a:gd fmla="*/ 48 w 67" name="T38"/>
                <a:gd fmla="*/ 61 h 65" name="T39"/>
                <a:gd fmla="*/ 21 w 67" name="T40"/>
                <a:gd fmla="*/ 29 h 65" name="T41"/>
                <a:gd fmla="*/ 11 w 67" name="T42"/>
                <a:gd fmla="*/ 31 h 65" name="T43"/>
                <a:gd fmla="*/ 0 w 67" name="T44"/>
                <a:gd fmla="*/ 16 h 65" name="T45"/>
                <a:gd fmla="*/ 3 w 67" name="T46"/>
                <a:gd fmla="*/ 13 h 65" name="T47"/>
                <a:gd fmla="*/ 11 w 67" name="T48"/>
                <a:gd fmla="*/ 21 h 65" name="T49"/>
                <a:gd fmla="*/ 17 w 67" name="T50"/>
                <a:gd fmla="*/ 18 h 65" name="T51"/>
                <a:gd fmla="*/ 20 w 67" name="T52"/>
                <a:gd fmla="*/ 12 h 65" name="T53"/>
                <a:gd fmla="*/ 13 w 67" name="T54"/>
                <a:gd fmla="*/ 3 h 65" name="T55"/>
                <a:gd fmla="*/ 15 w 67" name="T56"/>
                <a:gd fmla="*/ 0 h 65" name="T57"/>
                <a:gd fmla="*/ 30 w 67" name="T58"/>
                <a:gd fmla="*/ 12 h 65" name="T59"/>
                <a:gd fmla="*/ 28 w 67" name="T60"/>
                <a:gd fmla="*/ 22 h 65" name="T61"/>
                <a:gd fmla="*/ 60 w 67" name="T62"/>
                <a:gd fmla="*/ 3 h 65" name="T63"/>
                <a:gd fmla="*/ 51 w 67" name="T64"/>
                <a:gd fmla="*/ 8 h 65" name="T65"/>
                <a:gd fmla="*/ 52 w 67" name="T66"/>
                <a:gd fmla="*/ 12 h 65" name="T67"/>
                <a:gd fmla="*/ 38 w 67" name="T68"/>
                <a:gd fmla="*/ 27 h 65" name="T69"/>
                <a:gd fmla="*/ 42 w 67" name="T70"/>
                <a:gd fmla="*/ 31 h 65" name="T71"/>
                <a:gd fmla="*/ 57 w 67" name="T72"/>
                <a:gd fmla="*/ 17 h 65" name="T73"/>
                <a:gd fmla="*/ 61 w 67" name="T74"/>
                <a:gd fmla="*/ 18 h 65" name="T75"/>
                <a:gd fmla="*/ 67 w 67" name="T76"/>
                <a:gd fmla="*/ 9 h 65" name="T77"/>
                <a:gd fmla="*/ 63 w 67" name="T78"/>
                <a:gd fmla="*/ 6 h 65" name="T79"/>
                <a:gd fmla="*/ 60 w 67" name="T80"/>
                <a:gd fmla="*/ 3 h 65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67" name="T123"/>
                <a:gd fmla="*/ 0 h 65" name="T124"/>
                <a:gd fmla="*/ 67 w 67" name="T125"/>
                <a:gd fmla="*/ 65 h 65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65" w="67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8" name="Freeform 58"/>
            <p:cNvSpPr>
              <a:spLocks noChangeAspect="1" noEditPoints="1"/>
            </p:cNvSpPr>
            <p:nvPr/>
          </p:nvSpPr>
          <p:spPr bwMode="auto">
            <a:xfrm>
              <a:off x="4029075" y="1982788"/>
              <a:ext cx="739775" cy="593725"/>
            </a:xfrm>
            <a:custGeom>
              <a:gdLst>
                <a:gd fmla="*/ 72 w 81" name="T0"/>
                <a:gd fmla="*/ 5 h 65" name="T1"/>
                <a:gd fmla="*/ 81 w 81" name="T2"/>
                <a:gd fmla="*/ 41 h 65" name="T3"/>
                <a:gd fmla="*/ 34 w 81" name="T4"/>
                <a:gd fmla="*/ 50 h 65" name="T5"/>
                <a:gd fmla="*/ 34 w 81" name="T6"/>
                <a:gd fmla="*/ 5 h 65" name="T7"/>
                <a:gd fmla="*/ 10 w 81" name="T8"/>
                <a:gd fmla="*/ 60 h 65" name="T9"/>
                <a:gd fmla="*/ 23 w 81" name="T10"/>
                <a:gd fmla="*/ 60 h 65" name="T11"/>
                <a:gd fmla="*/ 22 w 81" name="T12"/>
                <a:gd fmla="*/ 56 h 65" name="T13"/>
                <a:gd fmla="*/ 22 w 81" name="T14"/>
                <a:gd fmla="*/ 53 h 65" name="T15"/>
                <a:gd fmla="*/ 15 w 81" name="T16"/>
                <a:gd fmla="*/ 49 h 65" name="T17"/>
                <a:gd fmla="*/ 19 w 81" name="T18"/>
                <a:gd fmla="*/ 0 h 65" name="T19"/>
                <a:gd fmla="*/ 31 w 81" name="T20"/>
                <a:gd fmla="*/ 4 h 65" name="T21"/>
                <a:gd fmla="*/ 27 w 81" name="T22"/>
                <a:gd fmla="*/ 53 h 65" name="T23"/>
                <a:gd fmla="*/ 25 w 81" name="T24"/>
                <a:gd fmla="*/ 55 h 65" name="T25"/>
                <a:gd fmla="*/ 17 w 81" name="T26"/>
                <a:gd fmla="*/ 65 h 65" name="T27"/>
                <a:gd fmla="*/ 10 w 81" name="T28"/>
                <a:gd fmla="*/ 35 h 65" name="T29"/>
                <a:gd fmla="*/ 41 w 81" name="T30"/>
                <a:gd fmla="*/ 12 h 65" name="T31"/>
                <a:gd fmla="*/ 68 w 81" name="T32"/>
                <a:gd fmla="*/ 20 h 65" name="T33"/>
                <a:gd fmla="*/ 41 w 81" name="T34"/>
                <a:gd fmla="*/ 12 h 65" name="T35"/>
                <a:gd fmla="*/ 70 w 81" name="T36"/>
                <a:gd fmla="*/ 42 h 65" name="T37"/>
                <a:gd fmla="*/ 76 w 81" name="T38"/>
                <a:gd fmla="*/ 35 h 65" name="T39"/>
                <a:gd fmla="*/ 72 w 81" name="T40"/>
                <a:gd fmla="*/ 30 h 65" name="T41"/>
                <a:gd fmla="*/ 75 w 81" name="T42"/>
                <a:gd fmla="*/ 32 h 65" name="T43"/>
                <a:gd fmla="*/ 72 w 81" name="T44"/>
                <a:gd fmla="*/ 30 h 65" name="T45"/>
                <a:gd fmla="*/ 72 w 81" name="T46"/>
                <a:gd fmla="*/ 26 h 65" name="T47"/>
                <a:gd fmla="*/ 75 w 81" name="T48"/>
                <a:gd fmla="*/ 25 h 65" name="T49"/>
                <a:gd fmla="*/ 72 w 81" name="T50"/>
                <a:gd fmla="*/ 19 h 65" name="T51"/>
                <a:gd fmla="*/ 75 w 81" name="T52"/>
                <a:gd fmla="*/ 21 h 65" name="T53"/>
                <a:gd fmla="*/ 72 w 81" name="T54"/>
                <a:gd fmla="*/ 19 h 65" name="T55"/>
                <a:gd fmla="*/ 72 w 81" name="T56"/>
                <a:gd fmla="*/ 15 h 65" name="T57"/>
                <a:gd fmla="*/ 75 w 81" name="T58"/>
                <a:gd fmla="*/ 14 h 65" name="T59"/>
                <a:gd fmla="*/ 63 w 81" name="T60"/>
                <a:gd fmla="*/ 38 h 65" name="T61"/>
                <a:gd fmla="*/ 67 w 81" name="T62"/>
                <a:gd fmla="*/ 40 h 65" name="T63"/>
                <a:gd fmla="*/ 63 w 81" name="T64"/>
                <a:gd fmla="*/ 38 h 65" name="T65"/>
                <a:gd fmla="*/ 63 w 81" name="T66"/>
                <a:gd fmla="*/ 33 h 65" name="T67"/>
                <a:gd fmla="*/ 67 w 81" name="T68"/>
                <a:gd fmla="*/ 31 h 65" name="T69"/>
                <a:gd fmla="*/ 63 w 81" name="T70"/>
                <a:gd fmla="*/ 24 h 65" name="T71"/>
                <a:gd fmla="*/ 67 w 81" name="T72"/>
                <a:gd fmla="*/ 26 h 65" name="T73"/>
                <a:gd fmla="*/ 63 w 81" name="T74"/>
                <a:gd fmla="*/ 24 h 65" name="T75"/>
                <a:gd fmla="*/ 56 w 81" name="T76"/>
                <a:gd fmla="*/ 39 h 65" name="T77"/>
                <a:gd fmla="*/ 61 w 81" name="T78"/>
                <a:gd fmla="*/ 39 h 65" name="T79"/>
                <a:gd fmla="*/ 51 w 81" name="T80"/>
                <a:gd fmla="*/ 37 h 65" name="T81"/>
                <a:gd fmla="*/ 51 w 81" name="T82"/>
                <a:gd fmla="*/ 41 h 65" name="T83"/>
                <a:gd fmla="*/ 51 w 81" name="T84"/>
                <a:gd fmla="*/ 37 h 65" name="T85"/>
                <a:gd fmla="*/ 42 w 81" name="T86"/>
                <a:gd fmla="*/ 39 h 65" name="T87"/>
                <a:gd fmla="*/ 46 w 81" name="T88"/>
                <a:gd fmla="*/ 39 h 65" name="T89"/>
                <a:gd fmla="*/ 58 w 81" name="T90"/>
                <a:gd fmla="*/ 30 h 65" name="T91"/>
                <a:gd fmla="*/ 58 w 81" name="T92"/>
                <a:gd fmla="*/ 34 h 65" name="T93"/>
                <a:gd fmla="*/ 58 w 81" name="T94"/>
                <a:gd fmla="*/ 30 h 65" name="T95"/>
                <a:gd fmla="*/ 49 w 81" name="T96"/>
                <a:gd fmla="*/ 32 h 65" name="T97"/>
                <a:gd fmla="*/ 53 w 81" name="T98"/>
                <a:gd fmla="*/ 32 h 65" name="T99"/>
                <a:gd fmla="*/ 44 w 81" name="T100"/>
                <a:gd fmla="*/ 30 h 65" name="T101"/>
                <a:gd fmla="*/ 44 w 81" name="T102"/>
                <a:gd fmla="*/ 34 h 65" name="T103"/>
                <a:gd fmla="*/ 44 w 81" name="T104"/>
                <a:gd fmla="*/ 30 h 65" name="T105"/>
                <a:gd fmla="*/ 56 w 81" name="T106"/>
                <a:gd fmla="*/ 25 h 65" name="T107"/>
                <a:gd fmla="*/ 61 w 81" name="T108"/>
                <a:gd fmla="*/ 25 h 65" name="T109"/>
                <a:gd fmla="*/ 51 w 81" name="T110"/>
                <a:gd fmla="*/ 23 h 65" name="T111"/>
                <a:gd fmla="*/ 51 w 81" name="T112"/>
                <a:gd fmla="*/ 27 h 65" name="T113"/>
                <a:gd fmla="*/ 51 w 81" name="T114"/>
                <a:gd fmla="*/ 23 h 65" name="T115"/>
                <a:gd fmla="*/ 42 w 81" name="T116"/>
                <a:gd fmla="*/ 25 h 65" name="T117"/>
                <a:gd fmla="*/ 46 w 81" name="T118"/>
                <a:gd fmla="*/ 25 h 65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81" name="T180"/>
                <a:gd fmla="*/ 0 h 65" name="T181"/>
                <a:gd fmla="*/ 81 w 81" name="T182"/>
                <a:gd fmla="*/ 65 h 65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65" w="81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pic>
          <p:nvPicPr>
            <p:cNvPr id="9" name="图片 9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281061" y="4965078"/>
              <a:ext cx="1158875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图片 10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5204861" y="3596653"/>
              <a:ext cx="1160462" cy="1160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空心弧 2"/>
            <p:cNvSpPr/>
            <p:nvPr/>
          </p:nvSpPr>
          <p:spPr bwMode="auto">
            <a:xfrm rot="5400000">
              <a:off x="5079448" y="3455366"/>
              <a:ext cx="1393825" cy="1393825"/>
            </a:xfrm>
            <a:custGeom>
              <a:gdLst>
                <a:gd fmla="*/ 628567 w 1858963" name="T0"/>
                <a:gd fmla="*/ 1808905 h 1858963" name="T1"/>
                <a:gd fmla="*/ 22184 w 1858963" name="T2"/>
                <a:gd fmla="*/ 727619 h 1858963" name="T3"/>
                <a:gd fmla="*/ 1029817 w 1858963" name="T4"/>
                <a:gd fmla="*/ 5430 h 1858963" name="T5"/>
                <a:gd fmla="*/ 1858961 w 1858963" name="T6"/>
                <a:gd fmla="*/ 927060 h 1858963" name="T7"/>
                <a:gd fmla="*/ 1858960 w 1858963" name="T8"/>
                <a:gd fmla="*/ 927061 h 1858963" name="T9"/>
                <a:gd fmla="*/ 1029816 w 1858963" name="T10"/>
                <a:gd fmla="*/ 5431 h 1858963" name="T11"/>
                <a:gd fmla="*/ 22183 w 1858963" name="T12"/>
                <a:gd fmla="*/ 727620 h 1858963" name="T13"/>
                <a:gd fmla="*/ 628566 w 1858963" name="T14"/>
                <a:gd fmla="*/ 1808906 h 1858963" name="T15"/>
                <a:gd fmla="*/ 628567 w 1858963" name="T16"/>
                <a:gd fmla="*/ 1808905 h 185896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58963" name="T27"/>
                <a:gd fmla="*/ 0 h 1858963" name="T28"/>
                <a:gd fmla="*/ 1858963 w 1858963" name="T29"/>
                <a:gd fmla="*/ 1858963 h 185896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858963" w="1858963">
                  <a:moveTo>
                    <a:pt x="628567" y="1808905"/>
                  </a:moveTo>
                  <a:cubicBezTo>
                    <a:pt x="180492" y="1655586"/>
                    <a:pt x="-80667" y="1189895"/>
                    <a:pt x="22184" y="727619"/>
                  </a:cubicBezTo>
                  <a:cubicBezTo>
                    <a:pt x="125034" y="265343"/>
                    <a:pt x="559005" y="-45692"/>
                    <a:pt x="1029817" y="5430"/>
                  </a:cubicBezTo>
                  <a:cubicBezTo>
                    <a:pt x="1500629" y="56552"/>
                    <a:pt x="1857727" y="453482"/>
                    <a:pt x="1858961" y="927060"/>
                  </a:cubicBezTo>
                  <a:lnTo>
                    <a:pt x="1858960" y="927061"/>
                  </a:lnTo>
                  <a:cubicBezTo>
                    <a:pt x="1857727" y="453483"/>
                    <a:pt x="1500629" y="56553"/>
                    <a:pt x="1029816" y="5431"/>
                  </a:cubicBezTo>
                  <a:cubicBezTo>
                    <a:pt x="559004" y="-45691"/>
                    <a:pt x="125034" y="265344"/>
                    <a:pt x="22183" y="727620"/>
                  </a:cubicBezTo>
                  <a:cubicBezTo>
                    <a:pt x="-80667" y="1189896"/>
                    <a:pt x="180492" y="1655588"/>
                    <a:pt x="628566" y="1808906"/>
                  </a:cubicBezTo>
                  <a:lnTo>
                    <a:pt x="628567" y="1808905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2" name="空心弧 47"/>
            <p:cNvSpPr/>
            <p:nvPr/>
          </p:nvSpPr>
          <p:spPr bwMode="auto">
            <a:xfrm flipH="1" rot="16200000">
              <a:off x="5103261" y="4849191"/>
              <a:ext cx="1393825" cy="1393825"/>
            </a:xfrm>
            <a:custGeom>
              <a:gdLst>
                <a:gd fmla="*/ 0 w 1858963" name="T0"/>
                <a:gd fmla="*/ 929482 h 1858963" name="T1"/>
                <a:gd fmla="*/ 798445 w 1858963" name="T2"/>
                <a:gd fmla="*/ 9283 h 1858963" name="T3"/>
                <a:gd fmla="*/ 1822017 w 1858963" name="T4"/>
                <a:gd fmla="*/ 670026 h 1858963" name="T5"/>
                <a:gd fmla="*/ 1312175 w 1858963" name="T6"/>
                <a:gd fmla="*/ 1776526 h 1858963" name="T7"/>
                <a:gd fmla="*/ 1312174 w 1858963" name="T8"/>
                <a:gd fmla="*/ 1776525 h 1858963" name="T9"/>
                <a:gd fmla="*/ 1822016 w 1858963" name="T10"/>
                <a:gd fmla="*/ 670025 h 1858963" name="T11"/>
                <a:gd fmla="*/ 798444 w 1858963" name="T12"/>
                <a:gd fmla="*/ 9282 h 1858963" name="T13"/>
                <a:gd fmla="*/ -1 w 1858963" name="T14"/>
                <a:gd fmla="*/ 929481 h 1858963" name="T15"/>
                <a:gd fmla="*/ 0 w 1858963" name="T16"/>
                <a:gd fmla="*/ 929482 h 1858963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w 1858963" name="T27"/>
                <a:gd fmla="*/ 0 h 1858963" name="T28"/>
                <a:gd fmla="*/ 1858963 w 1858963" name="T29"/>
                <a:gd fmla="*/ 1858963 h 1858963" name="T30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b="T30" l="T27" r="T29" t="T28"/>
              <a:pathLst>
                <a:path h="1858963" w="1858963">
                  <a:moveTo>
                    <a:pt x="0" y="929482"/>
                  </a:moveTo>
                  <a:cubicBezTo>
                    <a:pt x="0" y="466767"/>
                    <a:pt x="340351" y="74516"/>
                    <a:pt x="798445" y="9283"/>
                  </a:cubicBezTo>
                  <a:cubicBezTo>
                    <a:pt x="1256539" y="-55950"/>
                    <a:pt x="1692854" y="225703"/>
                    <a:pt x="1822017" y="670026"/>
                  </a:cubicBezTo>
                  <a:cubicBezTo>
                    <a:pt x="1951180" y="1114348"/>
                    <a:pt x="1733850" y="1586013"/>
                    <a:pt x="1312175" y="1776526"/>
                  </a:cubicBezTo>
                  <a:lnTo>
                    <a:pt x="1312174" y="1776525"/>
                  </a:lnTo>
                  <a:cubicBezTo>
                    <a:pt x="1733849" y="1586013"/>
                    <a:pt x="1951179" y="1114348"/>
                    <a:pt x="1822016" y="670025"/>
                  </a:cubicBezTo>
                  <a:cubicBezTo>
                    <a:pt x="1692853" y="225703"/>
                    <a:pt x="1256538" y="-55951"/>
                    <a:pt x="798444" y="9282"/>
                  </a:cubicBezTo>
                  <a:cubicBezTo>
                    <a:pt x="340350" y="74515"/>
                    <a:pt x="-1" y="466766"/>
                    <a:pt x="-1" y="929481"/>
                  </a:cubicBezTo>
                  <a:lnTo>
                    <a:pt x="0" y="929482"/>
                  </a:lnTo>
                  <a:close/>
                </a:path>
              </a:pathLst>
            </a:custGeom>
            <a:solidFill>
              <a:schemeClr val="tx1"/>
            </a:solidFill>
            <a:ln w="12700">
              <a:solidFill>
                <a:schemeClr val="tx1"/>
              </a:solidFill>
              <a:beve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3" name="Freeform 67"/>
            <p:cNvSpPr>
              <a:spLocks noChangeAspect="1" noEditPoints="1"/>
            </p:cNvSpPr>
            <p:nvPr/>
          </p:nvSpPr>
          <p:spPr bwMode="auto">
            <a:xfrm>
              <a:off x="5503311" y="5238128"/>
              <a:ext cx="609600" cy="593725"/>
            </a:xfrm>
            <a:custGeom>
              <a:gdLst>
                <a:gd fmla="*/ 30 w 67" name="T0"/>
                <a:gd fmla="*/ 44 h 65" name="T1"/>
                <a:gd fmla="*/ 18 w 67" name="T2"/>
                <a:gd fmla="*/ 56 h 65" name="T3"/>
                <a:gd fmla="*/ 14 w 67" name="T4"/>
                <a:gd fmla="*/ 56 h 65" name="T5"/>
                <a:gd fmla="*/ 14 w 67" name="T6"/>
                <a:gd fmla="*/ 56 h 65" name="T7"/>
                <a:gd fmla="*/ 13 w 67" name="T8"/>
                <a:gd fmla="*/ 51 h 65" name="T9"/>
                <a:gd fmla="*/ 26 w 67" name="T10"/>
                <a:gd fmla="*/ 39 h 65" name="T11"/>
                <a:gd fmla="*/ 22 w 67" name="T12"/>
                <a:gd fmla="*/ 34 h 65" name="T13"/>
                <a:gd fmla="*/ 9 w 67" name="T14"/>
                <a:gd fmla="*/ 47 h 65" name="T15"/>
                <a:gd fmla="*/ 6 w 67" name="T16"/>
                <a:gd fmla="*/ 48 h 65" name="T17"/>
                <a:gd fmla="*/ 8 w 67" name="T18"/>
                <a:gd fmla="*/ 61 h 65" name="T19"/>
                <a:gd fmla="*/ 8 w 67" name="T20"/>
                <a:gd fmla="*/ 61 h 65" name="T21"/>
                <a:gd fmla="*/ 21 w 67" name="T22"/>
                <a:gd fmla="*/ 62 h 65" name="T23"/>
                <a:gd fmla="*/ 22 w 67" name="T24"/>
                <a:gd fmla="*/ 60 h 65" name="T25"/>
                <a:gd fmla="*/ 34 w 67" name="T26"/>
                <a:gd fmla="*/ 48 h 65" name="T27"/>
                <a:gd fmla="*/ 30 w 67" name="T28"/>
                <a:gd fmla="*/ 44 h 65" name="T29"/>
                <a:gd fmla="*/ 28 w 67" name="T30"/>
                <a:gd fmla="*/ 22 h 65" name="T31"/>
                <a:gd fmla="*/ 58 w 67" name="T32"/>
                <a:gd fmla="*/ 50 h 65" name="T33"/>
                <a:gd fmla="*/ 58 w 67" name="T34"/>
                <a:gd fmla="*/ 61 h 65" name="T35"/>
                <a:gd fmla="*/ 58 w 67" name="T36"/>
                <a:gd fmla="*/ 61 h 65" name="T37"/>
                <a:gd fmla="*/ 48 w 67" name="T38"/>
                <a:gd fmla="*/ 61 h 65" name="T39"/>
                <a:gd fmla="*/ 21 w 67" name="T40"/>
                <a:gd fmla="*/ 29 h 65" name="T41"/>
                <a:gd fmla="*/ 11 w 67" name="T42"/>
                <a:gd fmla="*/ 31 h 65" name="T43"/>
                <a:gd fmla="*/ 0 w 67" name="T44"/>
                <a:gd fmla="*/ 16 h 65" name="T45"/>
                <a:gd fmla="*/ 3 w 67" name="T46"/>
                <a:gd fmla="*/ 13 h 65" name="T47"/>
                <a:gd fmla="*/ 11 w 67" name="T48"/>
                <a:gd fmla="*/ 21 h 65" name="T49"/>
                <a:gd fmla="*/ 17 w 67" name="T50"/>
                <a:gd fmla="*/ 18 h 65" name="T51"/>
                <a:gd fmla="*/ 20 w 67" name="T52"/>
                <a:gd fmla="*/ 12 h 65" name="T53"/>
                <a:gd fmla="*/ 13 w 67" name="T54"/>
                <a:gd fmla="*/ 3 h 65" name="T55"/>
                <a:gd fmla="*/ 15 w 67" name="T56"/>
                <a:gd fmla="*/ 0 h 65" name="T57"/>
                <a:gd fmla="*/ 30 w 67" name="T58"/>
                <a:gd fmla="*/ 12 h 65" name="T59"/>
                <a:gd fmla="*/ 28 w 67" name="T60"/>
                <a:gd fmla="*/ 22 h 65" name="T61"/>
                <a:gd fmla="*/ 60 w 67" name="T62"/>
                <a:gd fmla="*/ 3 h 65" name="T63"/>
                <a:gd fmla="*/ 51 w 67" name="T64"/>
                <a:gd fmla="*/ 8 h 65" name="T65"/>
                <a:gd fmla="*/ 52 w 67" name="T66"/>
                <a:gd fmla="*/ 12 h 65" name="T67"/>
                <a:gd fmla="*/ 38 w 67" name="T68"/>
                <a:gd fmla="*/ 27 h 65" name="T69"/>
                <a:gd fmla="*/ 42 w 67" name="T70"/>
                <a:gd fmla="*/ 31 h 65" name="T71"/>
                <a:gd fmla="*/ 57 w 67" name="T72"/>
                <a:gd fmla="*/ 17 h 65" name="T73"/>
                <a:gd fmla="*/ 61 w 67" name="T74"/>
                <a:gd fmla="*/ 18 h 65" name="T75"/>
                <a:gd fmla="*/ 67 w 67" name="T76"/>
                <a:gd fmla="*/ 9 h 65" name="T77"/>
                <a:gd fmla="*/ 63 w 67" name="T78"/>
                <a:gd fmla="*/ 6 h 65" name="T79"/>
                <a:gd fmla="*/ 60 w 67" name="T80"/>
                <a:gd fmla="*/ 3 h 65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w 67" name="T123"/>
                <a:gd fmla="*/ 0 h 65" name="T124"/>
                <a:gd fmla="*/ 67 w 67" name="T125"/>
                <a:gd fmla="*/ 65 h 65" name="T126"/>
              </a:gdLst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b="T126" l="T123" r="T125" t="T124"/>
              <a:pathLst>
                <a:path h="65" w="67">
                  <a:moveTo>
                    <a:pt x="30" y="44"/>
                  </a:move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5" y="57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2" y="54"/>
                    <a:pt x="12" y="52"/>
                    <a:pt x="13" y="51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8" y="48"/>
                    <a:pt x="7" y="48"/>
                    <a:pt x="6" y="48"/>
                  </a:cubicBezTo>
                  <a:cubicBezTo>
                    <a:pt x="3" y="51"/>
                    <a:pt x="4" y="57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2" y="65"/>
                    <a:pt x="18" y="65"/>
                    <a:pt x="21" y="62"/>
                  </a:cubicBezTo>
                  <a:cubicBezTo>
                    <a:pt x="21" y="61"/>
                    <a:pt x="21" y="60"/>
                    <a:pt x="22" y="60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4"/>
                    <a:pt x="30" y="44"/>
                    <a:pt x="30" y="44"/>
                  </a:cubicBezTo>
                  <a:close/>
                  <a:moveTo>
                    <a:pt x="28" y="22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61" y="53"/>
                    <a:pt x="61" y="58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6" y="63"/>
                    <a:pt x="51" y="64"/>
                    <a:pt x="48" y="61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18" y="31"/>
                    <a:pt x="15" y="32"/>
                    <a:pt x="11" y="3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6"/>
                    <a:pt x="30" y="19"/>
                    <a:pt x="28" y="22"/>
                  </a:cubicBezTo>
                  <a:close/>
                  <a:moveTo>
                    <a:pt x="60" y="3"/>
                  </a:moveTo>
                  <a:cubicBezTo>
                    <a:pt x="51" y="8"/>
                    <a:pt x="51" y="8"/>
                    <a:pt x="51" y="8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3" y="6"/>
                    <a:pt x="63" y="6"/>
                    <a:pt x="63" y="6"/>
                  </a:cubicBezTo>
                  <a:lnTo>
                    <a:pt x="60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  <p:sp>
          <p:nvSpPr>
            <p:cNvPr id="14" name="Freeform 58"/>
            <p:cNvSpPr>
              <a:spLocks noChangeAspect="1" noEditPoints="1"/>
            </p:cNvSpPr>
            <p:nvPr/>
          </p:nvSpPr>
          <p:spPr bwMode="auto">
            <a:xfrm>
              <a:off x="5352498" y="3874466"/>
              <a:ext cx="739775" cy="593725"/>
            </a:xfrm>
            <a:custGeom>
              <a:gdLst>
                <a:gd fmla="*/ 72 w 81" name="T0"/>
                <a:gd fmla="*/ 5 h 65" name="T1"/>
                <a:gd fmla="*/ 81 w 81" name="T2"/>
                <a:gd fmla="*/ 41 h 65" name="T3"/>
                <a:gd fmla="*/ 34 w 81" name="T4"/>
                <a:gd fmla="*/ 50 h 65" name="T5"/>
                <a:gd fmla="*/ 34 w 81" name="T6"/>
                <a:gd fmla="*/ 5 h 65" name="T7"/>
                <a:gd fmla="*/ 10 w 81" name="T8"/>
                <a:gd fmla="*/ 60 h 65" name="T9"/>
                <a:gd fmla="*/ 23 w 81" name="T10"/>
                <a:gd fmla="*/ 60 h 65" name="T11"/>
                <a:gd fmla="*/ 22 w 81" name="T12"/>
                <a:gd fmla="*/ 56 h 65" name="T13"/>
                <a:gd fmla="*/ 22 w 81" name="T14"/>
                <a:gd fmla="*/ 53 h 65" name="T15"/>
                <a:gd fmla="*/ 15 w 81" name="T16"/>
                <a:gd fmla="*/ 49 h 65" name="T17"/>
                <a:gd fmla="*/ 19 w 81" name="T18"/>
                <a:gd fmla="*/ 0 h 65" name="T19"/>
                <a:gd fmla="*/ 31 w 81" name="T20"/>
                <a:gd fmla="*/ 4 h 65" name="T21"/>
                <a:gd fmla="*/ 27 w 81" name="T22"/>
                <a:gd fmla="*/ 53 h 65" name="T23"/>
                <a:gd fmla="*/ 25 w 81" name="T24"/>
                <a:gd fmla="*/ 55 h 65" name="T25"/>
                <a:gd fmla="*/ 17 w 81" name="T26"/>
                <a:gd fmla="*/ 65 h 65" name="T27"/>
                <a:gd fmla="*/ 10 w 81" name="T28"/>
                <a:gd fmla="*/ 35 h 65" name="T29"/>
                <a:gd fmla="*/ 41 w 81" name="T30"/>
                <a:gd fmla="*/ 12 h 65" name="T31"/>
                <a:gd fmla="*/ 68 w 81" name="T32"/>
                <a:gd fmla="*/ 20 h 65" name="T33"/>
                <a:gd fmla="*/ 41 w 81" name="T34"/>
                <a:gd fmla="*/ 12 h 65" name="T35"/>
                <a:gd fmla="*/ 70 w 81" name="T36"/>
                <a:gd fmla="*/ 42 h 65" name="T37"/>
                <a:gd fmla="*/ 76 w 81" name="T38"/>
                <a:gd fmla="*/ 35 h 65" name="T39"/>
                <a:gd fmla="*/ 72 w 81" name="T40"/>
                <a:gd fmla="*/ 30 h 65" name="T41"/>
                <a:gd fmla="*/ 75 w 81" name="T42"/>
                <a:gd fmla="*/ 32 h 65" name="T43"/>
                <a:gd fmla="*/ 72 w 81" name="T44"/>
                <a:gd fmla="*/ 30 h 65" name="T45"/>
                <a:gd fmla="*/ 72 w 81" name="T46"/>
                <a:gd fmla="*/ 26 h 65" name="T47"/>
                <a:gd fmla="*/ 75 w 81" name="T48"/>
                <a:gd fmla="*/ 25 h 65" name="T49"/>
                <a:gd fmla="*/ 72 w 81" name="T50"/>
                <a:gd fmla="*/ 19 h 65" name="T51"/>
                <a:gd fmla="*/ 75 w 81" name="T52"/>
                <a:gd fmla="*/ 21 h 65" name="T53"/>
                <a:gd fmla="*/ 72 w 81" name="T54"/>
                <a:gd fmla="*/ 19 h 65" name="T55"/>
                <a:gd fmla="*/ 72 w 81" name="T56"/>
                <a:gd fmla="*/ 15 h 65" name="T57"/>
                <a:gd fmla="*/ 75 w 81" name="T58"/>
                <a:gd fmla="*/ 14 h 65" name="T59"/>
                <a:gd fmla="*/ 63 w 81" name="T60"/>
                <a:gd fmla="*/ 38 h 65" name="T61"/>
                <a:gd fmla="*/ 67 w 81" name="T62"/>
                <a:gd fmla="*/ 40 h 65" name="T63"/>
                <a:gd fmla="*/ 63 w 81" name="T64"/>
                <a:gd fmla="*/ 38 h 65" name="T65"/>
                <a:gd fmla="*/ 63 w 81" name="T66"/>
                <a:gd fmla="*/ 33 h 65" name="T67"/>
                <a:gd fmla="*/ 67 w 81" name="T68"/>
                <a:gd fmla="*/ 31 h 65" name="T69"/>
                <a:gd fmla="*/ 63 w 81" name="T70"/>
                <a:gd fmla="*/ 24 h 65" name="T71"/>
                <a:gd fmla="*/ 67 w 81" name="T72"/>
                <a:gd fmla="*/ 26 h 65" name="T73"/>
                <a:gd fmla="*/ 63 w 81" name="T74"/>
                <a:gd fmla="*/ 24 h 65" name="T75"/>
                <a:gd fmla="*/ 56 w 81" name="T76"/>
                <a:gd fmla="*/ 39 h 65" name="T77"/>
                <a:gd fmla="*/ 61 w 81" name="T78"/>
                <a:gd fmla="*/ 39 h 65" name="T79"/>
                <a:gd fmla="*/ 51 w 81" name="T80"/>
                <a:gd fmla="*/ 37 h 65" name="T81"/>
                <a:gd fmla="*/ 51 w 81" name="T82"/>
                <a:gd fmla="*/ 41 h 65" name="T83"/>
                <a:gd fmla="*/ 51 w 81" name="T84"/>
                <a:gd fmla="*/ 37 h 65" name="T85"/>
                <a:gd fmla="*/ 42 w 81" name="T86"/>
                <a:gd fmla="*/ 39 h 65" name="T87"/>
                <a:gd fmla="*/ 46 w 81" name="T88"/>
                <a:gd fmla="*/ 39 h 65" name="T89"/>
                <a:gd fmla="*/ 58 w 81" name="T90"/>
                <a:gd fmla="*/ 30 h 65" name="T91"/>
                <a:gd fmla="*/ 58 w 81" name="T92"/>
                <a:gd fmla="*/ 34 h 65" name="T93"/>
                <a:gd fmla="*/ 58 w 81" name="T94"/>
                <a:gd fmla="*/ 30 h 65" name="T95"/>
                <a:gd fmla="*/ 49 w 81" name="T96"/>
                <a:gd fmla="*/ 32 h 65" name="T97"/>
                <a:gd fmla="*/ 53 w 81" name="T98"/>
                <a:gd fmla="*/ 32 h 65" name="T99"/>
                <a:gd fmla="*/ 44 w 81" name="T100"/>
                <a:gd fmla="*/ 30 h 65" name="T101"/>
                <a:gd fmla="*/ 44 w 81" name="T102"/>
                <a:gd fmla="*/ 34 h 65" name="T103"/>
                <a:gd fmla="*/ 44 w 81" name="T104"/>
                <a:gd fmla="*/ 30 h 65" name="T105"/>
                <a:gd fmla="*/ 56 w 81" name="T106"/>
                <a:gd fmla="*/ 25 h 65" name="T107"/>
                <a:gd fmla="*/ 61 w 81" name="T108"/>
                <a:gd fmla="*/ 25 h 65" name="T109"/>
                <a:gd fmla="*/ 51 w 81" name="T110"/>
                <a:gd fmla="*/ 23 h 65" name="T111"/>
                <a:gd fmla="*/ 51 w 81" name="T112"/>
                <a:gd fmla="*/ 27 h 65" name="T113"/>
                <a:gd fmla="*/ 51 w 81" name="T114"/>
                <a:gd fmla="*/ 23 h 65" name="T115"/>
                <a:gd fmla="*/ 42 w 81" name="T116"/>
                <a:gd fmla="*/ 25 h 65" name="T117"/>
                <a:gd fmla="*/ 46 w 81" name="T118"/>
                <a:gd fmla="*/ 25 h 65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60000 65536" name="T177"/>
                <a:gd fmla="*/ 0 60000 65536" name="T178"/>
                <a:gd fmla="*/ 0 60000 65536" name="T179"/>
                <a:gd fmla="*/ 0 w 81" name="T180"/>
                <a:gd fmla="*/ 0 h 65" name="T181"/>
                <a:gd fmla="*/ 81 w 81" name="T182"/>
                <a:gd fmla="*/ 65 h 65" name="T183"/>
              </a:gdLst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b="T183" l="T180" r="T182" t="T181"/>
              <a:pathLst>
                <a:path h="65" w="81">
                  <a:moveTo>
                    <a:pt x="34" y="5"/>
                  </a:moveTo>
                  <a:cubicBezTo>
                    <a:pt x="72" y="5"/>
                    <a:pt x="72" y="5"/>
                    <a:pt x="72" y="5"/>
                  </a:cubicBezTo>
                  <a:cubicBezTo>
                    <a:pt x="77" y="5"/>
                    <a:pt x="81" y="9"/>
                    <a:pt x="81" y="14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6"/>
                    <a:pt x="77" y="50"/>
                    <a:pt x="72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5"/>
                    <a:pt x="34" y="5"/>
                    <a:pt x="34" y="5"/>
                  </a:cubicBezTo>
                  <a:close/>
                  <a:moveTo>
                    <a:pt x="13" y="37"/>
                  </a:moveTo>
                  <a:cubicBezTo>
                    <a:pt x="4" y="50"/>
                    <a:pt x="6" y="57"/>
                    <a:pt x="10" y="60"/>
                  </a:cubicBezTo>
                  <a:cubicBezTo>
                    <a:pt x="12" y="61"/>
                    <a:pt x="15" y="62"/>
                    <a:pt x="17" y="62"/>
                  </a:cubicBezTo>
                  <a:cubicBezTo>
                    <a:pt x="19" y="62"/>
                    <a:pt x="22" y="61"/>
                    <a:pt x="23" y="60"/>
                  </a:cubicBezTo>
                  <a:cubicBezTo>
                    <a:pt x="23" y="59"/>
                    <a:pt x="23" y="58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7" y="53"/>
                    <a:pt x="15" y="51"/>
                    <a:pt x="15" y="4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2"/>
                    <a:pt x="17" y="0"/>
                    <a:pt x="1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1" y="2"/>
                    <a:pt x="31" y="4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1"/>
                    <a:pt x="29" y="53"/>
                    <a:pt x="27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8" y="57"/>
                    <a:pt x="27" y="60"/>
                    <a:pt x="25" y="62"/>
                  </a:cubicBezTo>
                  <a:cubicBezTo>
                    <a:pt x="24" y="64"/>
                    <a:pt x="21" y="65"/>
                    <a:pt x="17" y="65"/>
                  </a:cubicBezTo>
                  <a:cubicBezTo>
                    <a:pt x="14" y="65"/>
                    <a:pt x="11" y="65"/>
                    <a:pt x="8" y="63"/>
                  </a:cubicBezTo>
                  <a:cubicBezTo>
                    <a:pt x="2" y="59"/>
                    <a:pt x="0" y="51"/>
                    <a:pt x="10" y="35"/>
                  </a:cubicBezTo>
                  <a:cubicBezTo>
                    <a:pt x="13" y="37"/>
                    <a:pt x="13" y="37"/>
                    <a:pt x="13" y="37"/>
                  </a:cubicBezTo>
                  <a:close/>
                  <a:moveTo>
                    <a:pt x="41" y="12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41" y="12"/>
                    <a:pt x="41" y="12"/>
                    <a:pt x="41" y="12"/>
                  </a:cubicBezTo>
                  <a:close/>
                  <a:moveTo>
                    <a:pt x="70" y="35"/>
                  </a:moveTo>
                  <a:cubicBezTo>
                    <a:pt x="70" y="42"/>
                    <a:pt x="70" y="42"/>
                    <a:pt x="70" y="42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70" y="35"/>
                    <a:pt x="70" y="35"/>
                    <a:pt x="70" y="35"/>
                  </a:cubicBezTo>
                  <a:close/>
                  <a:moveTo>
                    <a:pt x="72" y="30"/>
                  </a:moveTo>
                  <a:cubicBezTo>
                    <a:pt x="72" y="32"/>
                    <a:pt x="72" y="32"/>
                    <a:pt x="72" y="32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lose/>
                  <a:moveTo>
                    <a:pt x="72" y="25"/>
                  </a:moveTo>
                  <a:cubicBezTo>
                    <a:pt x="72" y="26"/>
                    <a:pt x="72" y="26"/>
                    <a:pt x="72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2" y="25"/>
                    <a:pt x="72" y="25"/>
                    <a:pt x="72" y="25"/>
                  </a:cubicBezTo>
                  <a:close/>
                  <a:moveTo>
                    <a:pt x="72" y="19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2" y="19"/>
                    <a:pt x="72" y="19"/>
                    <a:pt x="72" y="19"/>
                  </a:cubicBezTo>
                  <a:close/>
                  <a:moveTo>
                    <a:pt x="72" y="14"/>
                  </a:moveTo>
                  <a:cubicBezTo>
                    <a:pt x="72" y="15"/>
                    <a:pt x="72" y="15"/>
                    <a:pt x="72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2" y="14"/>
                    <a:pt x="72" y="14"/>
                    <a:pt x="72" y="14"/>
                  </a:cubicBezTo>
                  <a:close/>
                  <a:moveTo>
                    <a:pt x="63" y="38"/>
                  </a:moveTo>
                  <a:cubicBezTo>
                    <a:pt x="63" y="40"/>
                    <a:pt x="63" y="40"/>
                    <a:pt x="63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3" y="38"/>
                    <a:pt x="63" y="38"/>
                    <a:pt x="63" y="38"/>
                  </a:cubicBezTo>
                  <a:close/>
                  <a:moveTo>
                    <a:pt x="63" y="31"/>
                  </a:moveTo>
                  <a:cubicBezTo>
                    <a:pt x="63" y="33"/>
                    <a:pt x="63" y="33"/>
                    <a:pt x="63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3" y="31"/>
                    <a:pt x="63" y="31"/>
                    <a:pt x="63" y="31"/>
                  </a:cubicBezTo>
                  <a:close/>
                  <a:moveTo>
                    <a:pt x="63" y="24"/>
                  </a:moveTo>
                  <a:cubicBezTo>
                    <a:pt x="63" y="26"/>
                    <a:pt x="63" y="26"/>
                    <a:pt x="63" y="26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3" y="24"/>
                    <a:pt x="63" y="24"/>
                    <a:pt x="63" y="24"/>
                  </a:cubicBezTo>
                  <a:close/>
                  <a:moveTo>
                    <a:pt x="58" y="37"/>
                  </a:moveTo>
                  <a:cubicBezTo>
                    <a:pt x="57" y="37"/>
                    <a:pt x="56" y="38"/>
                    <a:pt x="56" y="39"/>
                  </a:cubicBezTo>
                  <a:cubicBezTo>
                    <a:pt x="56" y="40"/>
                    <a:pt x="57" y="41"/>
                    <a:pt x="58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38"/>
                    <a:pt x="60" y="37"/>
                    <a:pt x="58" y="37"/>
                  </a:cubicBezTo>
                  <a:close/>
                  <a:moveTo>
                    <a:pt x="51" y="37"/>
                  </a:moveTo>
                  <a:cubicBezTo>
                    <a:pt x="50" y="37"/>
                    <a:pt x="49" y="38"/>
                    <a:pt x="49" y="39"/>
                  </a:cubicBezTo>
                  <a:cubicBezTo>
                    <a:pt x="49" y="40"/>
                    <a:pt x="50" y="41"/>
                    <a:pt x="51" y="41"/>
                  </a:cubicBezTo>
                  <a:cubicBezTo>
                    <a:pt x="52" y="41"/>
                    <a:pt x="53" y="40"/>
                    <a:pt x="53" y="39"/>
                  </a:cubicBezTo>
                  <a:cubicBezTo>
                    <a:pt x="53" y="38"/>
                    <a:pt x="52" y="37"/>
                    <a:pt x="51" y="37"/>
                  </a:cubicBezTo>
                  <a:close/>
                  <a:moveTo>
                    <a:pt x="44" y="37"/>
                  </a:moveTo>
                  <a:cubicBezTo>
                    <a:pt x="43" y="37"/>
                    <a:pt x="42" y="38"/>
                    <a:pt x="42" y="39"/>
                  </a:cubicBezTo>
                  <a:cubicBezTo>
                    <a:pt x="42" y="40"/>
                    <a:pt x="43" y="41"/>
                    <a:pt x="44" y="41"/>
                  </a:cubicBezTo>
                  <a:cubicBezTo>
                    <a:pt x="45" y="41"/>
                    <a:pt x="46" y="40"/>
                    <a:pt x="46" y="39"/>
                  </a:cubicBezTo>
                  <a:cubicBezTo>
                    <a:pt x="46" y="38"/>
                    <a:pt x="45" y="37"/>
                    <a:pt x="44" y="37"/>
                  </a:cubicBezTo>
                  <a:close/>
                  <a:moveTo>
                    <a:pt x="58" y="30"/>
                  </a:moveTo>
                  <a:cubicBezTo>
                    <a:pt x="57" y="30"/>
                    <a:pt x="56" y="31"/>
                    <a:pt x="56" y="32"/>
                  </a:cubicBezTo>
                  <a:cubicBezTo>
                    <a:pt x="56" y="33"/>
                    <a:pt x="57" y="34"/>
                    <a:pt x="58" y="34"/>
                  </a:cubicBezTo>
                  <a:cubicBezTo>
                    <a:pt x="60" y="34"/>
                    <a:pt x="61" y="33"/>
                    <a:pt x="61" y="32"/>
                  </a:cubicBezTo>
                  <a:cubicBezTo>
                    <a:pt x="61" y="31"/>
                    <a:pt x="60" y="30"/>
                    <a:pt x="58" y="30"/>
                  </a:cubicBezTo>
                  <a:close/>
                  <a:moveTo>
                    <a:pt x="51" y="30"/>
                  </a:moveTo>
                  <a:cubicBezTo>
                    <a:pt x="50" y="30"/>
                    <a:pt x="49" y="31"/>
                    <a:pt x="49" y="32"/>
                  </a:cubicBezTo>
                  <a:cubicBezTo>
                    <a:pt x="49" y="33"/>
                    <a:pt x="50" y="34"/>
                    <a:pt x="51" y="34"/>
                  </a:cubicBezTo>
                  <a:cubicBezTo>
                    <a:pt x="52" y="34"/>
                    <a:pt x="53" y="33"/>
                    <a:pt x="53" y="32"/>
                  </a:cubicBezTo>
                  <a:cubicBezTo>
                    <a:pt x="53" y="31"/>
                    <a:pt x="52" y="30"/>
                    <a:pt x="51" y="30"/>
                  </a:cubicBezTo>
                  <a:close/>
                  <a:moveTo>
                    <a:pt x="44" y="30"/>
                  </a:moveTo>
                  <a:cubicBezTo>
                    <a:pt x="43" y="30"/>
                    <a:pt x="42" y="31"/>
                    <a:pt x="42" y="32"/>
                  </a:cubicBezTo>
                  <a:cubicBezTo>
                    <a:pt x="42" y="33"/>
                    <a:pt x="43" y="34"/>
                    <a:pt x="44" y="34"/>
                  </a:cubicBezTo>
                  <a:cubicBezTo>
                    <a:pt x="45" y="34"/>
                    <a:pt x="46" y="33"/>
                    <a:pt x="46" y="32"/>
                  </a:cubicBezTo>
                  <a:cubicBezTo>
                    <a:pt x="46" y="31"/>
                    <a:pt x="45" y="30"/>
                    <a:pt x="44" y="30"/>
                  </a:cubicBezTo>
                  <a:close/>
                  <a:moveTo>
                    <a:pt x="58" y="23"/>
                  </a:moveTo>
                  <a:cubicBezTo>
                    <a:pt x="57" y="23"/>
                    <a:pt x="56" y="24"/>
                    <a:pt x="56" y="25"/>
                  </a:cubicBezTo>
                  <a:cubicBezTo>
                    <a:pt x="56" y="26"/>
                    <a:pt x="57" y="27"/>
                    <a:pt x="58" y="27"/>
                  </a:cubicBezTo>
                  <a:cubicBezTo>
                    <a:pt x="60" y="27"/>
                    <a:pt x="61" y="26"/>
                    <a:pt x="61" y="25"/>
                  </a:cubicBezTo>
                  <a:cubicBezTo>
                    <a:pt x="61" y="24"/>
                    <a:pt x="60" y="23"/>
                    <a:pt x="58" y="23"/>
                  </a:cubicBezTo>
                  <a:close/>
                  <a:moveTo>
                    <a:pt x="51" y="23"/>
                  </a:moveTo>
                  <a:cubicBezTo>
                    <a:pt x="50" y="23"/>
                    <a:pt x="49" y="24"/>
                    <a:pt x="49" y="25"/>
                  </a:cubicBezTo>
                  <a:cubicBezTo>
                    <a:pt x="49" y="26"/>
                    <a:pt x="50" y="27"/>
                    <a:pt x="51" y="27"/>
                  </a:cubicBezTo>
                  <a:cubicBezTo>
                    <a:pt x="52" y="27"/>
                    <a:pt x="53" y="26"/>
                    <a:pt x="53" y="25"/>
                  </a:cubicBezTo>
                  <a:cubicBezTo>
                    <a:pt x="53" y="24"/>
                    <a:pt x="52" y="23"/>
                    <a:pt x="51" y="23"/>
                  </a:cubicBezTo>
                  <a:close/>
                  <a:moveTo>
                    <a:pt x="44" y="23"/>
                  </a:moveTo>
                  <a:cubicBezTo>
                    <a:pt x="43" y="23"/>
                    <a:pt x="42" y="24"/>
                    <a:pt x="42" y="25"/>
                  </a:cubicBezTo>
                  <a:cubicBezTo>
                    <a:pt x="42" y="26"/>
                    <a:pt x="43" y="27"/>
                    <a:pt x="44" y="27"/>
                  </a:cubicBezTo>
                  <a:cubicBezTo>
                    <a:pt x="45" y="27"/>
                    <a:pt x="46" y="26"/>
                    <a:pt x="46" y="25"/>
                  </a:cubicBezTo>
                  <a:cubicBezTo>
                    <a:pt x="46" y="24"/>
                    <a:pt x="45" y="23"/>
                    <a:pt x="44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endPara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endParaRPr>
            </a:p>
          </p:txBody>
        </p:sp>
      </p:grpSp>
      <p:sp>
        <p:nvSpPr>
          <p:cNvPr id="15" name="文本框 45"/>
          <p:cNvSpPr txBox="1">
            <a:spLocks noChangeArrowheads="1"/>
          </p:cNvSpPr>
          <p:nvPr/>
        </p:nvSpPr>
        <p:spPr bwMode="auto">
          <a:xfrm>
            <a:off x="2936781" y="1466138"/>
            <a:ext cx="155626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6" name="文本框 49"/>
          <p:cNvSpPr txBox="1">
            <a:spLocks noChangeArrowheads="1"/>
          </p:cNvSpPr>
          <p:nvPr/>
        </p:nvSpPr>
        <p:spPr bwMode="auto">
          <a:xfrm>
            <a:off x="1563770" y="1927803"/>
            <a:ext cx="292927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</a:t>
            </a:r>
          </a:p>
        </p:txBody>
      </p:sp>
      <p:sp>
        <p:nvSpPr>
          <p:cNvPr id="17" name="文本框 45"/>
          <p:cNvSpPr txBox="1">
            <a:spLocks noChangeArrowheads="1"/>
          </p:cNvSpPr>
          <p:nvPr/>
        </p:nvSpPr>
        <p:spPr bwMode="auto">
          <a:xfrm>
            <a:off x="2978434" y="2924430"/>
            <a:ext cx="155626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ctr" eaLnBrk="1" hangingPunct="1"/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文本框 49"/>
          <p:cNvSpPr txBox="1">
            <a:spLocks noChangeArrowheads="1"/>
          </p:cNvSpPr>
          <p:nvPr/>
        </p:nvSpPr>
        <p:spPr bwMode="auto">
          <a:xfrm>
            <a:off x="1467786" y="3386094"/>
            <a:ext cx="3066913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</a:t>
            </a:r>
          </a:p>
        </p:txBody>
      </p:sp>
      <p:sp>
        <p:nvSpPr>
          <p:cNvPr id="19" name="文本框 45"/>
          <p:cNvSpPr txBox="1">
            <a:spLocks noChangeArrowheads="1"/>
          </p:cNvSpPr>
          <p:nvPr/>
        </p:nvSpPr>
        <p:spPr bwMode="auto">
          <a:xfrm>
            <a:off x="7740669" y="3239143"/>
            <a:ext cx="155626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0" name="文本框 49"/>
          <p:cNvSpPr txBox="1">
            <a:spLocks noChangeArrowheads="1"/>
          </p:cNvSpPr>
          <p:nvPr/>
        </p:nvSpPr>
        <p:spPr bwMode="auto">
          <a:xfrm>
            <a:off x="7712777" y="3633422"/>
            <a:ext cx="292927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</a:t>
            </a:r>
          </a:p>
        </p:txBody>
      </p:sp>
      <p:sp>
        <p:nvSpPr>
          <p:cNvPr id="21" name="文本框 45"/>
          <p:cNvSpPr txBox="1">
            <a:spLocks noChangeArrowheads="1"/>
          </p:cNvSpPr>
          <p:nvPr/>
        </p:nvSpPr>
        <p:spPr bwMode="auto">
          <a:xfrm>
            <a:off x="7712777" y="4767928"/>
            <a:ext cx="155626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7684885" y="5162207"/>
            <a:ext cx="2929277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25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8308" r="73977"/>
          <a:stretch>
            <a:fillRect/>
          </a:stretch>
        </p:blipFill>
        <p:spPr>
          <a:xfrm>
            <a:off x="8569388" y="0"/>
            <a:ext cx="3356830" cy="44453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340812" y="2412484"/>
            <a:ext cx="1005840" cy="244937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[前言]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96303" y="3086069"/>
            <a:ext cx="6583680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75970" fontAlgn="base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75970" fontAlgn="base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75970" fontAlgn="base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75970" fontAlgn="base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kern="0" lang="zh-CN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6307" l="75116" r="4234" t="2462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0800" dir="6600000" dist="76200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3435" y="2799654"/>
            <a:ext cx="1280160" cy="128799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7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肆</a:t>
            </a: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4" y="5089396"/>
            <a:ext cx="6112417" cy="7315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kern="0" lang="zh-CN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569444" y="2783886"/>
            <a:ext cx="776954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u"/>
            </a:pPr>
            <a:r>
              <a:rPr altLang="en-US" kern="0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3" name="矩形 2"/>
          <p:cNvSpPr/>
          <p:nvPr/>
        </p:nvSpPr>
        <p:spPr>
          <a:xfrm>
            <a:off x="2569444" y="3841455"/>
            <a:ext cx="776954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u"/>
            </a:pPr>
            <a:r>
              <a:rPr altLang="en-US" kern="0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4" name="矩形 3"/>
          <p:cNvSpPr/>
          <p:nvPr/>
        </p:nvSpPr>
        <p:spPr>
          <a:xfrm>
            <a:off x="2569444" y="4899024"/>
            <a:ext cx="776954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marL="285750">
              <a:buFont charset="2" panose="05000000000000000000" pitchFamily="2" typeface="Wingdings"/>
              <a:buChar char="u"/>
            </a:pPr>
            <a:r>
              <a:rPr altLang="en-US" kern="0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grpSp>
        <p:nvGrpSpPr>
          <p:cNvPr id="5" name="组合 9"/>
          <p:cNvGrpSpPr/>
          <p:nvPr/>
        </p:nvGrpSpPr>
        <p:grpSpPr>
          <a:xfrm>
            <a:off x="930887" y="878088"/>
            <a:ext cx="3929062" cy="1400176"/>
            <a:chExt cx="3929090" cy="1400182"/>
          </a:xfrm>
        </p:grpSpPr>
        <p:pic>
          <p:nvPicPr>
            <p:cNvPr id="6" name="Picture 3"/>
            <p:cNvPicPr>
              <a:picLocks noChangeArrowheads="1" noChangeAspect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8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8" name="矩形 12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05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 PLEASE ADD YOUR  TITLE  HERE</a:t>
              </a:r>
            </a:p>
          </p:txBody>
        </p:sp>
      </p:grp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5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Thinkpad\Desktop\PNG\1_0008_图层-16-副本.png" id="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5400000">
            <a:off x="5595923" y="2766886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Thinkpad\Desktop\PNG\1_0008_图层-16-副本.png" id="8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9688028">
            <a:off x="6373629" y="1718479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pic>
        <p:nvPicPr>
          <p:cNvPr descr="C:\Users\Thinkpad\Desktop\PNG\1_0008_图层-16-副本.png" id="9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rot="12734486">
            <a:off x="5002173" y="1571610"/>
            <a:ext cx="1310269" cy="288032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/>
          <p:nvPr/>
        </p:nvSpPr>
        <p:spPr>
          <a:xfrm>
            <a:off x="1176077" y="2477012"/>
            <a:ext cx="3586129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 spc="-150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defRPr>
            </a:lvl1pPr>
          </a:lstStyle>
          <a:p>
            <a:pPr algn="r"/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3832053" y="4983060"/>
            <a:ext cx="4838007" cy="72542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b="1" kern="0" spc="-150" sz="16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defRPr>
            </a:lvl1pPr>
          </a:lstStyle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12" name="TextBox 10"/>
          <p:cNvSpPr txBox="1"/>
          <p:nvPr/>
        </p:nvSpPr>
        <p:spPr>
          <a:xfrm>
            <a:off x="7929583" y="2477012"/>
            <a:ext cx="3677885" cy="104241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kern="0" spc="-150" sz="1400">
                <a:solidFill>
                  <a:schemeClr val="tx1">
                    <a:lumMod val="95000"/>
                    <a:lumOff val="5000"/>
                  </a:schemeClr>
                </a:solidFill>
                <a:latin charset="-122" panose="02010609060101010101" pitchFamily="49" typeface="楷体"/>
                <a:ea charset="-122" panose="02010609060101010101" pitchFamily="49" typeface="楷体"/>
              </a:defRPr>
            </a:lvl1pPr>
          </a:lstStyle>
          <a:p>
            <a:r>
              <a: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pic>
        <p:nvPicPr>
          <p:cNvPr id="13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3913" r="15586"/>
          <a:stretch>
            <a:fillRect/>
          </a:stretch>
        </p:blipFill>
        <p:spPr bwMode="auto">
          <a:xfrm>
            <a:off x="9728366" y="3837604"/>
            <a:ext cx="2463634" cy="302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>
                <a:solidFill>
                  <a:schemeClr val="accent1"/>
                </a:solidFill>
              </a14:hiddenFill>
            </a:ext>
            <a:ext uri="{91240B29-F687-4F45-9708-019B960494DF}">
              <a14:hiddenLine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6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5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组合 19"/>
          <p:cNvGrpSpPr/>
          <p:nvPr/>
        </p:nvGrpSpPr>
        <p:grpSpPr>
          <a:xfrm>
            <a:off x="1561406" y="1993563"/>
            <a:ext cx="9255489" cy="3459771"/>
            <a:chOff x="1561406" y="1993563"/>
            <a:chExt cx="9255489" cy="3459771"/>
          </a:xfrm>
        </p:grpSpPr>
        <p:grpSp>
          <p:nvGrpSpPr>
            <p:cNvPr id="2" name="组合 1"/>
            <p:cNvGrpSpPr/>
            <p:nvPr/>
          </p:nvGrpSpPr>
          <p:grpSpPr>
            <a:xfrm>
              <a:off x="1786489" y="2001716"/>
              <a:ext cx="2383532" cy="2257425"/>
              <a:chOff x="1269157" y="1347614"/>
              <a:chExt cx="2383532" cy="2257425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547664" y="1347614"/>
                <a:ext cx="2105025" cy="2257425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269157" y="1561605"/>
                <a:ext cx="1057275" cy="1028700"/>
              </a:xfrm>
              <a:prstGeom prst="rect">
                <a:avLst/>
              </a:prstGeom>
            </p:spPr>
          </p:pic>
          <p:sp>
            <p:nvSpPr>
              <p:cNvPr id="5" name="TextBox 27"/>
              <p:cNvSpPr txBox="1"/>
              <p:nvPr/>
            </p:nvSpPr>
            <p:spPr>
              <a:xfrm>
                <a:off x="1509762" y="1814345"/>
                <a:ext cx="576064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1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779443" y="1993564"/>
              <a:ext cx="2383532" cy="2257425"/>
              <a:chOff x="3779523" y="1339462"/>
              <a:chExt cx="2383532" cy="2257425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058030" y="1339462"/>
                <a:ext cx="2105025" cy="2257425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3779523" y="1553453"/>
                <a:ext cx="1057275" cy="1028700"/>
              </a:xfrm>
              <a:prstGeom prst="rect">
                <a:avLst/>
              </a:prstGeom>
            </p:spPr>
          </p:pic>
          <p:sp>
            <p:nvSpPr>
              <p:cNvPr id="9" name="TextBox 31"/>
              <p:cNvSpPr txBox="1"/>
              <p:nvPr/>
            </p:nvSpPr>
            <p:spPr>
              <a:xfrm>
                <a:off x="4020128" y="1806192"/>
                <a:ext cx="576064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2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830971" y="1993563"/>
              <a:ext cx="2383532" cy="2257425"/>
              <a:chOff x="6184234" y="1339461"/>
              <a:chExt cx="2383532" cy="2257425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462741" y="1339461"/>
                <a:ext cx="2105025" cy="225742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6184234" y="1553452"/>
                <a:ext cx="1057275" cy="1028700"/>
              </a:xfrm>
              <a:prstGeom prst="rect">
                <a:avLst/>
              </a:prstGeom>
            </p:spPr>
          </p:pic>
          <p:sp>
            <p:nvSpPr>
              <p:cNvPr id="13" name="TextBox 35"/>
              <p:cNvSpPr txBox="1"/>
              <p:nvPr/>
            </p:nvSpPr>
            <p:spPr>
              <a:xfrm>
                <a:off x="6424838" y="1806192"/>
                <a:ext cx="576064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lang="en-US" sz="2800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3</a:t>
                </a:r>
              </a:p>
            </p:txBody>
          </p:sp>
        </p:grpSp>
        <p:sp>
          <p:nvSpPr>
            <p:cNvPr id="14" name="TextBox 36"/>
            <p:cNvSpPr txBox="1"/>
            <p:nvPr/>
          </p:nvSpPr>
          <p:spPr>
            <a:xfrm>
              <a:off x="2589090" y="2638449"/>
              <a:ext cx="1127547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5" name="TextBox 37"/>
            <p:cNvSpPr txBox="1"/>
            <p:nvPr/>
          </p:nvSpPr>
          <p:spPr>
            <a:xfrm>
              <a:off x="5582044" y="2638449"/>
              <a:ext cx="1127547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6" name="TextBox 38"/>
            <p:cNvSpPr txBox="1"/>
            <p:nvPr/>
          </p:nvSpPr>
          <p:spPr>
            <a:xfrm>
              <a:off x="8661417" y="2638448"/>
              <a:ext cx="1127547" cy="94488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b="1" lang="zh-CN" sz="28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添加标题</a:t>
              </a:r>
            </a:p>
          </p:txBody>
        </p:sp>
        <p:sp>
          <p:nvSpPr>
            <p:cNvPr id="17" name="TextBox 39"/>
            <p:cNvSpPr txBox="1"/>
            <p:nvPr/>
          </p:nvSpPr>
          <p:spPr>
            <a:xfrm>
              <a:off x="1561406" y="4376115"/>
              <a:ext cx="2947579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ern="0" lang="zh-CN" sz="16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18" name="TextBox 40"/>
            <p:cNvSpPr txBox="1"/>
            <p:nvPr/>
          </p:nvSpPr>
          <p:spPr>
            <a:xfrm>
              <a:off x="4747448" y="4376115"/>
              <a:ext cx="2947579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ern="0" lang="zh-CN" sz="16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19" name="TextBox 41"/>
            <p:cNvSpPr txBox="1"/>
            <p:nvPr/>
          </p:nvSpPr>
          <p:spPr>
            <a:xfrm>
              <a:off x="7869316" y="4373633"/>
              <a:ext cx="2947579" cy="10668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kern="0" lang="zh-CN" sz="16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</p:spTree>
    <p:custDataLst>
      <p:tags r:id="rId6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46722" y="3503033"/>
            <a:ext cx="4745278" cy="335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/>
          <p:nvPr/>
        </p:nvSpPr>
        <p:spPr>
          <a:xfrm>
            <a:off x="9200135" y="1357407"/>
            <a:ext cx="1005840" cy="37773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z="5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[结束语]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96303" y="3086069"/>
            <a:ext cx="6583680" cy="17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defTabSz="775970" fontAlgn="base" indent="-228600" marL="25146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defTabSz="775970" fontAlgn="base" indent="-228600" marL="29718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defTabSz="775970" fontAlgn="base" indent="-228600" marL="34290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defTabSz="775970" fontAlgn="base" indent="-228600" marL="388620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</a:pPr>
            <a:r>
              <a:rPr altLang="en-US" kern="0" lang="zh-CN" sz="20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6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1559" l="27444" r="23378" t="9632"/>
          <a:stretch>
            <a:fillRect/>
          </a:stretch>
        </p:blipFill>
        <p:spPr>
          <a:xfrm>
            <a:off x="4075588" y="1362168"/>
            <a:ext cx="1514210" cy="31755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-1" l="4689" r="71105" t="46192"/>
          <a:stretch>
            <a:fillRect/>
          </a:stretch>
        </p:blipFill>
        <p:spPr>
          <a:xfrm flipH="1">
            <a:off x="5253021" y="-98477"/>
            <a:ext cx="4499354" cy="666808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74489" y="2879349"/>
            <a:ext cx="670560" cy="2904807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defRPr sz="1600">
                <a:latin charset="-122" panose="02010509060101010101" pitchFamily="49" typeface="隶书"/>
                <a:ea charset="-122" panose="02010509060101010101" pitchFamily="49" typeface="隶书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本PPT共25页，剩余素材模板均可自主编辑使用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539143" y="4713028"/>
            <a:ext cx="430887" cy="447894"/>
            <a:chOff x="7077476" y="2846291"/>
            <a:chExt cx="430887" cy="447894"/>
          </a:xfrm>
        </p:grpSpPr>
        <p:pic>
          <p:nvPicPr>
            <p:cNvPr id="13" name="图片 1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 bwMode="auto">
            <a:xfrm>
              <a:off x="7135739" y="2846291"/>
              <a:ext cx="327025" cy="33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7077476" y="2873498"/>
              <a:ext cx="426720" cy="42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en-US" lang="zh-CN" sz="1600">
                  <a:solidFill>
                    <a:srgbClr val="FFFFFF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印</a:t>
              </a:r>
            </a:p>
          </p:txBody>
        </p:sp>
      </p:grpSp>
    </p:spTree>
    <p:custDataLst>
      <p:tags r:id="rId7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647114" y="2044778"/>
            <a:ext cx="10818055" cy="4102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50800" dir="6000000" dist="635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8308" r="73977" t="24596"/>
          <a:stretch>
            <a:fillRect/>
          </a:stretch>
        </p:blipFill>
        <p:spPr>
          <a:xfrm>
            <a:off x="3625686" y="11945"/>
            <a:ext cx="4436468" cy="30796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23981" y="936782"/>
            <a:ext cx="1216854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目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735156" y="936782"/>
            <a:ext cx="1216854" cy="1097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录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67571" y="3093784"/>
            <a:ext cx="548640" cy="2007019"/>
          </a:xfrm>
          <a:prstGeom prst="rect">
            <a:avLst/>
          </a:prstGeom>
          <a:solidFill>
            <a:schemeClr val="tx1"/>
          </a:solidFill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第一部分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91093" y="2686223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69275" y="3091595"/>
            <a:ext cx="548640" cy="2007019"/>
          </a:xfrm>
          <a:prstGeom prst="rect">
            <a:avLst/>
          </a:prstGeom>
          <a:solidFill>
            <a:schemeClr val="tx1"/>
          </a:solidFill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第二部分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892797" y="2684034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43665" y="3093784"/>
            <a:ext cx="548640" cy="2007019"/>
          </a:xfrm>
          <a:prstGeom prst="rect">
            <a:avLst/>
          </a:prstGeom>
          <a:solidFill>
            <a:schemeClr val="tx1"/>
          </a:solidFill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第三部分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467185" y="2686223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145369" y="3091595"/>
            <a:ext cx="548640" cy="2007019"/>
          </a:xfrm>
          <a:prstGeom prst="rect">
            <a:avLst/>
          </a:prstGeom>
          <a:solidFill>
            <a:schemeClr val="tx1"/>
          </a:solidFill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第四部分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968891" y="2684034"/>
            <a:ext cx="670560" cy="310640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kern="0" lang="zh-CN" sz="16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点击输入本栏的具体文字，简明扼要的说明分项内容。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2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2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3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3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4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4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4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1000" id="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5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5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5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4"/>
      <p:bldP grpId="0" spid="5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56307" l="75116" r="4234" t="2462"/>
          <a:stretch>
            <a:fillRect/>
          </a:stretch>
        </p:blipFill>
        <p:spPr>
          <a:xfrm>
            <a:off x="4135903" y="-56551"/>
            <a:ext cx="3995224" cy="53181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5327571" y="2602521"/>
            <a:ext cx="1635155" cy="15978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algn="ctr" blurRad="50800" dir="6600000" dist="76200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93435" y="2799654"/>
            <a:ext cx="1280160" cy="128799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72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壹</a:t>
            </a:r>
          </a:p>
        </p:txBody>
      </p:sp>
      <p:sp>
        <p:nvSpPr>
          <p:cNvPr id="10" name="矩形 23"/>
          <p:cNvSpPr>
            <a:spLocks noChangeArrowheads="1"/>
          </p:cNvSpPr>
          <p:nvPr/>
        </p:nvSpPr>
        <p:spPr bwMode="auto">
          <a:xfrm>
            <a:off x="3091514" y="5089396"/>
            <a:ext cx="6112417" cy="7315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kern="0" lang="zh-CN" sz="1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5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Users\Thinkpad\Desktop\植物\-_0047_图层-38.png" id="4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9340948" y="3333481"/>
            <a:ext cx="2700996" cy="3538588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663568" y="2774517"/>
            <a:ext cx="8682506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324782" y="1342322"/>
            <a:ext cx="3929062" cy="1400176"/>
            <a:chExt cx="3929090" cy="1400182"/>
          </a:xfrm>
        </p:grpSpPr>
        <p:pic>
          <p:nvPicPr>
            <p:cNvPr id="7" name="Picture 3"/>
            <p:cNvPicPr>
              <a:picLocks noChangeArrowheads="1"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0" y="0"/>
              <a:ext cx="1166818" cy="1400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857256" y="338139"/>
              <a:ext cx="3071834" cy="51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r>
                <a:rPr altLang="en-US" b="1" lang="zh-CN" sz="28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此处添加标题</a:t>
              </a: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857256" y="791984"/>
              <a:ext cx="2571768" cy="251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f0502020204030204" pitchFamily="34" typeface="Calibri"/>
                  <a:ea charset="-122" panose="02010600030101010101" pitchFamily="2" typeface="宋体"/>
                </a:defRPr>
              </a:lvl9pPr>
            </a:lstStyle>
            <a:p>
              <a:pPr eaLnBrk="1" hangingPunct="1"/>
              <a:r>
                <a:rPr altLang="zh-CN" lang="en-US" sz="105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 PLEASE ADD YOUR  TITLE  HERE</a:t>
              </a:r>
            </a:p>
          </p:txBody>
        </p:sp>
      </p:grp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1613892" y="4061808"/>
            <a:ext cx="7516041" cy="118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 sz="16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</a:p>
        </p:txBody>
      </p:sp>
    </p:spTree>
    <p:custDataLst>
      <p:tags r:id="rId6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0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 14"/>
          <p:cNvCxnSpPr>
            <a:cxnSpLocks noChangeShapeType="1"/>
          </p:cNvCxnSpPr>
          <p:nvPr/>
        </p:nvCxnSpPr>
        <p:spPr bwMode="auto">
          <a:xfrm flipH="1" flipV="1">
            <a:off x="3760014" y="3651910"/>
            <a:ext cx="4296216" cy="1069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5" name="直接连接符 15"/>
          <p:cNvCxnSpPr>
            <a:cxnSpLocks noChangeShapeType="1"/>
          </p:cNvCxnSpPr>
          <p:nvPr/>
        </p:nvCxnSpPr>
        <p:spPr bwMode="auto">
          <a:xfrm flipH="1">
            <a:off x="5957010" y="1957387"/>
            <a:ext cx="0" cy="3568769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6" name="图片 20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49408" y="2315576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4559691" y="2428612"/>
            <a:ext cx="80473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壹</a:t>
            </a:r>
          </a:p>
        </p:txBody>
      </p:sp>
      <p:pic>
        <p:nvPicPr>
          <p:cNvPr id="8" name="图片 20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443703" y="2315576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653988" y="2428612"/>
            <a:ext cx="80473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贰</a:t>
            </a:r>
          </a:p>
        </p:txBody>
      </p:sp>
      <p:pic>
        <p:nvPicPr>
          <p:cNvPr id="10" name="图片 20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16218" y="4073077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726503" y="4186113"/>
            <a:ext cx="80473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叁</a:t>
            </a:r>
          </a:p>
        </p:txBody>
      </p:sp>
      <p:pic>
        <p:nvPicPr>
          <p:cNvPr id="12" name="图片 20"/>
          <p:cNvPicPr>
            <a:picLocks noChangeArrowheads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05466" y="4073077"/>
            <a:ext cx="1129324" cy="106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615750" y="4186113"/>
            <a:ext cx="804735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en-US" lang="zh-CN" sz="4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肆</a:t>
            </a:r>
          </a:p>
        </p:txBody>
      </p:sp>
      <p:sp>
        <p:nvSpPr>
          <p:cNvPr id="14" name="文本框 45"/>
          <p:cNvSpPr txBox="1">
            <a:spLocks noChangeArrowheads="1"/>
          </p:cNvSpPr>
          <p:nvPr/>
        </p:nvSpPr>
        <p:spPr bwMode="auto">
          <a:xfrm>
            <a:off x="7783310" y="2112151"/>
            <a:ext cx="28806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5" name="文本框 49"/>
          <p:cNvSpPr txBox="1">
            <a:spLocks noChangeArrowheads="1"/>
          </p:cNvSpPr>
          <p:nvPr/>
        </p:nvSpPr>
        <p:spPr bwMode="auto">
          <a:xfrm>
            <a:off x="7804225" y="2548269"/>
            <a:ext cx="372516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16" name="文本框 45"/>
          <p:cNvSpPr txBox="1">
            <a:spLocks noChangeArrowheads="1"/>
          </p:cNvSpPr>
          <p:nvPr/>
        </p:nvSpPr>
        <p:spPr bwMode="auto">
          <a:xfrm>
            <a:off x="7804225" y="3927487"/>
            <a:ext cx="28806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7" name="文本框 49"/>
          <p:cNvSpPr txBox="1">
            <a:spLocks noChangeArrowheads="1"/>
          </p:cNvSpPr>
          <p:nvPr/>
        </p:nvSpPr>
        <p:spPr bwMode="auto">
          <a:xfrm>
            <a:off x="7825140" y="4363605"/>
            <a:ext cx="372516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18" name="文本框 45"/>
          <p:cNvSpPr txBox="1">
            <a:spLocks noChangeArrowheads="1"/>
          </p:cNvSpPr>
          <p:nvPr/>
        </p:nvSpPr>
        <p:spPr bwMode="auto">
          <a:xfrm>
            <a:off x="1071637" y="2153363"/>
            <a:ext cx="28806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文本框 49"/>
          <p:cNvSpPr txBox="1">
            <a:spLocks noChangeArrowheads="1"/>
          </p:cNvSpPr>
          <p:nvPr/>
        </p:nvSpPr>
        <p:spPr bwMode="auto">
          <a:xfrm>
            <a:off x="285843" y="2589481"/>
            <a:ext cx="372516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</a:t>
            </a:r>
          </a:p>
        </p:txBody>
      </p:sp>
      <p:sp>
        <p:nvSpPr>
          <p:cNvPr id="20" name="文本框 45"/>
          <p:cNvSpPr txBox="1">
            <a:spLocks noChangeArrowheads="1"/>
          </p:cNvSpPr>
          <p:nvPr/>
        </p:nvSpPr>
        <p:spPr bwMode="auto">
          <a:xfrm>
            <a:off x="1033486" y="3875206"/>
            <a:ext cx="288069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eaLnBrk="1" hangingPunct="1"/>
            <a:r>
              <a:rPr altLang="zh-CN" b="1" lang="zh-CN" sz="2400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21" name="文本框 49"/>
          <p:cNvSpPr txBox="1">
            <a:spLocks noChangeArrowheads="1"/>
          </p:cNvSpPr>
          <p:nvPr/>
        </p:nvSpPr>
        <p:spPr bwMode="auto">
          <a:xfrm>
            <a:off x="247692" y="4311324"/>
            <a:ext cx="3725165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 lvl="0">
              <a:lnSpc>
                <a:spcPct val="150000"/>
              </a:lnSpc>
              <a:defRPr/>
            </a:pPr>
            <a:r>
              <a:rPr altLang="en-US" kern="0" lang="zh-CN" sz="1400">
                <a:solidFill>
                  <a:srgbClr val="000000">
                    <a:lumMod val="65000"/>
                    <a:lumOff val="35000"/>
                  </a:srgb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1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4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5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750" id="5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9"/>
      <p:bldP grpId="0" spid="11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4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3982"/>
          <a:stretch>
            <a:fillRect/>
          </a:stretch>
        </p:blipFill>
        <p:spPr>
          <a:xfrm>
            <a:off x="324464" y="-740939"/>
            <a:ext cx="11867535" cy="75989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42536" y="1111347"/>
            <a:ext cx="8046719" cy="2250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50800" dir="5400000" dist="381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23736" y="3584916"/>
            <a:ext cx="8046719" cy="22508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50800" dir="5400000" dist="381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1650859" y="1567348"/>
            <a:ext cx="6630071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3632059" y="4040917"/>
            <a:ext cx="6630071" cy="132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altLang="en-US" kern="0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</a:p>
        </p:txBody>
      </p:sp>
    </p:spTree>
    <p:custDataLst>
      <p:tags r:id="rId5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6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4" name="组合 23"/>
          <p:cNvGrpSpPr/>
          <p:nvPr/>
        </p:nvGrpSpPr>
        <p:grpSpPr>
          <a:xfrm>
            <a:off x="1501165" y="1875507"/>
            <a:ext cx="9316890" cy="3718495"/>
            <a:chOff x="1501165" y="1875507"/>
            <a:chExt cx="9316890" cy="3718495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2653293" y="3434956"/>
              <a:ext cx="507678" cy="524055"/>
            </a:xfrm>
            <a:prstGeom prst="rect">
              <a:avLst/>
            </a:prstGeom>
          </p:spPr>
        </p:pic>
        <p:cxnSp>
          <p:nvCxnSpPr>
            <p:cNvPr id="3" name="直接连接符 2"/>
            <p:cNvCxnSpPr/>
            <p:nvPr/>
          </p:nvCxnSpPr>
          <p:spPr>
            <a:xfrm flipV="1">
              <a:off x="4374588" y="2831088"/>
              <a:ext cx="679431" cy="5778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4374588" y="3696984"/>
              <a:ext cx="679431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4374588" y="3985016"/>
              <a:ext cx="679431" cy="64807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/>
            <p:cNvGrpSpPr/>
            <p:nvPr/>
          </p:nvGrpSpPr>
          <p:grpSpPr>
            <a:xfrm>
              <a:off x="1501165" y="3048912"/>
              <a:ext cx="1152127" cy="1296144"/>
              <a:chOff x="1187624" y="2258908"/>
              <a:chExt cx="1152127" cy="129614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1187624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8" name="TextBox 14"/>
              <p:cNvSpPr txBox="1"/>
              <p:nvPr/>
            </p:nvSpPr>
            <p:spPr>
              <a:xfrm>
                <a:off x="1443647" y="2583814"/>
                <a:ext cx="64008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标题</a:t>
                </a:r>
              </a:p>
              <a:p>
                <a:pPr algn="ctr"/>
                <a:r>
                  <a:rPr altLang="en-US" b="1" lang="zh-CN"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文字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229357" y="3048912"/>
              <a:ext cx="1152127" cy="1296144"/>
              <a:chOff x="2846201" y="2258908"/>
              <a:chExt cx="1152127" cy="1296144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2846201" y="2258908"/>
                <a:ext cx="1152127" cy="1296144"/>
              </a:xfrm>
              <a:prstGeom prst="rect">
                <a:avLst/>
              </a:prstGeom>
            </p:spPr>
          </p:pic>
          <p:sp>
            <p:nvSpPr>
              <p:cNvPr id="11" name="TextBox 17"/>
              <p:cNvSpPr txBox="1"/>
              <p:nvPr/>
            </p:nvSpPr>
            <p:spPr>
              <a:xfrm>
                <a:off x="3134966" y="2583814"/>
                <a:ext cx="640080" cy="6400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ctr"/>
                <a:r>
                  <a:rPr altLang="en-US" b="1" lang="zh-CN"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标题</a:t>
                </a:r>
              </a:p>
              <a:p>
                <a:pPr algn="ctr"/>
                <a:r>
                  <a:rPr altLang="en-US" b="1" lang="zh-CN"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文字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054019" y="1875507"/>
              <a:ext cx="1264785" cy="1205126"/>
              <a:chOff x="4596462" y="1085503"/>
              <a:chExt cx="1264785" cy="1205126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1085503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4" name="TextBox 20"/>
              <p:cNvSpPr txBox="1"/>
              <p:nvPr/>
            </p:nvSpPr>
            <p:spPr>
              <a:xfrm>
                <a:off x="4788024" y="1463494"/>
                <a:ext cx="86409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标题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5054019" y="3139930"/>
              <a:ext cx="1264785" cy="1205126"/>
              <a:chOff x="4596462" y="2349926"/>
              <a:chExt cx="1264785" cy="1205126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596462" y="2349926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17" name="TextBox 24"/>
              <p:cNvSpPr txBox="1"/>
              <p:nvPr/>
            </p:nvSpPr>
            <p:spPr>
              <a:xfrm>
                <a:off x="4782738" y="2725619"/>
                <a:ext cx="86409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标题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5054018" y="4388876"/>
              <a:ext cx="1264785" cy="1205126"/>
              <a:chOff x="4596461" y="3598872"/>
              <a:chExt cx="1264785" cy="1205126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4596461" y="3598872"/>
                <a:ext cx="1264785" cy="1205126"/>
              </a:xfrm>
              <a:prstGeom prst="rect">
                <a:avLst/>
              </a:prstGeom>
            </p:spPr>
          </p:pic>
          <p:sp>
            <p:nvSpPr>
              <p:cNvPr id="20" name="TextBox 27"/>
              <p:cNvSpPr txBox="1"/>
              <p:nvPr/>
            </p:nvSpPr>
            <p:spPr>
              <a:xfrm>
                <a:off x="4788024" y="3974565"/>
                <a:ext cx="864096" cy="3657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b="1" lang="zh-CN">
                    <a:solidFill>
                      <a:schemeClr val="bg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  <a:sym charset="-122" panose="020b0503020204020204" pitchFamily="34" typeface="微软雅黑"/>
                  </a:rPr>
                  <a:t>标题</a:t>
                </a:r>
              </a:p>
            </p:txBody>
          </p:sp>
        </p:grpSp>
        <p:sp>
          <p:nvSpPr>
            <p:cNvPr id="21" name="TextBox 28"/>
            <p:cNvSpPr txBox="1"/>
            <p:nvPr/>
          </p:nvSpPr>
          <p:spPr>
            <a:xfrm>
              <a:off x="6407224" y="2034435"/>
              <a:ext cx="4410831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ern="0" lang="zh-CN" sz="16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22" name="TextBox 29"/>
            <p:cNvSpPr txBox="1"/>
            <p:nvPr/>
          </p:nvSpPr>
          <p:spPr>
            <a:xfrm>
              <a:off x="6407224" y="3253347"/>
              <a:ext cx="4410831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ern="0" lang="zh-CN" sz="16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点击输入本栏的具体文字，简明扼要的说明分项内容，此为概念图解，请根据您的具体内容酌情修改。</a:t>
              </a:r>
            </a:p>
          </p:txBody>
        </p:sp>
        <p:sp>
          <p:nvSpPr>
            <p:cNvPr id="23" name="TextBox 30"/>
            <p:cNvSpPr txBox="1"/>
            <p:nvPr/>
          </p:nvSpPr>
          <p:spPr>
            <a:xfrm>
              <a:off x="6407224" y="4547805"/>
              <a:ext cx="4410831" cy="8229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kern="0" lang="zh-CN" sz="1600">
                  <a:latin charset="-122" panose="020b0503020204020204" pitchFamily="34" typeface="微软雅黑"/>
                  <a:ea charset="-122" panose="020b0503020204020204" pitchFamily="34" typeface="微软雅黑"/>
                  <a:sym charset="-122" panose="020b0503020204020204" pitchFamily="34" typeface="微软雅黑"/>
                </a:rPr>
                <a:t>点击输入本栏的具体文字，简明扼要的说明分项内容，此为概念图解，请根据您的具体内容酌情修改。</a:t>
              </a:r>
            </a:p>
          </p:txBody>
        </p:sp>
      </p:grpSp>
    </p:spTree>
    <p:custDataLst>
      <p:tags r:id="rId7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 showMasterSp="0">
  <p:cSld>
    <p:bg>
      <p:bgPr>
        <a:blipFill dpi="0" rotWithShape="1">
          <a:blip r:embed="rId3">
            <a:alphaModFix amt="20000"/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1550992" y="1354169"/>
            <a:ext cx="3048000" cy="42406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  <a:sym charset="-122" panose="020b0503020204020204" pitchFamily="34" typeface="微软雅黑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9375" y="1645716"/>
            <a:ext cx="1828800" cy="2881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67609" y="1645715"/>
            <a:ext cx="1828800" cy="2881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692380" y="1645714"/>
            <a:ext cx="1828800" cy="288195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ern="0" lang="zh-CN"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点击输入本栏的具体文字，简明扼要的说明分项内容，此为概念图解，请根据您的具体内容酌情修改。</a:t>
            </a:r>
          </a:p>
        </p:txBody>
      </p:sp>
      <p:sp>
        <p:nvSpPr>
          <p:cNvPr id="9" name="矩形 8"/>
          <p:cNvSpPr/>
          <p:nvPr/>
        </p:nvSpPr>
        <p:spPr>
          <a:xfrm>
            <a:off x="2240103" y="4746726"/>
            <a:ext cx="1669774" cy="556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626033" y="4746725"/>
            <a:ext cx="1669774" cy="556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8746920" y="4746724"/>
            <a:ext cx="1669774" cy="55659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algn="ctr" blurRad="50800" dir="5400000" dist="25400" rotWithShape="0" sx="101000" sy="10100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-122" panose="020b0503020204020204" pitchFamily="34" typeface="微软雅黑"/>
              </a:rPr>
              <a:t>添加标题</a:t>
            </a:r>
          </a:p>
        </p:txBody>
      </p:sp>
    </p:spTree>
    <p:custDataLst>
      <p:tags r:id="rId4"/>
    </p:custDataLst>
  </p:cSld>
  <p:clrMapOvr>
    <a:masterClrMapping/>
  </p:clrMapOvr>
  <mc:AlternateContent>
    <mc:Choice Requires="p14">
      <p:transition p14:dur="1500" spd="slow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9"/>
      <p:bldP grpId="0" spid="10"/>
      <p:bldP grpId="0" spid="11"/>
    </p:bldLst>
  </p:timing>
</p:sld>
</file>

<file path=ppt/tags/tag1.xml><?xml version="1.0" encoding="utf-8"?>
<p:tagLst xmlns:p="http://schemas.openxmlformats.org/presentationml/2006/main">
  <p:tag name="GENSWF_ADVANCE_TIME" val="5"/>
  <p:tag name="ISPRING_CUSTOM_TIMING_USED" val="1"/>
  <p:tag name="ISPRING_SLIDE_ID_2" val="{FDDDD1CA-C686-4F16-A5FB-150E20BF87C1}"/>
</p:tagLst>
</file>

<file path=ppt/tags/tag10.xml><?xml version="1.0" encoding="utf-8"?>
<p:tagLst xmlns:p="http://schemas.openxmlformats.org/presentationml/2006/main">
  <p:tag name="GENSWF_ADVANCE_TIME" val="5"/>
  <p:tag name="ISPRING_CUSTOM_TIMING_USED" val="1"/>
  <p:tag name="ISPRING_SLIDE_ID_2" val="{7846E4C0-4EC1-4582-A5AE-EA8592C8FBB2}"/>
</p:tagLst>
</file>

<file path=ppt/tags/tag11.xml><?xml version="1.0" encoding="utf-8"?>
<p:tagLst xmlns:p="http://schemas.openxmlformats.org/presentationml/2006/main">
  <p:tag name="GENSWF_ADVANCE_TIME" val="5"/>
  <p:tag name="ISPRING_CUSTOM_TIMING_USED" val="1"/>
  <p:tag name="ISPRING_SLIDE_ID_2" val="{D09DCD9B-1BEF-4FC7-B3EF-14810AB728DB}"/>
</p:tagLst>
</file>

<file path=ppt/tags/tag12.xml><?xml version="1.0" encoding="utf-8"?>
<p:tagLst xmlns:p="http://schemas.openxmlformats.org/presentationml/2006/main">
  <p:tag name="GENSWF_ADVANCE_TIME" val="5"/>
  <p:tag name="ISPRING_CUSTOM_TIMING_USED" val="1"/>
  <p:tag name="ISPRING_SLIDE_ID_2" val="{C992C905-97BC-463F-A6F9-2AD5FD723EF7}"/>
</p:tagLst>
</file>

<file path=ppt/tags/tag13.xml><?xml version="1.0" encoding="utf-8"?>
<p:tagLst xmlns:p="http://schemas.openxmlformats.org/presentationml/2006/main">
  <p:tag name="GENSWF_ADVANCE_TIME" val="7.25"/>
  <p:tag name="ISPRING_CUSTOM_TIMING_USED" val="1"/>
  <p:tag name="ISPRING_SLIDE_ID_2" val="{7A192625-746D-4976-B0F8-16B9B300D28F}"/>
</p:tagLst>
</file>

<file path=ppt/tags/tag14.xml><?xml version="1.0" encoding="utf-8"?>
<p:tagLst xmlns:p="http://schemas.openxmlformats.org/presentationml/2006/main">
  <p:tag name="GENSWF_ADVANCE_TIME" val="5"/>
  <p:tag name="ISPRING_CUSTOM_TIMING_USED" val="1"/>
  <p:tag name="ISPRING_SLIDE_ID_2" val="{8D570BB7-9FDB-448D-8DE5-4A2EF8A9ADD8}"/>
</p:tagLst>
</file>

<file path=ppt/tags/tag15.xml><?xml version="1.0" encoding="utf-8"?>
<p:tagLst xmlns:p="http://schemas.openxmlformats.org/presentationml/2006/main">
  <p:tag name="GENSWF_ADVANCE_TIME" val="5"/>
  <p:tag name="ISPRING_CUSTOM_TIMING_USED" val="1"/>
  <p:tag name="ISPRING_SLIDE_ID_2" val="{2726AF30-7A27-4AA9-8F00-FD2351137675}"/>
</p:tagLst>
</file>

<file path=ppt/tags/tag16.xml><?xml version="1.0" encoding="utf-8"?>
<p:tagLst xmlns:p="http://schemas.openxmlformats.org/presentationml/2006/main">
  <p:tag name="GENSWF_ADVANCE_TIME" val="5"/>
  <p:tag name="ISPRING_CUSTOM_TIMING_USED" val="1"/>
  <p:tag name="ISPRING_SLIDE_ID_2" val="{C410F5D7-5EFE-4E9E-B11C-B9B2C4D78078}"/>
</p:tagLst>
</file>

<file path=ppt/tags/tag17.xml><?xml version="1.0" encoding="utf-8"?>
<p:tagLst xmlns:p="http://schemas.openxmlformats.org/presentationml/2006/main">
  <p:tag name="GENSWF_ADVANCE_TIME" val="5"/>
  <p:tag name="ISPRING_CUSTOM_TIMING_USED" val="1"/>
  <p:tag name="ISPRING_SLIDE_ID_2" val="{D1822590-820F-491C-BA8B-667E1EB3642E}"/>
</p:tagLst>
</file>

<file path=ppt/tags/tag18.xml><?xml version="1.0" encoding="utf-8"?>
<p:tagLst xmlns:p="http://schemas.openxmlformats.org/presentationml/2006/main">
  <p:tag name="GENSWF_ADVANCE_TIME" val="5"/>
  <p:tag name="ISPRING_CUSTOM_TIMING_USED" val="1"/>
  <p:tag name="ISPRING_SLIDE_ID_2" val="{98373076-2998-40D8-8A9E-6DA4F1D20ACF}"/>
</p:tagLst>
</file>

<file path=ppt/tags/tag19.xml><?xml version="1.0" encoding="utf-8"?>
<p:tagLst xmlns:p="http://schemas.openxmlformats.org/presentationml/2006/main">
  <p:tag name="GENSWF_ADVANCE_TIME" val="5.25"/>
  <p:tag name="ISPRING_CUSTOM_TIMING_USED" val="1"/>
  <p:tag name="ISPRING_SLIDE_ID_2" val="{F7B73FC6-3D84-47CC-8C32-436BB8FDCD85}"/>
</p:tagLst>
</file>

<file path=ppt/tags/tag2.xml><?xml version="1.0" encoding="utf-8"?>
<p:tagLst xmlns:p="http://schemas.openxmlformats.org/presentationml/2006/main">
  <p:tag name="GENSWF_ADVANCE_TIME" val="5"/>
  <p:tag name="ISPRING_CUSTOM_TIMING_USED" val="1"/>
  <p:tag name="ISPRING_SLIDE_ID_2" val="{1CA094BE-B88A-4BA9-B456-AF7DD6297AE9}"/>
</p:tagLst>
</file>

<file path=ppt/tags/tag20.xml><?xml version="1.0" encoding="utf-8"?>
<p:tagLst xmlns:p="http://schemas.openxmlformats.org/presentationml/2006/main">
  <p:tag name="GENSWF_ADVANCE_TIME" val="5"/>
  <p:tag name="ISPRING_CUSTOM_TIMING_USED" val="1"/>
  <p:tag name="ISPRING_SLIDE_ID_2" val="{8B575D73-43BA-49FF-ACC9-1756AE467765}"/>
</p:tagLst>
</file>

<file path=ppt/tags/tag21.xml><?xml version="1.0" encoding="utf-8"?>
<p:tagLst xmlns:p="http://schemas.openxmlformats.org/presentationml/2006/main">
  <p:tag name="GENSWF_ADVANCE_TIME" val="5"/>
  <p:tag name="ISPRING_CUSTOM_TIMING_USED" val="1"/>
  <p:tag name="ISPRING_SLIDE_ID_2" val="{D2AAE129-B0F5-4602-861D-6DAFFA9383D3}"/>
</p:tagLst>
</file>

<file path=ppt/tags/tag22.xml><?xml version="1.0" encoding="utf-8"?>
<p:tagLst xmlns:p="http://schemas.openxmlformats.org/presentationml/2006/main">
  <p:tag name="GENSWF_ADVANCE_TIME" val="5"/>
  <p:tag name="ISPRING_CUSTOM_TIMING_USED" val="1"/>
  <p:tag name="ISPRING_SLIDE_ID_2" val="{9CAC6EE6-A56A-4D48-BEFF-CA4AC0CACF42}"/>
</p:tagLst>
</file>

<file path=ppt/tags/tag23.xml><?xml version="1.0" encoding="utf-8"?>
<p:tagLst xmlns:p="http://schemas.openxmlformats.org/presentationml/2006/main">
  <p:tag name="GENSWF_ADVANCE_TIME" val="5"/>
  <p:tag name="ISPRING_CUSTOM_TIMING_USED" val="1"/>
  <p:tag name="ISPRING_SLIDE_ID_2" val="{6EFA38D2-BEBC-4CFE-824D-51015BF33F1C}"/>
</p:tagLst>
</file>

<file path=ppt/tags/tag24.xml><?xml version="1.0" encoding="utf-8"?>
<p:tagLst xmlns:p="http://schemas.openxmlformats.org/presentationml/2006/main">
  <p:tag name="GENSWF_ADVANCE_TIME" val="5"/>
  <p:tag name="ISPRING_CUSTOM_TIMING_USED" val="1"/>
  <p:tag name="ISPRING_SLIDE_ID_2" val="{7867B293-6DEA-4730-AE96-0A0EE27C0307}"/>
</p:tagLst>
</file>

<file path=ppt/tags/tag25.xml><?xml version="1.0" encoding="utf-8"?>
<p:tagLst xmlns:p="http://schemas.openxmlformats.org/presentationml/2006/main">
  <p:tag name="GENSWF_ADVANCE_TIME" val="5"/>
  <p:tag name="ISPRING_CUSTOM_TIMING_USED" val="1"/>
  <p:tag name="ISPRING_SLIDE_ID_2" val="{94AB8D28-9712-48C8-BE9A-99389090EAC3}"/>
</p:tagLst>
</file>

<file path=ppt/tags/tag26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3.xml><?xml version="1.0" encoding="utf-8"?>
<p:tagLst xmlns:p="http://schemas.openxmlformats.org/presentationml/2006/main">
  <p:tag name="GENSWF_ADVANCE_TIME" val="8.5"/>
  <p:tag name="ISPRING_CUSTOM_TIMING_USED" val="1"/>
  <p:tag name="ISPRING_SLIDE_ID_2" val="{20EA45A2-1464-4165-B831-0111A52574D1}"/>
</p:tagLst>
</file>

<file path=ppt/tags/tag4.xml><?xml version="1.0" encoding="utf-8"?>
<p:tagLst xmlns:p="http://schemas.openxmlformats.org/presentationml/2006/main">
  <p:tag name="GENSWF_ADVANCE_TIME" val="5"/>
  <p:tag name="ISPRING_CUSTOM_TIMING_USED" val="1"/>
  <p:tag name="ISPRING_SLIDE_ID_2" val="{8A79FDD6-2179-41AF-9112-195CBEFFD948}"/>
</p:tagLst>
</file>

<file path=ppt/tags/tag5.xml><?xml version="1.0" encoding="utf-8"?>
<p:tagLst xmlns:p="http://schemas.openxmlformats.org/presentationml/2006/main">
  <p:tag name="GENSWF_ADVANCE_TIME" val="5"/>
  <p:tag name="ISPRING_CUSTOM_TIMING_USED" val="1"/>
  <p:tag name="ISPRING_SLIDE_ID_2" val="{77F8FDB7-3558-4317-8A77-678E22367803}"/>
</p:tagLst>
</file>

<file path=ppt/tags/tag6.xml><?xml version="1.0" encoding="utf-8"?>
<p:tagLst xmlns:p="http://schemas.openxmlformats.org/presentationml/2006/main">
  <p:tag name="GENSWF_ADVANCE_TIME" val="5"/>
  <p:tag name="ISPRING_CUSTOM_TIMING_USED" val="1"/>
  <p:tag name="ISPRING_SLIDE_ID_2" val="{9079452E-208B-4C89-B010-AA436793DD51}"/>
</p:tagLst>
</file>

<file path=ppt/tags/tag7.xml><?xml version="1.0" encoding="utf-8"?>
<p:tagLst xmlns:p="http://schemas.openxmlformats.org/presentationml/2006/main">
  <p:tag name="GENSWF_ADVANCE_TIME" val="5"/>
  <p:tag name="ISPRING_CUSTOM_TIMING_USED" val="1"/>
  <p:tag name="ISPRING_SLIDE_ID_2" val="{C0603E02-7535-4478-AAEA-1735179EEB45}"/>
</p:tagLst>
</file>

<file path=ppt/tags/tag8.xml><?xml version="1.0" encoding="utf-8"?>
<p:tagLst xmlns:p="http://schemas.openxmlformats.org/presentationml/2006/main">
  <p:tag name="GENSWF_ADVANCE_TIME" val="5"/>
  <p:tag name="ISPRING_CUSTOM_TIMING_USED" val="1"/>
  <p:tag name="ISPRING_SLIDE_ID_2" val="{DBA624E7-B635-4A67-A042-32AA9D11E662}"/>
</p:tagLst>
</file>

<file path=ppt/tags/tag9.xml><?xml version="1.0" encoding="utf-8"?>
<p:tagLst xmlns:p="http://schemas.openxmlformats.org/presentationml/2006/main">
  <p:tag name="GENSWF_ADVANCE_TIME" val="5"/>
  <p:tag name="ISPRING_CUSTOM_TIMING_USED" val="1"/>
  <p:tag name="ISPRING_SLIDE_ID_2" val="{70409F5A-D13E-4CB2-AC83-68165D8ACB76}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125</Paragraphs>
  <Slides>25</Slides>
  <Notes>25</Notes>
  <TotalTime>2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7">
      <vt:lpstr>Arial</vt:lpstr>
      <vt:lpstr>等线 Light</vt:lpstr>
      <vt:lpstr>等线</vt:lpstr>
      <vt:lpstr>微软雅黑</vt:lpstr>
      <vt:lpstr>Calibri</vt:lpstr>
      <vt:lpstr>宋体</vt:lpstr>
      <vt:lpstr>经典繁仿圆</vt:lpstr>
      <vt:lpstr>DFPGuYinMedium-B5</vt:lpstr>
      <vt:lpstr>楷体</vt:lpstr>
      <vt:lpstr>Wingdings</vt:lpstr>
      <vt:lpstr>隶书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2017-05-03T23:55:00Z</dcterms:created>
  <cp:lastModifiedBy>优品PPT</cp:lastModifiedBy>
  <dcterms:modified xsi:type="dcterms:W3CDTF">2021-08-20T11:23:50Z</dcterms:modified>
  <cp:revision>28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2052-10.1.0.7223</vt:lpwstr>
  </property>
</Properties>
</file>