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40" r:id="rId14"/>
  </p:sldMasterIdLst>
  <p:notesMasterIdLst>
    <p:notesMasterId r:id="rId15"/>
  </p:notesMasterIdLst>
  <p:sldIdLst>
    <p:sldId id="256" r:id="rId16"/>
    <p:sldId id="257" r:id="rId17"/>
    <p:sldId id="260" r:id="rId18"/>
    <p:sldId id="266" r:id="rId19"/>
    <p:sldId id="258" r:id="rId20"/>
    <p:sldId id="259" r:id="rId21"/>
    <p:sldId id="281" r:id="rId22"/>
    <p:sldId id="274" r:id="rId23"/>
    <p:sldId id="262" r:id="rId24"/>
    <p:sldId id="280" r:id="rId25"/>
    <p:sldId id="261" r:id="rId26"/>
    <p:sldId id="276" r:id="rId27"/>
    <p:sldId id="282" r:id="rId28"/>
    <p:sldId id="267" r:id="rId29"/>
    <p:sldId id="265" r:id="rId30"/>
    <p:sldId id="263" r:id="rId31"/>
    <p:sldId id="275" r:id="rId32"/>
    <p:sldId id="277" r:id="rId33"/>
    <p:sldId id="271" r:id="rId34"/>
    <p:sldId id="278" r:id="rId35"/>
    <p:sldId id="279" r:id="rId36"/>
    <p:sldId id="269" r:id="rId37"/>
    <p:sldId id="273" r:id="rId38"/>
    <p:sldId id="264" r:id="rId39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slideMasters/slideMaster4.xml" Type="http://schemas.openxmlformats.org/officeDocument/2006/relationships/slideMaster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val="25112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603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54960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9922593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0253635"/>
      </p:ext>
    </p:extLst>
  </p:cSld>
  <p:clrMapOvr>
    <a:masterClrMapping/>
  </p:clrMapOvr>
  <p:transition spd="slow" advClick="0" advTm="3000"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0857534"/>
      </p:ext>
    </p:extLst>
  </p:cSld>
  <p:clrMapOvr>
    <a:masterClrMapping/>
  </p:clrMapOvr>
  <p:transition spd="slow" advClick="0" advTm="3000"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6084209"/>
      </p:ext>
    </p:extLst>
  </p:cSld>
  <p:clrMapOvr>
    <a:masterClrMapping/>
  </p:clrMapOvr>
  <p:transition spd="slow" advClick="0" advTm="3000"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1993708"/>
      </p:ext>
    </p:extLst>
  </p:cSld>
  <p:clrMapOvr>
    <a:masterClrMapping/>
  </p:clrMapOvr>
  <p:transition spd="slow" advClick="0" advTm="3000"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7594803"/>
      </p:ext>
    </p:extLst>
  </p:cSld>
  <p:clrMapOvr>
    <a:masterClrMapping/>
  </p:clrMapOvr>
  <p:transition spd="slow" advClick="0" advTm="3000"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6560834"/>
      </p:ext>
    </p:extLst>
  </p:cSld>
  <p:clrMapOvr>
    <a:masterClrMapping/>
  </p:clrMapOvr>
  <p:transition spd="slow" advClick="0" advTm="3000"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5212930"/>
      </p:ext>
    </p:extLst>
  </p:cSld>
  <p:clrMapOvr>
    <a:masterClrMapping/>
  </p:clrMapOvr>
  <p:transition spd="slow" advClick="0" advTm="3000"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614977"/>
      </p:ext>
    </p:extLst>
  </p:cSld>
  <p:clrMapOvr>
    <a:masterClrMapping/>
  </p:clrMapOvr>
  <p:transition spd="slow" advClick="0" advTm="3000"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7262561"/>
      </p:ext>
    </p:extLst>
  </p:cSld>
  <p:clrMapOvr>
    <a:masterClrMapping/>
  </p:clrMapOvr>
  <p:transition spd="slow" advClick="0" advTm="3000"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3155239"/>
      </p:ext>
    </p:extLst>
  </p:cSld>
  <p:clrMapOvr>
    <a:masterClrMapping/>
  </p:clrMapOvr>
  <p:transition spd="slow" advClick="0" advTm="300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8185885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8002566"/>
      </p:ext>
    </p:extLst>
  </p:cSld>
  <p:clrMapOvr>
    <a:masterClrMapping/>
  </p:clrMapOvr>
  <p:transition spd="slow" advClick="0" advTm="3000"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9907583"/>
      </p:ext>
    </p:extLst>
  </p:cSld>
  <p:clrMapOvr>
    <a:masterClrMapping/>
  </p:clrMapOvr>
  <p:transition spd="slow" advClick="0" advTm="3000"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141432"/>
      </p:ext>
    </p:extLst>
  </p:cSld>
  <p:clrMapOvr>
    <a:masterClrMapping/>
  </p:clrMapOvr>
  <p:transition spd="slow" advClick="0" advTm="3000"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0439665"/>
      </p:ext>
    </p:extLst>
  </p:cSld>
  <p:clrMapOvr>
    <a:masterClrMapping/>
  </p:clrMapOvr>
  <p:transition spd="slow" advClick="0" advTm="3000"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7409365"/>
      </p:ext>
    </p:extLst>
  </p:cSld>
  <p:clrMapOvr>
    <a:masterClrMapping/>
  </p:clrMapOvr>
  <p:transition spd="slow" advClick="0" advTm="3000"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4845869"/>
      </p:ext>
    </p:extLst>
  </p:cSld>
  <p:clrMapOvr>
    <a:masterClrMapping/>
  </p:clrMapOvr>
  <p:transition spd="slow" advClick="0" advTm="3000"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9738553"/>
      </p:ext>
    </p:extLst>
  </p:cSld>
  <p:clrMapOvr>
    <a:masterClrMapping/>
  </p:clrMapOvr>
  <p:transition spd="slow" advClick="0" advTm="3000"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5182215"/>
      </p:ext>
    </p:extLst>
  </p:cSld>
  <p:clrMapOvr>
    <a:masterClrMapping/>
  </p:clrMapOvr>
  <p:transition spd="slow" advClick="0" advTm="3000"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2223681"/>
      </p:ext>
    </p:extLst>
  </p:cSld>
  <p:clrMapOvr>
    <a:masterClrMapping/>
  </p:clrMapOvr>
  <p:transition spd="slow" advClick="0" advTm="3000"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300496"/>
      </p:ext>
    </p:extLst>
  </p:cSld>
  <p:clrMapOvr>
    <a:masterClrMapping/>
  </p:clrMapOvr>
  <p:transition spd="slow" advClick="0" advTm="300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0389525"/>
      </p:ext>
    </p:extLst>
  </p:cSld>
  <p:clrMapOvr>
    <a:masterClrMapping/>
  </p:clrMapOvr>
  <p:transition spd="slow" advClick="0" advTm="3000"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1530064"/>
      </p:ext>
    </p:extLst>
  </p:cSld>
  <p:clrMapOvr>
    <a:masterClrMapping/>
  </p:clrMapOvr>
  <p:transition spd="slow" advClick="0" advTm="3000"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1783521"/>
      </p:ext>
    </p:extLst>
  </p:cSld>
  <p:clrMapOvr>
    <a:masterClrMapping/>
  </p:clrMapOvr>
  <p:transition spd="slow" advClick="0" advTm="3000"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3059076"/>
      </p:ext>
    </p:extLst>
  </p:cSld>
  <p:clrMapOvr>
    <a:masterClrMapping/>
  </p:clrMapOvr>
  <p:transition spd="slow" advClick="0" advTm="3000"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5331083"/>
      </p:ext>
    </p:extLst>
  </p:cSld>
  <p:clrMapOvr>
    <a:masterClrMapping/>
  </p:clrMapOvr>
  <p:transition spd="slow" advClick="0" advTm="3000"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6662314"/>
      </p:ext>
    </p:extLst>
  </p:cSld>
  <p:clrMapOvr>
    <a:masterClrMapping/>
  </p:clrMapOvr>
  <p:transition spd="slow" advClick="0" advTm="3000"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5407197"/>
      </p:ext>
    </p:extLst>
  </p:cSld>
  <p:clrMapOvr>
    <a:masterClrMapping/>
  </p:clrMapOvr>
  <p:transition spd="slow" advClick="0" advTm="3000"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9812115"/>
      </p:ext>
    </p:extLst>
  </p:cSld>
  <p:clrMapOvr>
    <a:masterClrMapping/>
  </p:clrMapOvr>
  <p:transition spd="slow" advClick="0" advTm="3000"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4278068"/>
      </p:ext>
    </p:extLst>
  </p:cSld>
  <p:clrMapOvr>
    <a:masterClrMapping/>
  </p:clrMapOvr>
  <p:transition spd="slow" advClick="0" advTm="3000"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8625332"/>
      </p:ext>
    </p:extLst>
  </p:cSld>
  <p:clrMapOvr>
    <a:masterClrMapping/>
  </p:clrMapOvr>
  <p:transition spd="slow" advClick="0" advTm="3000"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4004937"/>
      </p:ext>
    </p:extLst>
  </p:cSld>
  <p:clrMapOvr>
    <a:masterClrMapping/>
  </p:clrMapOvr>
  <p:transition spd="slow" advClick="0" advTm="3000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3155172"/>
      </p:ext>
    </p:extLst>
  </p:cSld>
  <p:clrMapOvr>
    <a:masterClrMapping/>
  </p:clrMapOvr>
  <p:transition spd="slow" advClick="0" advTm="3000"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4165458"/>
      </p:ext>
    </p:extLst>
  </p:cSld>
  <p:clrMapOvr>
    <a:masterClrMapping/>
  </p:clrMapOvr>
  <p:transition spd="slow" advClick="0" advTm="3000"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6089231"/>
      </p:ext>
    </p:extLst>
  </p:cSld>
  <p:clrMapOvr>
    <a:masterClrMapping/>
  </p:clrMapOvr>
  <p:transition spd="slow" advClick="0" advTm="3000"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4658975"/>
      </p:ext>
    </p:extLst>
  </p:cSld>
  <p:clrMapOvr>
    <a:masterClrMapping/>
  </p:clrMapOvr>
  <p:transition spd="slow" advClick="0" advTm="3000"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3773256"/>
      </p:ext>
    </p:extLst>
  </p:cSld>
  <p:clrMapOvr>
    <a:masterClrMapping/>
  </p:clrMapOvr>
  <p:transition spd="slow" advClick="0" advTm="3000"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7239864"/>
      </p:ext>
    </p:extLst>
  </p:cSld>
  <p:clrMapOvr>
    <a:masterClrMapping/>
  </p:clrMapOvr>
  <p:transition spd="slow" advClick="0" advTm="3000"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646051"/>
      </p:ext>
    </p:extLst>
  </p:cSld>
  <p:clrMapOvr>
    <a:masterClrMapping/>
  </p:clrMapOvr>
  <p:transition spd="slow" advClick="0" advTm="3000"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1197649"/>
      </p:ext>
    </p:extLst>
  </p:cSld>
  <p:clrMapOvr>
    <a:masterClrMapping/>
  </p:clrMapOvr>
  <p:transition spd="slow" advClick="0" advTm="3000"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4969335"/>
      </p:ext>
    </p:extLst>
  </p:cSld>
  <p:clrMapOvr>
    <a:masterClrMapping/>
  </p:clrMapOvr>
  <p:transition spd="slow" advClick="0" advTm="3000"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4862224"/>
      </p:ext>
    </p:extLst>
  </p:cSld>
  <p:clrMapOvr>
    <a:masterClrMapping/>
  </p:clrMapOvr>
  <p:transition spd="slow" advClick="0" advTm="3000"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2451385"/>
      </p:ext>
    </p:extLst>
  </p:cSld>
  <p:clrMapOvr>
    <a:masterClrMapping/>
  </p:clrMapOvr>
  <p:transition spd="slow" advClick="0" advTm="3000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0448888"/>
      </p:ext>
    </p:extLst>
  </p:cSld>
  <p:clrMapOvr>
    <a:masterClrMapping/>
  </p:clrMapOvr>
  <p:transition spd="slow" advClick="0" advTm="3000"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5201064"/>
      </p:ext>
    </p:extLst>
  </p:cSld>
  <p:clrMapOvr>
    <a:masterClrMapping/>
  </p:clrMapOvr>
  <p:transition spd="slow" advClick="0" advTm="3000"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5830373"/>
      </p:ext>
    </p:extLst>
  </p:cSld>
  <p:clrMapOvr>
    <a:masterClrMapping/>
  </p:clrMapOvr>
  <p:transition spd="slow" advClick="0" advTm="3000"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2256703"/>
      </p:ext>
    </p:extLst>
  </p:cSld>
  <p:clrMapOvr>
    <a:masterClrMapping/>
  </p:clrMapOvr>
  <p:transition spd="slow" advClick="0" advTm="3000"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4601642"/>
      </p:ext>
    </p:extLst>
  </p:cSld>
  <p:clrMapOvr>
    <a:masterClrMapping/>
  </p:clrMapOvr>
  <p:transition spd="slow" advClick="0" advTm="3000"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083739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3034202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9220005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7419352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751926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45848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9915441"/>
      </p:ext>
    </p:extLst>
  </p:cSld>
  <p:clrMapOvr>
    <a:masterClrMapping/>
  </p:clrMapOvr>
  <p:transition spd="slow" advClick="0" advTm="3000"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854098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6433755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8284264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3888517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76496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4634543"/>
      </p:ext>
    </p:extLst>
  </p:cSld>
  <p:clrMapOvr>
    <a:masterClrMapping/>
  </p:clrMapOvr>
  <p:transition spd="slow" advClick="0" advTm="3000"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4902000"/>
      </p:ext>
    </p:extLst>
  </p:cSld>
  <p:clrMapOvr>
    <a:masterClrMapping/>
  </p:clrMapOvr>
  <p:transition spd="slow" advClick="0" advTm="3000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8861503"/>
      </p:ext>
    </p:extLst>
  </p:cSld>
  <p:clrMapOvr>
    <a:masterClrMapping/>
  </p:clrMapOvr>
  <p:transition spd="slow" advClick="0" advTm="3000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7478085"/>
      </p:ext>
    </p:extLst>
  </p:cSld>
  <p:clrMapOvr>
    <a:masterClrMapping/>
  </p:clrMapOvr>
  <p:transition spd="slow" advClick="0" advTm="300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098696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239472"/>
      </p:ext>
    </p:extLst>
  </p:cSld>
  <p:clrMapOvr>
    <a:masterClrMapping/>
  </p:clrMapOvr>
  <p:transition spd="slow" advClick="0" advTm="3000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1886829"/>
      </p:ext>
    </p:extLst>
  </p:cSld>
  <p:clrMapOvr>
    <a:masterClrMapping/>
  </p:clrMapOvr>
  <p:transition spd="slow" advClick="0" advTm="3000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2479771"/>
      </p:ext>
    </p:extLst>
  </p:cSld>
  <p:clrMapOvr>
    <a:masterClrMapping/>
  </p:clrMapOvr>
  <p:transition spd="slow" advClick="0" advTm="3000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6702316"/>
      </p:ext>
    </p:extLst>
  </p:cSld>
  <p:clrMapOvr>
    <a:masterClrMapping/>
  </p:clrMapOvr>
  <p:transition spd="slow" advClick="0" advTm="3000"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729501"/>
      </p:ext>
    </p:extLst>
  </p:cSld>
  <p:clrMapOvr>
    <a:masterClrMapping/>
  </p:clrMapOvr>
  <p:transition spd="slow" advClick="0" advTm="3000"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6993788"/>
      </p:ext>
    </p:extLst>
  </p:cSld>
  <p:clrMapOvr>
    <a:masterClrMapping/>
  </p:clrMapOvr>
  <p:transition spd="slow" advClick="0" advTm="3000"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7136812"/>
      </p:ext>
    </p:extLst>
  </p:cSld>
  <p:clrMapOvr>
    <a:masterClrMapping/>
  </p:clrMapOvr>
  <p:transition spd="slow" advClick="0" advTm="3000"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6853777"/>
      </p:ext>
    </p:extLst>
  </p:cSld>
  <p:clrMapOvr>
    <a:masterClrMapping/>
  </p:clrMapOvr>
  <p:transition spd="slow" advClick="0" advTm="3000"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8559387"/>
      </p:ext>
    </p:extLst>
  </p:cSld>
  <p:clrMapOvr>
    <a:masterClrMapping/>
  </p:clrMapOvr>
  <p:transition spd="slow" advClick="0" advTm="3000"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4228940"/>
      </p:ext>
    </p:extLst>
  </p:cSld>
  <p:clrMapOvr>
    <a:masterClrMapping/>
  </p:clrMapOvr>
  <p:transition spd="slow" advClick="0" advTm="3000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898906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3465149"/>
      </p:ext>
    </p:extLst>
  </p:cSld>
  <p:clrMapOvr>
    <a:masterClrMapping/>
  </p:clrMapOvr>
  <p:transition spd="slow" advClick="0" advTm="3000"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0117752"/>
      </p:ext>
    </p:extLst>
  </p:cSld>
  <p:clrMapOvr>
    <a:masterClrMapping/>
  </p:clrMapOvr>
  <p:transition spd="slow" advClick="0" advTm="3000"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4698335"/>
      </p:ext>
    </p:extLst>
  </p:cSld>
  <p:clrMapOvr>
    <a:masterClrMapping/>
  </p:clrMapOvr>
  <p:transition spd="slow" advClick="0" advTm="3000"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3097002"/>
      </p:ext>
    </p:extLst>
  </p:cSld>
  <p:clrMapOvr>
    <a:masterClrMapping/>
  </p:clrMapOvr>
  <p:transition spd="slow" advClick="0" advTm="3000"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6609437"/>
      </p:ext>
    </p:extLst>
  </p:cSld>
  <p:clrMapOvr>
    <a:masterClrMapping/>
  </p:clrMapOvr>
  <p:transition spd="slow" advClick="0" advTm="3000"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7248946"/>
      </p:ext>
    </p:extLst>
  </p:cSld>
  <p:clrMapOvr>
    <a:masterClrMapping/>
  </p:clrMapOvr>
  <p:transition spd="slow" advClick="0" advTm="3000"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4992879"/>
      </p:ext>
    </p:extLst>
  </p:cSld>
  <p:clrMapOvr>
    <a:masterClrMapping/>
  </p:clrMapOvr>
  <p:transition spd="slow" advClick="0" advTm="3000"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9744505"/>
      </p:ext>
    </p:extLst>
  </p:cSld>
  <p:clrMapOvr>
    <a:masterClrMapping/>
  </p:clrMapOvr>
  <p:transition spd="slow" advClick="0" advTm="3000"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8007615"/>
      </p:ext>
    </p:extLst>
  </p:cSld>
  <p:clrMapOvr>
    <a:masterClrMapping/>
  </p:clrMapOvr>
  <p:transition spd="slow" advClick="0" advTm="3000"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3652590"/>
      </p:ext>
    </p:extLst>
  </p:cSld>
  <p:clrMapOvr>
    <a:masterClrMapping/>
  </p:clrMapOvr>
  <p:transition spd="slow" advClick="0" advTm="300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447265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9114815"/>
      </p:ext>
    </p:extLst>
  </p:cSld>
  <p:clrMapOvr>
    <a:masterClrMapping/>
  </p:clrMapOvr>
  <p:transition spd="slow" advClick="0" advTm="3000"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0202944"/>
      </p:ext>
    </p:extLst>
  </p:cSld>
  <p:clrMapOvr>
    <a:masterClrMapping/>
  </p:clrMapOvr>
  <p:transition spd="slow" advClick="0" advTm="3000"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9860331"/>
      </p:ext>
    </p:extLst>
  </p:cSld>
  <p:clrMapOvr>
    <a:masterClrMapping/>
  </p:clrMapOvr>
  <p:transition spd="slow" advClick="0" advTm="3000"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0392600"/>
      </p:ext>
    </p:extLst>
  </p:cSld>
  <p:clrMapOvr>
    <a:masterClrMapping/>
  </p:clrMapOvr>
  <p:transition spd="slow" advClick="0" advTm="3000"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9231880"/>
      </p:ext>
    </p:extLst>
  </p:cSld>
  <p:clrMapOvr>
    <a:masterClrMapping/>
  </p:clrMapOvr>
  <p:transition spd="slow" advClick="0" advTm="3000"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737855"/>
      </p:ext>
    </p:extLst>
  </p:cSld>
  <p:clrMapOvr>
    <a:masterClrMapping/>
  </p:clrMapOvr>
  <p:transition spd="slow" advClick="0" advTm="3000"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608293"/>
      </p:ext>
    </p:extLst>
  </p:cSld>
  <p:clrMapOvr>
    <a:masterClrMapping/>
  </p:clrMapOvr>
  <p:transition spd="slow" advClick="0" advTm="3000"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8013813"/>
      </p:ext>
    </p:extLst>
  </p:cSld>
  <p:clrMapOvr>
    <a:masterClrMapping/>
  </p:clrMapOvr>
  <p:transition spd="slow" advClick="0" advTm="3000"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1291303"/>
      </p:ext>
    </p:extLst>
  </p:cSld>
  <p:clrMapOvr>
    <a:masterClrMapping/>
  </p:clrMapOvr>
  <p:transition spd="slow" advClick="0" advTm="3000"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3867507"/>
      </p:ext>
    </p:extLst>
  </p:cSld>
  <p:clrMapOvr>
    <a:masterClrMapping/>
  </p:clrMapOvr>
  <p:transition spd="slow" advClick="0" advTm="300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3470657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0396512"/>
      </p:ext>
    </p:extLst>
  </p:cSld>
  <p:clrMapOvr>
    <a:masterClrMapping/>
  </p:clrMapOvr>
  <p:transition spd="slow" advClick="0" advTm="3000"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4457923"/>
      </p:ext>
    </p:extLst>
  </p:cSld>
  <p:clrMapOvr>
    <a:masterClrMapping/>
  </p:clrMapOvr>
  <p:transition spd="slow" advClick="0" advTm="3000"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918928"/>
      </p:ext>
    </p:extLst>
  </p:cSld>
  <p:clrMapOvr>
    <a:masterClrMapping/>
  </p:clrMapOvr>
  <p:transition spd="slow" advClick="0" advTm="3000"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112902"/>
      </p:ext>
    </p:extLst>
  </p:cSld>
  <p:clrMapOvr>
    <a:masterClrMapping/>
  </p:clrMapOvr>
  <p:transition spd="slow" advClick="0" advTm="3000"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9847499"/>
      </p:ext>
    </p:extLst>
  </p:cSld>
  <p:clrMapOvr>
    <a:masterClrMapping/>
  </p:clrMapOvr>
  <p:transition spd="slow" advClick="0" advTm="3000"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2210777"/>
      </p:ext>
    </p:extLst>
  </p:cSld>
  <p:clrMapOvr>
    <a:masterClrMapping/>
  </p:clrMapOvr>
  <p:transition spd="slow" advClick="0" advTm="3000"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9666090"/>
      </p:ext>
    </p:extLst>
  </p:cSld>
  <p:clrMapOvr>
    <a:masterClrMapping/>
  </p:clrMapOvr>
  <p:transition spd="slow" advClick="0" advTm="3000"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2345511"/>
      </p:ext>
    </p:extLst>
  </p:cSld>
  <p:clrMapOvr>
    <a:masterClrMapping/>
  </p:clrMapOvr>
  <p:transition spd="slow" advClick="0" advTm="3000"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8104307"/>
      </p:ext>
    </p:extLst>
  </p:cSld>
  <p:clrMapOvr>
    <a:masterClrMapping/>
  </p:clrMapOvr>
  <p:transition spd="slow" advClick="0" advTm="3000"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3301687"/>
      </p:ext>
    </p:extLst>
  </p:cSld>
  <p:clrMapOvr>
    <a:masterClrMapping/>
  </p:clrMapOvr>
  <p:transition spd="slow" advClick="0" advTm="300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7870360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6113873"/>
      </p:ext>
    </p:extLst>
  </p:cSld>
  <p:clrMapOvr>
    <a:masterClrMapping/>
  </p:clrMapOvr>
  <p:transition spd="slow" advClick="0" advTm="3000"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7719818"/>
      </p:ext>
    </p:extLst>
  </p:cSld>
  <p:clrMapOvr>
    <a:masterClrMapping/>
  </p:clrMapOvr>
  <p:transition spd="slow" advClick="0" advTm="3000"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9224652"/>
      </p:ext>
    </p:extLst>
  </p:cSld>
  <p:clrMapOvr>
    <a:masterClrMapping/>
  </p:clrMapOvr>
  <p:transition spd="slow" advClick="0" advTm="3000"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9633516"/>
      </p:ext>
    </p:extLst>
  </p:cSld>
  <p:clrMapOvr>
    <a:masterClrMapping/>
  </p:clrMapOvr>
  <p:transition spd="slow" advClick="0" advTm="3000"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2019922"/>
      </p:ext>
    </p:extLst>
  </p:cSld>
  <p:clrMapOvr>
    <a:masterClrMapping/>
  </p:clrMapOvr>
  <p:transition spd="slow" advClick="0" advTm="3000"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2269945"/>
      </p:ext>
    </p:extLst>
  </p:cSld>
  <p:clrMapOvr>
    <a:masterClrMapping/>
  </p:clrMapOvr>
  <p:transition spd="slow" advClick="0" advTm="3000"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3582377"/>
      </p:ext>
    </p:extLst>
  </p:cSld>
  <p:clrMapOvr>
    <a:masterClrMapping/>
  </p:clrMapOvr>
  <p:transition spd="slow" advClick="0" advTm="3000"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2848834"/>
      </p:ext>
    </p:extLst>
  </p:cSld>
  <p:clrMapOvr>
    <a:masterClrMapping/>
  </p:clrMapOvr>
  <p:transition spd="slow" advClick="0" advTm="3000"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4079986"/>
      </p:ext>
    </p:extLst>
  </p:cSld>
  <p:clrMapOvr>
    <a:masterClrMapping/>
  </p:clrMapOvr>
  <p:transition spd="slow" advClick="0" advTm="3000"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7407221"/>
      </p:ext>
    </p:extLst>
  </p:cSld>
  <p:clrMapOvr>
    <a:masterClrMapping/>
  </p:clrMapOvr>
  <p:transition spd="slow" advClick="0" advTm="300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4390512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9156213"/>
      </p:ext>
    </p:extLst>
  </p:cSld>
  <p:clrMapOvr>
    <a:masterClrMapping/>
  </p:clrMapOvr>
  <p:transition spd="slow" advClick="0" advTm="3000"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4340897"/>
      </p:ext>
    </p:extLst>
  </p:cSld>
  <p:clrMapOvr>
    <a:masterClrMapping/>
  </p:clrMapOvr>
  <p:transition spd="slow" advClick="0" advTm="3000"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6622452"/>
      </p:ext>
    </p:extLst>
  </p:cSld>
  <p:clrMapOvr>
    <a:masterClrMapping/>
  </p:clrMapOvr>
  <p:transition spd="slow" advClick="0" advTm="3000"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5825607"/>
      </p:ext>
    </p:extLst>
  </p:cSld>
  <p:clrMapOvr>
    <a:masterClrMapping/>
  </p:clrMapOvr>
  <p:transition spd="slow" advClick="0" advTm="3000"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4536958"/>
      </p:ext>
    </p:extLst>
  </p:cSld>
  <p:clrMapOvr>
    <a:masterClrMapping/>
  </p:clrMapOvr>
  <p:transition spd="slow" advClick="0" advTm="3000"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5713954"/>
      </p:ext>
    </p:extLst>
  </p:cSld>
  <p:clrMapOvr>
    <a:masterClrMapping/>
  </p:clrMapOvr>
  <p:transition spd="slow" advClick="0" advTm="3000"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8101351"/>
      </p:ext>
    </p:extLst>
  </p:cSld>
  <p:clrMapOvr>
    <a:masterClrMapping/>
  </p:clrMapOvr>
  <p:transition spd="slow" advClick="0" advTm="3000"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5740458"/>
      </p:ext>
    </p:extLst>
  </p:cSld>
  <p:clrMapOvr>
    <a:masterClrMapping/>
  </p:clrMapOvr>
  <p:transition spd="slow" advClick="0" advTm="3000"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2742211"/>
      </p:ext>
    </p:extLst>
  </p:cSld>
  <p:clrMapOvr>
    <a:masterClrMapping/>
  </p:clrMapOvr>
  <p:transition spd="slow" advClick="0" advTm="3000"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271867"/>
      </p:ext>
    </p:extLst>
  </p:cSld>
  <p:clrMapOvr>
    <a:masterClrMapping/>
  </p:clrMapOvr>
  <p:transition spd="slow" advClick="0" advTm="300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9695217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7309718"/>
      </p:ext>
    </p:extLst>
  </p:cSld>
  <p:clrMapOvr>
    <a:masterClrMapping/>
  </p:clrMapOvr>
  <p:transition spd="slow" advClick="0" advTm="3000"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5622225"/>
      </p:ext>
    </p:extLst>
  </p:cSld>
  <p:clrMapOvr>
    <a:masterClrMapping/>
  </p:clrMapOvr>
  <p:transition spd="slow" advClick="0" advTm="3000"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7597975"/>
      </p:ext>
    </p:extLst>
  </p:cSld>
  <p:clrMapOvr>
    <a:masterClrMapping/>
  </p:clrMapOvr>
  <p:transition spd="slow" advClick="0" advTm="3000"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0586796"/>
      </p:ext>
    </p:extLst>
  </p:cSld>
  <p:clrMapOvr>
    <a:masterClrMapping/>
  </p:clrMapOvr>
  <p:transition spd="slow" advClick="0" advTm="3000"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9245889"/>
      </p:ext>
    </p:extLst>
  </p:cSld>
  <p:clrMapOvr>
    <a:masterClrMapping/>
  </p:clrMapOvr>
  <p:transition spd="slow" advClick="0" advTm="3000"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7362788"/>
      </p:ext>
    </p:extLst>
  </p:cSld>
  <p:clrMapOvr>
    <a:masterClrMapping/>
  </p:clrMapOvr>
  <p:transition spd="slow" advClick="0" advTm="3000"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5496607"/>
      </p:ext>
    </p:extLst>
  </p:cSld>
  <p:clrMapOvr>
    <a:masterClrMapping/>
  </p:clrMapOvr>
  <p:transition spd="slow" advClick="0" advTm="3000"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9695470"/>
      </p:ext>
    </p:extLst>
  </p:cSld>
  <p:clrMapOvr>
    <a:masterClrMapping/>
  </p:clrMapOvr>
  <p:transition spd="slow" advClick="0" advTm="3000"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663075"/>
      </p:ext>
    </p:extLst>
  </p:cSld>
  <p:clrMapOvr>
    <a:masterClrMapping/>
  </p:clrMapOvr>
  <p:transition spd="slow" advClick="0" advTm="3000"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1915503"/>
      </p:ext>
    </p:extLst>
  </p:cSld>
  <p:clrMapOvr>
    <a:masterClrMapping/>
  </p:clrMapOvr>
  <p:transition spd="slow" advClick="0" advTm="300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8744774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1647123"/>
      </p:ext>
    </p:extLst>
  </p:cSld>
  <p:clrMapOvr>
    <a:masterClrMapping/>
  </p:clrMapOvr>
  <p:transition spd="slow" advClick="0" advTm="3000"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81081"/>
      </p:ext>
    </p:extLst>
  </p:cSld>
  <p:clrMapOvr>
    <a:masterClrMapping/>
  </p:clrMapOvr>
  <p:transition spd="slow" advClick="0" advTm="3000"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0168484"/>
      </p:ext>
    </p:extLst>
  </p:cSld>
  <p:clrMapOvr>
    <a:masterClrMapping/>
  </p:clrMapOvr>
  <p:transition spd="slow" advClick="0" advTm="3000"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078580"/>
      </p:ext>
    </p:extLst>
  </p:cSld>
  <p:clrMapOvr>
    <a:masterClrMapping/>
  </p:clrMapOvr>
  <p:transition spd="slow" advClick="0" advTm="3000"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7291937"/>
      </p:ext>
    </p:extLst>
  </p:cSld>
  <p:clrMapOvr>
    <a:masterClrMapping/>
  </p:clrMapOvr>
  <p:transition spd="slow" advClick="0" advTm="3000"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5593966"/>
      </p:ext>
    </p:extLst>
  </p:cSld>
  <p:clrMapOvr>
    <a:masterClrMapping/>
  </p:clrMapOvr>
  <p:transition spd="slow" advClick="0" advTm="3000"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3774365"/>
      </p:ext>
    </p:extLst>
  </p:cSld>
  <p:clrMapOvr>
    <a:masterClrMapping/>
  </p:clrMapOvr>
  <p:transition spd="slow" advClick="0" advTm="3000"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4118269"/>
      </p:ext>
    </p:extLst>
  </p:cSld>
  <p:clrMapOvr>
    <a:masterClrMapping/>
  </p:clrMapOvr>
  <p:transition spd="slow" advClick="0" advTm="3000"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9270512"/>
      </p:ext>
    </p:extLst>
  </p:cSld>
  <p:clrMapOvr>
    <a:masterClrMapping/>
  </p:clrMapOvr>
  <p:transition spd="slow" advClick="0" advTm="3000"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2418838"/>
      </p:ext>
    </p:extLst>
  </p:cSld>
  <p:clrMapOvr>
    <a:masterClrMapping/>
  </p:clrMapOvr>
  <p:transition spd="slow" advClick="0" advTm="3000"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1.png" Type="http://schemas.openxmlformats.org/officeDocument/2006/relationships/image"/><Relationship Id="rId13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2016/11/11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6985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latin typeface="Arial" panose="020b0604020202020204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2016/11/11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spd="slow" advClick="0" advTm="3000"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media/image56.png" Type="http://schemas.openxmlformats.org/officeDocument/2006/relationships/image"/><Relationship Id="rId13" Target="../media/image57.png" Type="http://schemas.openxmlformats.org/officeDocument/2006/relationships/image"/><Relationship Id="rId14" Target="../media/image58.png" Type="http://schemas.openxmlformats.org/officeDocument/2006/relationships/image"/><Relationship Id="rId15" Target="../media/image59.png" Type="http://schemas.openxmlformats.org/officeDocument/2006/relationships/image"/><Relationship Id="rId16" Target="../media/image60.png" Type="http://schemas.openxmlformats.org/officeDocument/2006/relationships/image"/><Relationship Id="rId17" Target="../media/image48.png" Type="http://schemas.openxmlformats.org/officeDocument/2006/relationships/image"/><Relationship Id="rId18" Target="../media/image47.png" Type="http://schemas.openxmlformats.org/officeDocument/2006/relationships/image"/><Relationship Id="rId19" Target="../media/image61.png" Type="http://schemas.openxmlformats.org/officeDocument/2006/relationships/image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50.png" Type="http://schemas.openxmlformats.org/officeDocument/2006/relationships/image"/><Relationship Id="rId6" Target="../media/image26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1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687"/>
          <a:stretch>
            <a:fillRect/>
          </a:stretch>
        </p:blipFill>
        <p:spPr bwMode="auto">
          <a:xfrm>
            <a:off x="679450" y="0"/>
            <a:ext cx="1086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98763" y="723900"/>
            <a:ext cx="61642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5" name="图片 2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5127"/>
          <a:stretch>
            <a:fillRect/>
          </a:stretch>
        </p:blipFill>
        <p:spPr bwMode="auto">
          <a:xfrm>
            <a:off x="8072438" y="1511300"/>
            <a:ext cx="32956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6023"/>
          <a:stretch>
            <a:fillRect/>
          </a:stretch>
        </p:blipFill>
        <p:spPr bwMode="auto">
          <a:xfrm>
            <a:off x="4418013" y="1528763"/>
            <a:ext cx="329406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382" r="8479"/>
          <a:stretch>
            <a:fillRect/>
          </a:stretch>
        </p:blipFill>
        <p:spPr bwMode="auto">
          <a:xfrm>
            <a:off x="758825" y="1528763"/>
            <a:ext cx="32988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2206625" y="2967038"/>
            <a:ext cx="1851025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631" name="矩形 9"/>
          <p:cNvSpPr>
            <a:spLocks noChangeArrowheads="1"/>
          </p:cNvSpPr>
          <p:nvPr/>
        </p:nvSpPr>
        <p:spPr bwMode="auto">
          <a:xfrm>
            <a:off x="5861050" y="2967038"/>
            <a:ext cx="1852613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b="1" lang="zh-CN">
              <a:solidFill>
                <a:srgbClr val="FFFFFF"/>
              </a:solidFill>
            </a:endParaRPr>
          </a:p>
        </p:txBody>
      </p:sp>
      <p:sp>
        <p:nvSpPr>
          <p:cNvPr id="26632" name="矩形 10"/>
          <p:cNvSpPr>
            <a:spLocks noChangeArrowheads="1"/>
          </p:cNvSpPr>
          <p:nvPr/>
        </p:nvSpPr>
        <p:spPr bwMode="auto">
          <a:xfrm>
            <a:off x="9517063" y="2967038"/>
            <a:ext cx="1851025" cy="5000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b="1" lang="zh-CN">
              <a:solidFill>
                <a:srgbClr val="FFFFFF"/>
              </a:solidFill>
            </a:endParaRPr>
          </a:p>
        </p:txBody>
      </p:sp>
      <p:sp>
        <p:nvSpPr>
          <p:cNvPr id="26633" name="文本框 11"/>
          <p:cNvSpPr txBox="1">
            <a:spLocks noChangeArrowheads="1"/>
          </p:cNvSpPr>
          <p:nvPr/>
        </p:nvSpPr>
        <p:spPr bwMode="auto">
          <a:xfrm>
            <a:off x="762000" y="4075113"/>
            <a:ext cx="3455988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4710113" y="4983163"/>
            <a:ext cx="33623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sp>
        <p:nvSpPr>
          <p:cNvPr id="26635" name="文本框 13"/>
          <p:cNvSpPr txBox="1">
            <a:spLocks noChangeArrowheads="1"/>
          </p:cNvSpPr>
          <p:nvPr/>
        </p:nvSpPr>
        <p:spPr bwMode="auto">
          <a:xfrm>
            <a:off x="8439149" y="4983163"/>
            <a:ext cx="33639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</a:t>
            </a:r>
          </a:p>
        </p:txBody>
      </p:sp>
      <p:grpSp>
        <p:nvGrpSpPr>
          <p:cNvPr id="26636" name="组合 14"/>
          <p:cNvGrpSpPr/>
          <p:nvPr/>
        </p:nvGrpSpPr>
        <p:grpSpPr>
          <a:xfrm>
            <a:off x="4784725" y="4075113"/>
            <a:ext cx="757238" cy="757237"/>
            <a:chExt cx="907941" cy="907941"/>
          </a:xfrm>
        </p:grpSpPr>
        <p:sp>
          <p:nvSpPr>
            <p:cNvPr id="26637" name="椭圆 15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38" name="Freeform 293"/>
            <p:cNvSpPr>
              <a:spLocks noChangeArrowheads="1" noEditPoints="1"/>
            </p:cNvSpPr>
            <p:nvPr/>
          </p:nvSpPr>
          <p:spPr bwMode="auto">
            <a:xfrm>
              <a:off x="170602" y="241245"/>
              <a:ext cx="566737" cy="425450"/>
            </a:xfrm>
            <a:custGeom>
              <a:gdLst>
                <a:gd fmla="*/ 3 w 236" name="T0"/>
                <a:gd fmla="*/ 55 h 177" name="T1"/>
                <a:gd fmla="*/ 15 w 236" name="T2"/>
                <a:gd fmla="*/ 80 h 177" name="T3"/>
                <a:gd fmla="*/ 25 w 236" name="T4"/>
                <a:gd fmla="*/ 83 h 177" name="T5"/>
                <a:gd fmla="*/ 59 w 236" name="T6"/>
                <a:gd fmla="*/ 74 h 177" name="T7"/>
                <a:gd fmla="*/ 66 w 236" name="T8"/>
                <a:gd fmla="*/ 66 h 177" name="T9"/>
                <a:gd fmla="*/ 66 w 236" name="T10"/>
                <a:gd fmla="*/ 47 h 177" name="T11"/>
                <a:gd fmla="*/ 170 w 236" name="T12"/>
                <a:gd fmla="*/ 47 h 177" name="T13"/>
                <a:gd fmla="*/ 169 w 236" name="T14"/>
                <a:gd fmla="*/ 66 h 177" name="T15"/>
                <a:gd fmla="*/ 176 w 236" name="T16"/>
                <a:gd fmla="*/ 74 h 177" name="T17"/>
                <a:gd fmla="*/ 211 w 236" name="T18"/>
                <a:gd fmla="*/ 83 h 177" name="T19"/>
                <a:gd fmla="*/ 220 w 236" name="T20"/>
                <a:gd fmla="*/ 80 h 177" name="T21"/>
                <a:gd fmla="*/ 232 w 236" name="T22"/>
                <a:gd fmla="*/ 55 h 177" name="T23"/>
                <a:gd fmla="*/ 229 w 236" name="T24"/>
                <a:gd fmla="*/ 42 h 177" name="T25"/>
                <a:gd fmla="*/ 6 w 236" name="T26"/>
                <a:gd fmla="*/ 42 h 177" name="T27"/>
                <a:gd fmla="*/ 3 w 236" name="T28"/>
                <a:gd fmla="*/ 55 h 177" name="T29"/>
                <a:gd fmla="*/ 82 w 236" name="T30"/>
                <a:gd fmla="*/ 55 h 177" name="T31"/>
                <a:gd fmla="*/ 119 w 236" name="T32"/>
                <a:gd fmla="*/ 50 h 177" name="T33"/>
                <a:gd fmla="*/ 155 w 236" name="T34"/>
                <a:gd fmla="*/ 55 h 177" name="T35"/>
                <a:gd fmla="*/ 155 w 236" name="T36"/>
                <a:gd fmla="*/ 74 h 177" name="T37"/>
                <a:gd fmla="*/ 166 w 236" name="T38"/>
                <a:gd fmla="*/ 86 h 177" name="T39"/>
                <a:gd fmla="*/ 196 w 236" name="T40"/>
                <a:gd fmla="*/ 92 h 177" name="T41"/>
                <a:gd fmla="*/ 205 w 236" name="T42"/>
                <a:gd fmla="*/ 103 h 177" name="T43"/>
                <a:gd fmla="*/ 205 w 236" name="T44"/>
                <a:gd fmla="*/ 158 h 177" name="T45"/>
                <a:gd fmla="*/ 119 w 236" name="T46"/>
                <a:gd fmla="*/ 158 h 177" name="T47"/>
                <a:gd fmla="*/ 32 w 236" name="T48"/>
                <a:gd fmla="*/ 158 h 177" name="T49"/>
                <a:gd fmla="*/ 32 w 236" name="T50"/>
                <a:gd fmla="*/ 103 h 177" name="T51"/>
                <a:gd fmla="*/ 42 w 236" name="T52"/>
                <a:gd fmla="*/ 92 h 177" name="T53"/>
                <a:gd fmla="*/ 72 w 236" name="T54"/>
                <a:gd fmla="*/ 86 h 177" name="T55"/>
                <a:gd fmla="*/ 82 w 236" name="T56"/>
                <a:gd fmla="*/ 74 h 177" name="T57"/>
                <a:gd fmla="*/ 82 w 236" name="T58"/>
                <a:gd fmla="*/ 55 h 177" name="T59"/>
                <a:gd fmla="*/ 119 w 236" name="T60"/>
                <a:gd fmla="*/ 77 h 177" name="T61"/>
                <a:gd fmla="*/ 144 w 236" name="T62"/>
                <a:gd fmla="*/ 87 h 177" name="T63"/>
                <a:gd fmla="*/ 155 w 236" name="T64"/>
                <a:gd fmla="*/ 112 h 177" name="T65"/>
                <a:gd fmla="*/ 151 w 236" name="T66"/>
                <a:gd fmla="*/ 128 h 177" name="T67"/>
                <a:gd fmla="*/ 137 w 236" name="T68"/>
                <a:gd fmla="*/ 121 h 177" name="T69"/>
                <a:gd fmla="*/ 139 w 236" name="T70"/>
                <a:gd fmla="*/ 112 h 177" name="T71"/>
                <a:gd fmla="*/ 133 w 236" name="T72"/>
                <a:gd fmla="*/ 98 h 177" name="T73"/>
                <a:gd fmla="*/ 119 w 236" name="T74"/>
                <a:gd fmla="*/ 92 h 177" name="T75"/>
                <a:gd fmla="*/ 105 w 236" name="T76"/>
                <a:gd fmla="*/ 98 h 177" name="T77"/>
                <a:gd fmla="*/ 99 w 236" name="T78"/>
                <a:gd fmla="*/ 112 h 177" name="T79"/>
                <a:gd fmla="*/ 105 w 236" name="T80"/>
                <a:gd fmla="*/ 126 h 177" name="T81"/>
                <a:gd fmla="*/ 119 w 236" name="T82"/>
                <a:gd fmla="*/ 132 h 177" name="T83"/>
                <a:gd fmla="*/ 132 w 236" name="T84"/>
                <a:gd fmla="*/ 127 h 177" name="T85"/>
                <a:gd fmla="*/ 143 w 236" name="T86"/>
                <a:gd fmla="*/ 138 h 177" name="T87"/>
                <a:gd fmla="*/ 119 w 236" name="T88"/>
                <a:gd fmla="*/ 147 h 177" name="T89"/>
                <a:gd fmla="*/ 94 w 236" name="T90"/>
                <a:gd fmla="*/ 137 h 177" name="T91"/>
                <a:gd fmla="*/ 84 w 236" name="T92"/>
                <a:gd fmla="*/ 112 h 177" name="T93"/>
                <a:gd fmla="*/ 94 w 236" name="T94"/>
                <a:gd fmla="*/ 87 h 177" name="T95"/>
                <a:gd fmla="*/ 119 w 236" name="T96"/>
                <a:gd fmla="*/ 77 h 177" name="T97"/>
                <a:gd fmla="*/ 194 w 236" name="T98"/>
                <a:gd fmla="*/ 162 h 177" name="T99"/>
                <a:gd fmla="*/ 173 w 236" name="T100"/>
                <a:gd fmla="*/ 162 h 177" name="T101"/>
                <a:gd fmla="*/ 173 w 236" name="T102"/>
                <a:gd fmla="*/ 177 h 177" name="T103"/>
                <a:gd fmla="*/ 188 w 236" name="T104"/>
                <a:gd fmla="*/ 177 h 177" name="T105"/>
                <a:gd fmla="*/ 194 w 236" name="T106"/>
                <a:gd fmla="*/ 162 h 177" name="T107"/>
                <a:gd fmla="*/ 44 w 236" name="T108"/>
                <a:gd fmla="*/ 162 h 177" name="T109"/>
                <a:gd fmla="*/ 65 w 236" name="T110"/>
                <a:gd fmla="*/ 162 h 177" name="T111"/>
                <a:gd fmla="*/ 65 w 236" name="T112"/>
                <a:gd fmla="*/ 177 h 177" name="T113"/>
                <a:gd fmla="*/ 50 w 236" name="T114"/>
                <a:gd fmla="*/ 177 h 177" name="T115"/>
                <a:gd fmla="*/ 44 w 236" name="T116"/>
                <a:gd fmla="*/ 162 h 17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77" w="236">
                  <a:moveTo>
                    <a:pt x="3" y="55"/>
                  </a:moveTo>
                  <a:cubicBezTo>
                    <a:pt x="7" y="63"/>
                    <a:pt x="11" y="71"/>
                    <a:pt x="15" y="80"/>
                  </a:cubicBezTo>
                  <a:cubicBezTo>
                    <a:pt x="17" y="83"/>
                    <a:pt x="20" y="84"/>
                    <a:pt x="25" y="83"/>
                  </a:cubicBezTo>
                  <a:cubicBezTo>
                    <a:pt x="36" y="80"/>
                    <a:pt x="48" y="77"/>
                    <a:pt x="59" y="74"/>
                  </a:cubicBezTo>
                  <a:cubicBezTo>
                    <a:pt x="64" y="72"/>
                    <a:pt x="66" y="69"/>
                    <a:pt x="66" y="66"/>
                  </a:cubicBezTo>
                  <a:cubicBezTo>
                    <a:pt x="66" y="60"/>
                    <a:pt x="66" y="53"/>
                    <a:pt x="66" y="47"/>
                  </a:cubicBezTo>
                  <a:cubicBezTo>
                    <a:pt x="96" y="33"/>
                    <a:pt x="139" y="33"/>
                    <a:pt x="170" y="47"/>
                  </a:cubicBezTo>
                  <a:cubicBezTo>
                    <a:pt x="170" y="53"/>
                    <a:pt x="169" y="60"/>
                    <a:pt x="169" y="66"/>
                  </a:cubicBezTo>
                  <a:cubicBezTo>
                    <a:pt x="169" y="69"/>
                    <a:pt x="171" y="72"/>
                    <a:pt x="176" y="74"/>
                  </a:cubicBezTo>
                  <a:cubicBezTo>
                    <a:pt x="188" y="77"/>
                    <a:pt x="199" y="80"/>
                    <a:pt x="211" y="83"/>
                  </a:cubicBezTo>
                  <a:cubicBezTo>
                    <a:pt x="215" y="84"/>
                    <a:pt x="219" y="83"/>
                    <a:pt x="220" y="80"/>
                  </a:cubicBezTo>
                  <a:cubicBezTo>
                    <a:pt x="224" y="71"/>
                    <a:pt x="228" y="63"/>
                    <a:pt x="232" y="55"/>
                  </a:cubicBezTo>
                  <a:cubicBezTo>
                    <a:pt x="236" y="48"/>
                    <a:pt x="234" y="45"/>
                    <a:pt x="229" y="42"/>
                  </a:cubicBezTo>
                  <a:cubicBezTo>
                    <a:pt x="155" y="0"/>
                    <a:pt x="81" y="0"/>
                    <a:pt x="6" y="42"/>
                  </a:cubicBezTo>
                  <a:cubicBezTo>
                    <a:pt x="1" y="45"/>
                    <a:pt x="0" y="48"/>
                    <a:pt x="3" y="55"/>
                  </a:cubicBezTo>
                  <a:close/>
                  <a:moveTo>
                    <a:pt x="82" y="55"/>
                  </a:moveTo>
                  <a:cubicBezTo>
                    <a:pt x="94" y="51"/>
                    <a:pt x="106" y="49"/>
                    <a:pt x="119" y="50"/>
                  </a:cubicBezTo>
                  <a:cubicBezTo>
                    <a:pt x="131" y="49"/>
                    <a:pt x="143" y="51"/>
                    <a:pt x="155" y="55"/>
                  </a:cubicBezTo>
                  <a:cubicBezTo>
                    <a:pt x="155" y="62"/>
                    <a:pt x="155" y="68"/>
                    <a:pt x="155" y="74"/>
                  </a:cubicBezTo>
                  <a:cubicBezTo>
                    <a:pt x="156" y="82"/>
                    <a:pt x="160" y="85"/>
                    <a:pt x="166" y="86"/>
                  </a:cubicBezTo>
                  <a:cubicBezTo>
                    <a:pt x="176" y="88"/>
                    <a:pt x="186" y="90"/>
                    <a:pt x="196" y="92"/>
                  </a:cubicBezTo>
                  <a:cubicBezTo>
                    <a:pt x="202" y="93"/>
                    <a:pt x="206" y="97"/>
                    <a:pt x="205" y="103"/>
                  </a:cubicBezTo>
                  <a:cubicBezTo>
                    <a:pt x="205" y="122"/>
                    <a:pt x="205" y="140"/>
                    <a:pt x="205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40"/>
                    <a:pt x="32" y="122"/>
                    <a:pt x="32" y="103"/>
                  </a:cubicBezTo>
                  <a:cubicBezTo>
                    <a:pt x="32" y="97"/>
                    <a:pt x="36" y="93"/>
                    <a:pt x="42" y="92"/>
                  </a:cubicBezTo>
                  <a:cubicBezTo>
                    <a:pt x="52" y="90"/>
                    <a:pt x="62" y="88"/>
                    <a:pt x="72" y="86"/>
                  </a:cubicBezTo>
                  <a:cubicBezTo>
                    <a:pt x="78" y="85"/>
                    <a:pt x="82" y="82"/>
                    <a:pt x="82" y="74"/>
                  </a:cubicBezTo>
                  <a:cubicBezTo>
                    <a:pt x="82" y="68"/>
                    <a:pt x="82" y="62"/>
                    <a:pt x="82" y="55"/>
                  </a:cubicBezTo>
                  <a:close/>
                  <a:moveTo>
                    <a:pt x="119" y="77"/>
                  </a:moveTo>
                  <a:cubicBezTo>
                    <a:pt x="129" y="77"/>
                    <a:pt x="138" y="81"/>
                    <a:pt x="144" y="87"/>
                  </a:cubicBezTo>
                  <a:cubicBezTo>
                    <a:pt x="151" y="93"/>
                    <a:pt x="155" y="102"/>
                    <a:pt x="155" y="112"/>
                  </a:cubicBezTo>
                  <a:cubicBezTo>
                    <a:pt x="155" y="118"/>
                    <a:pt x="153" y="123"/>
                    <a:pt x="151" y="128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8" y="119"/>
                    <a:pt x="139" y="115"/>
                    <a:pt x="139" y="112"/>
                  </a:cubicBezTo>
                  <a:cubicBezTo>
                    <a:pt x="139" y="106"/>
                    <a:pt x="137" y="102"/>
                    <a:pt x="133" y="98"/>
                  </a:cubicBezTo>
                  <a:cubicBezTo>
                    <a:pt x="130" y="94"/>
                    <a:pt x="125" y="92"/>
                    <a:pt x="119" y="92"/>
                  </a:cubicBezTo>
                  <a:cubicBezTo>
                    <a:pt x="114" y="92"/>
                    <a:pt x="109" y="94"/>
                    <a:pt x="105" y="98"/>
                  </a:cubicBezTo>
                  <a:cubicBezTo>
                    <a:pt x="102" y="102"/>
                    <a:pt x="99" y="106"/>
                    <a:pt x="99" y="112"/>
                  </a:cubicBezTo>
                  <a:cubicBezTo>
                    <a:pt x="99" y="117"/>
                    <a:pt x="102" y="122"/>
                    <a:pt x="105" y="126"/>
                  </a:cubicBezTo>
                  <a:cubicBezTo>
                    <a:pt x="109" y="130"/>
                    <a:pt x="114" y="132"/>
                    <a:pt x="119" y="132"/>
                  </a:cubicBezTo>
                  <a:cubicBezTo>
                    <a:pt x="124" y="132"/>
                    <a:pt x="128" y="130"/>
                    <a:pt x="132" y="127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6" y="144"/>
                    <a:pt x="128" y="147"/>
                    <a:pt x="119" y="147"/>
                  </a:cubicBezTo>
                  <a:cubicBezTo>
                    <a:pt x="109" y="147"/>
                    <a:pt x="101" y="143"/>
                    <a:pt x="94" y="137"/>
                  </a:cubicBezTo>
                  <a:cubicBezTo>
                    <a:pt x="88" y="131"/>
                    <a:pt x="84" y="122"/>
                    <a:pt x="84" y="112"/>
                  </a:cubicBezTo>
                  <a:cubicBezTo>
                    <a:pt x="84" y="102"/>
                    <a:pt x="88" y="93"/>
                    <a:pt x="94" y="87"/>
                  </a:cubicBezTo>
                  <a:cubicBezTo>
                    <a:pt x="101" y="81"/>
                    <a:pt x="109" y="77"/>
                    <a:pt x="119" y="77"/>
                  </a:cubicBezTo>
                  <a:close/>
                  <a:moveTo>
                    <a:pt x="194" y="162"/>
                  </a:moveTo>
                  <a:cubicBezTo>
                    <a:pt x="187" y="162"/>
                    <a:pt x="180" y="162"/>
                    <a:pt x="173" y="162"/>
                  </a:cubicBezTo>
                  <a:cubicBezTo>
                    <a:pt x="173" y="167"/>
                    <a:pt x="173" y="172"/>
                    <a:pt x="173" y="177"/>
                  </a:cubicBezTo>
                  <a:cubicBezTo>
                    <a:pt x="178" y="177"/>
                    <a:pt x="183" y="177"/>
                    <a:pt x="188" y="177"/>
                  </a:cubicBezTo>
                  <a:cubicBezTo>
                    <a:pt x="190" y="172"/>
                    <a:pt x="192" y="167"/>
                    <a:pt x="194" y="162"/>
                  </a:cubicBezTo>
                  <a:close/>
                  <a:moveTo>
                    <a:pt x="44" y="162"/>
                  </a:moveTo>
                  <a:cubicBezTo>
                    <a:pt x="51" y="162"/>
                    <a:pt x="58" y="162"/>
                    <a:pt x="65" y="162"/>
                  </a:cubicBezTo>
                  <a:cubicBezTo>
                    <a:pt x="65" y="167"/>
                    <a:pt x="65" y="172"/>
                    <a:pt x="65" y="177"/>
                  </a:cubicBezTo>
                  <a:cubicBezTo>
                    <a:pt x="60" y="177"/>
                    <a:pt x="55" y="177"/>
                    <a:pt x="50" y="177"/>
                  </a:cubicBezTo>
                  <a:cubicBezTo>
                    <a:pt x="48" y="172"/>
                    <a:pt x="46" y="167"/>
                    <a:pt x="44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26639" name="组合 17"/>
          <p:cNvGrpSpPr/>
          <p:nvPr/>
        </p:nvGrpSpPr>
        <p:grpSpPr>
          <a:xfrm>
            <a:off x="8501063" y="4075113"/>
            <a:ext cx="757237" cy="757237"/>
            <a:chExt cx="907941" cy="907941"/>
          </a:xfrm>
        </p:grpSpPr>
        <p:sp>
          <p:nvSpPr>
            <p:cNvPr id="26640" name="椭圆 18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41" name="Freeform 383"/>
            <p:cNvSpPr>
              <a:spLocks noChangeArrowheads="1" noEditPoints="1"/>
            </p:cNvSpPr>
            <p:nvPr/>
          </p:nvSpPr>
          <p:spPr bwMode="auto">
            <a:xfrm>
              <a:off x="187270" y="214258"/>
              <a:ext cx="533400" cy="479425"/>
            </a:xfrm>
            <a:custGeom>
              <a:gdLst>
                <a:gd fmla="*/ 0 w 383" name="T0"/>
                <a:gd fmla="*/ 0 h 344" name="T1"/>
                <a:gd fmla="*/ 383 w 383" name="T2"/>
                <a:gd fmla="*/ 0 h 344" name="T3"/>
                <a:gd fmla="*/ 383 w 383" name="T4"/>
                <a:gd fmla="*/ 252 h 344" name="T5"/>
                <a:gd fmla="*/ 269 w 383" name="T6"/>
                <a:gd fmla="*/ 283 h 344" name="T7"/>
                <a:gd fmla="*/ 269 w 383" name="T8"/>
                <a:gd fmla="*/ 313 h 344" name="T9"/>
                <a:gd fmla="*/ 316 w 383" name="T10"/>
                <a:gd fmla="*/ 313 h 344" name="T11"/>
                <a:gd fmla="*/ 316 w 383" name="T12"/>
                <a:gd fmla="*/ 344 h 344" name="T13"/>
                <a:gd fmla="*/ 69 w 383" name="T14"/>
                <a:gd fmla="*/ 344 h 344" name="T15"/>
                <a:gd fmla="*/ 69 w 383" name="T16"/>
                <a:gd fmla="*/ 313 h 344" name="T17"/>
                <a:gd fmla="*/ 124 w 383" name="T18"/>
                <a:gd fmla="*/ 313 h 344" name="T19"/>
                <a:gd fmla="*/ 124 w 383" name="T20"/>
                <a:gd fmla="*/ 287 h 344" name="T21"/>
                <a:gd fmla="*/ 0 w 383" name="T22"/>
                <a:gd fmla="*/ 252 h 344" name="T23"/>
                <a:gd fmla="*/ 0 w 383" name="T24"/>
                <a:gd fmla="*/ 0 h 344" name="T25"/>
                <a:gd fmla="*/ 43 w 383" name="T26"/>
                <a:gd fmla="*/ 42 h 344" name="T27"/>
                <a:gd fmla="*/ 43 w 383" name="T28"/>
                <a:gd fmla="*/ 220 h 344" name="T29"/>
                <a:gd fmla="*/ 342 w 383" name="T30"/>
                <a:gd fmla="*/ 220 h 344" name="T31"/>
                <a:gd fmla="*/ 342 w 383" name="T32"/>
                <a:gd fmla="*/ 42 h 344" name="T33"/>
                <a:gd fmla="*/ 43 w 383" name="T34"/>
                <a:gd fmla="*/ 42 h 34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44" w="383">
                  <a:moveTo>
                    <a:pt x="0" y="0"/>
                  </a:moveTo>
                  <a:lnTo>
                    <a:pt x="383" y="0"/>
                  </a:lnTo>
                  <a:lnTo>
                    <a:pt x="383" y="252"/>
                  </a:lnTo>
                  <a:lnTo>
                    <a:pt x="269" y="283"/>
                  </a:lnTo>
                  <a:lnTo>
                    <a:pt x="269" y="313"/>
                  </a:lnTo>
                  <a:lnTo>
                    <a:pt x="316" y="313"/>
                  </a:lnTo>
                  <a:lnTo>
                    <a:pt x="316" y="344"/>
                  </a:lnTo>
                  <a:lnTo>
                    <a:pt x="69" y="344"/>
                  </a:lnTo>
                  <a:lnTo>
                    <a:pt x="69" y="313"/>
                  </a:lnTo>
                  <a:lnTo>
                    <a:pt x="124" y="313"/>
                  </a:lnTo>
                  <a:lnTo>
                    <a:pt x="124" y="287"/>
                  </a:lnTo>
                  <a:lnTo>
                    <a:pt x="0" y="252"/>
                  </a:lnTo>
                  <a:lnTo>
                    <a:pt x="0" y="0"/>
                  </a:lnTo>
                  <a:close/>
                  <a:moveTo>
                    <a:pt x="43" y="42"/>
                  </a:moveTo>
                  <a:lnTo>
                    <a:pt x="43" y="220"/>
                  </a:lnTo>
                  <a:lnTo>
                    <a:pt x="342" y="220"/>
                  </a:lnTo>
                  <a:lnTo>
                    <a:pt x="342" y="42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26642" name="文本框 20"/>
          <p:cNvSpPr txBox="1">
            <a:spLocks noChangeArrowheads="1"/>
          </p:cNvSpPr>
          <p:nvPr/>
        </p:nvSpPr>
        <p:spPr bwMode="auto">
          <a:xfrm>
            <a:off x="5680075" y="4265613"/>
            <a:ext cx="23780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点此添加标题</a:t>
            </a:r>
          </a:p>
        </p:txBody>
      </p:sp>
      <p:sp>
        <p:nvSpPr>
          <p:cNvPr id="26643" name="文本框 21"/>
          <p:cNvSpPr txBox="1">
            <a:spLocks noChangeArrowheads="1"/>
          </p:cNvSpPr>
          <p:nvPr/>
        </p:nvSpPr>
        <p:spPr bwMode="auto">
          <a:xfrm>
            <a:off x="9415464" y="4243388"/>
            <a:ext cx="23764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点此添加标题</a:t>
            </a:r>
          </a:p>
        </p:txBody>
      </p:sp>
      <p:sp>
        <p:nvSpPr>
          <p:cNvPr id="26644" name="文本框 22"/>
          <p:cNvSpPr txBox="1">
            <a:spLocks noChangeArrowheads="1"/>
          </p:cNvSpPr>
          <p:nvPr/>
        </p:nvSpPr>
        <p:spPr bwMode="auto">
          <a:xfrm>
            <a:off x="2411413" y="3032125"/>
            <a:ext cx="14557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26645" name="文本框 23"/>
          <p:cNvSpPr txBox="1">
            <a:spLocks noChangeArrowheads="1"/>
          </p:cNvSpPr>
          <p:nvPr/>
        </p:nvSpPr>
        <p:spPr bwMode="auto">
          <a:xfrm>
            <a:off x="6080125" y="3032125"/>
            <a:ext cx="14541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26646" name="文本框 24"/>
          <p:cNvSpPr txBox="1">
            <a:spLocks noChangeArrowheads="1"/>
          </p:cNvSpPr>
          <p:nvPr/>
        </p:nvSpPr>
        <p:spPr bwMode="auto">
          <a:xfrm>
            <a:off x="9747249" y="3032125"/>
            <a:ext cx="14557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49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45363" y="274638"/>
            <a:ext cx="44037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任意多边形 8"/>
          <p:cNvSpPr>
            <a:spLocks noChangeArrowheads="1"/>
          </p:cNvSpPr>
          <p:nvPr/>
        </p:nvSpPr>
        <p:spPr bwMode="auto">
          <a:xfrm>
            <a:off x="0" y="0"/>
            <a:ext cx="7639050" cy="6858000"/>
          </a:xfrm>
          <a:custGeom>
            <a:gdLst>
              <a:gd fmla="*/ 0 w 7639050" name="T0"/>
              <a:gd fmla="*/ 0 h 6858000" name="T1"/>
              <a:gd fmla="*/ 2903015 w 7639050" name="T2"/>
              <a:gd fmla="*/ 0 h 6858000" name="T3"/>
              <a:gd fmla="*/ 7639050 w 7639050" name="T4"/>
              <a:gd fmla="*/ 6858000 h 6858000" name="T5"/>
              <a:gd fmla="*/ 0 w 7639050" name="T6"/>
              <a:gd fmla="*/ 6858000 h 6858000" name="T7"/>
              <a:gd fmla="*/ 0 w 7639050" name="T8"/>
              <a:gd fmla="*/ 0 h 68580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858000" w="7639050">
                <a:moveTo>
                  <a:pt x="0" y="0"/>
                </a:moveTo>
                <a:lnTo>
                  <a:pt x="2903015" y="0"/>
                </a:lnTo>
                <a:lnTo>
                  <a:pt x="76390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7651" name="文本框 9"/>
          <p:cNvSpPr txBox="1">
            <a:spLocks noChangeArrowheads="1"/>
          </p:cNvSpPr>
          <p:nvPr/>
        </p:nvSpPr>
        <p:spPr bwMode="auto">
          <a:xfrm>
            <a:off x="746125" y="2486025"/>
            <a:ext cx="21336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7652" name="文本框 10"/>
          <p:cNvSpPr txBox="1">
            <a:spLocks noChangeArrowheads="1"/>
          </p:cNvSpPr>
          <p:nvPr/>
        </p:nvSpPr>
        <p:spPr bwMode="auto">
          <a:xfrm>
            <a:off x="879475" y="4348163"/>
            <a:ext cx="284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7653" name="矩形 11"/>
          <p:cNvSpPr>
            <a:spLocks noChangeArrowheads="1"/>
          </p:cNvSpPr>
          <p:nvPr/>
        </p:nvSpPr>
        <p:spPr bwMode="auto">
          <a:xfrm rot="-2093057">
            <a:off x="6096000" y="3065463"/>
            <a:ext cx="349250" cy="3636962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cxnSp>
        <p:nvCxnSpPr>
          <p:cNvPr id="28675" name="直接连接符 28"/>
          <p:cNvCxnSpPr>
            <a:cxnSpLocks noChangeShapeType="1"/>
          </p:cNvCxnSpPr>
          <p:nvPr/>
        </p:nvCxnSpPr>
        <p:spPr bwMode="auto">
          <a:xfrm>
            <a:off x="1073150" y="3636963"/>
            <a:ext cx="9994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76" name="直接连接符 29"/>
          <p:cNvCxnSpPr>
            <a:cxnSpLocks noChangeShapeType="1"/>
          </p:cNvCxnSpPr>
          <p:nvPr/>
        </p:nvCxnSpPr>
        <p:spPr bwMode="auto">
          <a:xfrm flipH="1">
            <a:off x="6016625" y="1497013"/>
            <a:ext cx="0" cy="43068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28677" name="组合 30"/>
          <p:cNvGrpSpPr/>
          <p:nvPr/>
        </p:nvGrpSpPr>
        <p:grpSpPr>
          <a:xfrm>
            <a:off x="1354138" y="2160588"/>
            <a:ext cx="4462462" cy="1046162"/>
            <a:chExt cx="4461858" cy="1045190"/>
          </a:xfrm>
        </p:grpSpPr>
        <p:sp>
          <p:nvSpPr>
            <p:cNvPr id="28678" name="椭圆 3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679" name="Freeform 95"/>
            <p:cNvSpPr>
              <a:spLocks noChangeArrowheads="1" noEditPoints="1"/>
            </p:cNvSpPr>
            <p:nvPr/>
          </p:nvSpPr>
          <p:spPr bwMode="auto">
            <a:xfrm>
              <a:off x="209781" y="257872"/>
              <a:ext cx="486949" cy="529445"/>
            </a:xfrm>
            <a:custGeom>
              <a:gdLst>
                <a:gd fmla="*/ 175 w 176" name="T0"/>
                <a:gd fmla="*/ 1 h 192" name="T1"/>
                <a:gd fmla="*/ 171 w 176" name="T2"/>
                <a:gd fmla="*/ 0 h 192" name="T3"/>
                <a:gd fmla="*/ 67 w 176" name="T4"/>
                <a:gd fmla="*/ 24 h 192" name="T5"/>
                <a:gd fmla="*/ 64 w 176" name="T6"/>
                <a:gd fmla="*/ 28 h 192" name="T7"/>
                <a:gd fmla="*/ 64 w 176" name="T8"/>
                <a:gd fmla="*/ 133 h 192" name="T9"/>
                <a:gd fmla="*/ 36 w 176" name="T10"/>
                <a:gd fmla="*/ 120 h 192" name="T11"/>
                <a:gd fmla="*/ 0 w 176" name="T12"/>
                <a:gd fmla="*/ 156 h 192" name="T13"/>
                <a:gd fmla="*/ 36 w 176" name="T14"/>
                <a:gd fmla="*/ 192 h 192" name="T15"/>
                <a:gd fmla="*/ 72 w 176" name="T16"/>
                <a:gd fmla="*/ 156 h 192" name="T17"/>
                <a:gd fmla="*/ 72 w 176" name="T18"/>
                <a:gd fmla="*/ 79 h 192" name="T19"/>
                <a:gd fmla="*/ 168 w 176" name="T20"/>
                <a:gd fmla="*/ 57 h 192" name="T21"/>
                <a:gd fmla="*/ 168 w 176" name="T22"/>
                <a:gd fmla="*/ 125 h 192" name="T23"/>
                <a:gd fmla="*/ 140 w 176" name="T24"/>
                <a:gd fmla="*/ 112 h 192" name="T25"/>
                <a:gd fmla="*/ 104 w 176" name="T26"/>
                <a:gd fmla="*/ 148 h 192" name="T27"/>
                <a:gd fmla="*/ 140 w 176" name="T28"/>
                <a:gd fmla="*/ 184 h 192" name="T29"/>
                <a:gd fmla="*/ 176 w 176" name="T30"/>
                <a:gd fmla="*/ 148 h 192" name="T31"/>
                <a:gd fmla="*/ 176 w 176" name="T32"/>
                <a:gd fmla="*/ 4 h 192" name="T33"/>
                <a:gd fmla="*/ 175 w 176" name="T34"/>
                <a:gd fmla="*/ 1 h 192" name="T35"/>
                <a:gd fmla="*/ 36 w 176" name="T36"/>
                <a:gd fmla="*/ 144 h 192" name="T37"/>
                <a:gd fmla="*/ 24 w 176" name="T38"/>
                <a:gd fmla="*/ 156 h 192" name="T39"/>
                <a:gd fmla="*/ 20 w 176" name="T40"/>
                <a:gd fmla="*/ 160 h 192" name="T41"/>
                <a:gd fmla="*/ 16 w 176" name="T42"/>
                <a:gd fmla="*/ 156 h 192" name="T43"/>
                <a:gd fmla="*/ 36 w 176" name="T44"/>
                <a:gd fmla="*/ 136 h 192" name="T45"/>
                <a:gd fmla="*/ 40 w 176" name="T46"/>
                <a:gd fmla="*/ 140 h 192" name="T47"/>
                <a:gd fmla="*/ 36 w 176" name="T48"/>
                <a:gd fmla="*/ 144 h 192" name="T49"/>
                <a:gd fmla="*/ 140 w 176" name="T50"/>
                <a:gd fmla="*/ 136 h 192" name="T51"/>
                <a:gd fmla="*/ 128 w 176" name="T52"/>
                <a:gd fmla="*/ 148 h 192" name="T53"/>
                <a:gd fmla="*/ 124 w 176" name="T54"/>
                <a:gd fmla="*/ 152 h 192" name="T55"/>
                <a:gd fmla="*/ 120 w 176" name="T56"/>
                <a:gd fmla="*/ 148 h 192" name="T57"/>
                <a:gd fmla="*/ 140 w 176" name="T58"/>
                <a:gd fmla="*/ 128 h 192" name="T59"/>
                <a:gd fmla="*/ 144 w 176" name="T60"/>
                <a:gd fmla="*/ 132 h 192" name="T61"/>
                <a:gd fmla="*/ 140 w 176" name="T62"/>
                <a:gd fmla="*/ 136 h 19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92" w="176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8680" name="文本框 33"/>
            <p:cNvSpPr txBox="1">
              <a:spLocks noChangeArrowheads="1"/>
            </p:cNvSpPr>
            <p:nvPr/>
          </p:nvSpPr>
          <p:spPr bwMode="auto">
            <a:xfrm>
              <a:off x="1103247" y="90800"/>
              <a:ext cx="3358611" cy="73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我们工作室致力于专业PPT模板的发布，课件及汇报PPT的美化，并为您提供专业的PPT个性定制服务.</a:t>
              </a:r>
            </a:p>
          </p:txBody>
        </p:sp>
      </p:grpSp>
      <p:grpSp>
        <p:nvGrpSpPr>
          <p:cNvPr id="28681" name="组合 34"/>
          <p:cNvGrpSpPr/>
          <p:nvPr/>
        </p:nvGrpSpPr>
        <p:grpSpPr>
          <a:xfrm>
            <a:off x="6418263" y="2141538"/>
            <a:ext cx="4503737" cy="1044575"/>
            <a:chExt cx="4504272" cy="1045190"/>
          </a:xfrm>
        </p:grpSpPr>
        <p:sp>
          <p:nvSpPr>
            <p:cNvPr id="286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grpSp>
          <p:nvGrpSpPr>
            <p:cNvPr id="28683" name="组合 36"/>
            <p:cNvGrpSpPr/>
            <p:nvPr/>
          </p:nvGrpSpPr>
          <p:grpSpPr>
            <a:xfrm>
              <a:off x="258757" y="324274"/>
              <a:ext cx="527675" cy="396641"/>
              <a:chExt cx="473075" cy="355600"/>
            </a:xfrm>
          </p:grpSpPr>
          <p:sp>
            <p:nvSpPr>
              <p:cNvPr id="28684" name="Freeform 59"/>
              <p:cNvSpPr>
                <a:spLocks noChangeArrowheads="1"/>
              </p:cNvSpPr>
              <p:nvPr/>
            </p:nvSpPr>
            <p:spPr bwMode="auto">
              <a:xfrm>
                <a:off x="0" y="71438"/>
                <a:ext cx="473075" cy="284162"/>
              </a:xfrm>
              <a:custGeom>
                <a:gdLst>
                  <a:gd fmla="*/ 164 w 192" name="T0"/>
                  <a:gd fmla="*/ 51 h 115" name="T1"/>
                  <a:gd fmla="*/ 142 w 192" name="T2"/>
                  <a:gd fmla="*/ 51 h 115" name="T3"/>
                  <a:gd fmla="*/ 167 w 192" name="T4"/>
                  <a:gd fmla="*/ 76 h 115" name="T5"/>
                  <a:gd fmla="*/ 167 w 192" name="T6"/>
                  <a:gd fmla="*/ 82 h 115" name="T7"/>
                  <a:gd fmla="*/ 164 w 192" name="T8"/>
                  <a:gd fmla="*/ 83 h 115" name="T9"/>
                  <a:gd fmla="*/ 161 w 192" name="T10"/>
                  <a:gd fmla="*/ 82 h 115" name="T11"/>
                  <a:gd fmla="*/ 130 w 192" name="T12"/>
                  <a:gd fmla="*/ 51 h 115" name="T13"/>
                  <a:gd fmla="*/ 62 w 192" name="T14"/>
                  <a:gd fmla="*/ 51 h 115" name="T15"/>
                  <a:gd fmla="*/ 31 w 192" name="T16"/>
                  <a:gd fmla="*/ 82 h 115" name="T17"/>
                  <a:gd fmla="*/ 28 w 192" name="T18"/>
                  <a:gd fmla="*/ 83 h 115" name="T19"/>
                  <a:gd fmla="*/ 25 w 192" name="T20"/>
                  <a:gd fmla="*/ 82 h 115" name="T21"/>
                  <a:gd fmla="*/ 25 w 192" name="T22"/>
                  <a:gd fmla="*/ 76 h 115" name="T23"/>
                  <a:gd fmla="*/ 50 w 192" name="T24"/>
                  <a:gd fmla="*/ 51 h 115" name="T25"/>
                  <a:gd fmla="*/ 28 w 192" name="T26"/>
                  <a:gd fmla="*/ 51 h 115" name="T27"/>
                  <a:gd fmla="*/ 25 w 192" name="T28"/>
                  <a:gd fmla="*/ 49 h 115" name="T29"/>
                  <a:gd fmla="*/ 0 w 192" name="T30"/>
                  <a:gd fmla="*/ 0 h 115" name="T31"/>
                  <a:gd fmla="*/ 0 w 192" name="T32"/>
                  <a:gd fmla="*/ 95 h 115" name="T33"/>
                  <a:gd fmla="*/ 20 w 192" name="T34"/>
                  <a:gd fmla="*/ 115 h 115" name="T35"/>
                  <a:gd fmla="*/ 172 w 192" name="T36"/>
                  <a:gd fmla="*/ 115 h 115" name="T37"/>
                  <a:gd fmla="*/ 192 w 192" name="T38"/>
                  <a:gd fmla="*/ 95 h 115" name="T39"/>
                  <a:gd fmla="*/ 192 w 192" name="T40"/>
                  <a:gd fmla="*/ 0 h 115" name="T41"/>
                  <a:gd fmla="*/ 168 w 192" name="T42"/>
                  <a:gd fmla="*/ 49 h 115" name="T43"/>
                  <a:gd fmla="*/ 164 w 192" name="T44"/>
                  <a:gd fmla="*/ 51 h 11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5" w="192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8685" name="Freeform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3075" cy="179388"/>
              </a:xfrm>
              <a:custGeom>
                <a:gdLst>
                  <a:gd fmla="*/ 188 w 192" name="T0"/>
                  <a:gd fmla="*/ 0 h 72" name="T1"/>
                  <a:gd fmla="*/ 4 w 192" name="T2"/>
                  <a:gd fmla="*/ 0 h 72" name="T3"/>
                  <a:gd fmla="*/ 1 w 192" name="T4"/>
                  <a:gd fmla="*/ 1 h 72" name="T5"/>
                  <a:gd fmla="*/ 0 w 192" name="T6"/>
                  <a:gd fmla="*/ 4 h 72" name="T7"/>
                  <a:gd fmla="*/ 0 w 192" name="T8"/>
                  <a:gd fmla="*/ 11 h 72" name="T9"/>
                  <a:gd fmla="*/ 31 w 192" name="T10"/>
                  <a:gd fmla="*/ 72 h 72" name="T11"/>
                  <a:gd fmla="*/ 162 w 192" name="T12"/>
                  <a:gd fmla="*/ 72 h 72" name="T13"/>
                  <a:gd fmla="*/ 192 w 192" name="T14"/>
                  <a:gd fmla="*/ 11 h 72" name="T15"/>
                  <a:gd fmla="*/ 192 w 192" name="T16"/>
                  <a:gd fmla="*/ 4 h 72" name="T17"/>
                  <a:gd fmla="*/ 188 w 192" name="T18"/>
                  <a:gd fmla="*/ 0 h 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2" w="19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8686" name="文本框 37"/>
            <p:cNvSpPr txBox="1">
              <a:spLocks noChangeArrowheads="1"/>
            </p:cNvSpPr>
            <p:nvPr/>
          </p:nvSpPr>
          <p:spPr bwMode="auto">
            <a:xfrm>
              <a:off x="1145660" y="110637"/>
              <a:ext cx="3358611" cy="73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我们工作室致力于专业PPT模板的发布，课件及汇报PPT的美化，并为您提供专业的PPT个性定制服务.</a:t>
              </a:r>
            </a:p>
          </p:txBody>
        </p:sp>
      </p:grpSp>
      <p:grpSp>
        <p:nvGrpSpPr>
          <p:cNvPr id="28687" name="组合 40"/>
          <p:cNvGrpSpPr/>
          <p:nvPr/>
        </p:nvGrpSpPr>
        <p:grpSpPr>
          <a:xfrm>
            <a:off x="1354138" y="4092575"/>
            <a:ext cx="4462462" cy="1044575"/>
            <a:chExt cx="4461858" cy="1045190"/>
          </a:xfrm>
        </p:grpSpPr>
        <p:sp>
          <p:nvSpPr>
            <p:cNvPr id="28688" name="椭圆 4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689" name="Freeform 96"/>
            <p:cNvSpPr>
              <a:spLocks noChangeArrowheads="1" noEditPoints="1"/>
            </p:cNvSpPr>
            <p:nvPr/>
          </p:nvSpPr>
          <p:spPr bwMode="auto">
            <a:xfrm>
              <a:off x="334414" y="257873"/>
              <a:ext cx="352373" cy="529445"/>
            </a:xfrm>
            <a:custGeom>
              <a:gdLst>
                <a:gd fmla="*/ 128 w 128" name="T0"/>
                <a:gd fmla="*/ 68 h 192" name="T1"/>
                <a:gd fmla="*/ 112 w 128" name="T2"/>
                <a:gd fmla="*/ 64 h 192" name="T3"/>
                <a:gd fmla="*/ 64 w 128" name="T4"/>
                <a:gd fmla="*/ 0 h 192" name="T5"/>
                <a:gd fmla="*/ 16 w 128" name="T6"/>
                <a:gd fmla="*/ 64 h 192" name="T7"/>
                <a:gd fmla="*/ 0 w 128" name="T8"/>
                <a:gd fmla="*/ 68 h 192" name="T9"/>
                <a:gd fmla="*/ 60 w 128" name="T10"/>
                <a:gd fmla="*/ 152 h 192" name="T11"/>
                <a:gd fmla="*/ 28 w 128" name="T12"/>
                <a:gd fmla="*/ 160 h 192" name="T13"/>
                <a:gd fmla="*/ 8 w 128" name="T14"/>
                <a:gd fmla="*/ 188 h 192" name="T15"/>
                <a:gd fmla="*/ 116 w 128" name="T16"/>
                <a:gd fmla="*/ 192 h 192" name="T17"/>
                <a:gd fmla="*/ 120 w 128" name="T18"/>
                <a:gd fmla="*/ 180 h 192" name="T19"/>
                <a:gd fmla="*/ 68 w 128" name="T20"/>
                <a:gd fmla="*/ 160 h 192" name="T21"/>
                <a:gd fmla="*/ 128 w 128" name="T22"/>
                <a:gd fmla="*/ 88 h 192" name="T23"/>
                <a:gd fmla="*/ 84 w 128" name="T24"/>
                <a:gd fmla="*/ 32 h 192" name="T25"/>
                <a:gd fmla="*/ 88 w 128" name="T26"/>
                <a:gd fmla="*/ 100 h 192" name="T27"/>
                <a:gd fmla="*/ 80 w 128" name="T28"/>
                <a:gd fmla="*/ 100 h 192" name="T29"/>
                <a:gd fmla="*/ 28 w 128" name="T30"/>
                <a:gd fmla="*/ 32 h 192" name="T31"/>
                <a:gd fmla="*/ 56 w 128" name="T32"/>
                <a:gd fmla="*/ 36 h 192" name="T33"/>
                <a:gd fmla="*/ 25 w 128" name="T34"/>
                <a:gd fmla="*/ 40 h 192" name="T35"/>
                <a:gd fmla="*/ 24 w 128" name="T36"/>
                <a:gd fmla="*/ 48 h 192" name="T37"/>
                <a:gd fmla="*/ 56 w 128" name="T38"/>
                <a:gd fmla="*/ 52 h 192" name="T39"/>
                <a:gd fmla="*/ 24 w 128" name="T40"/>
                <a:gd fmla="*/ 56 h 192" name="T41"/>
                <a:gd fmla="*/ 24 w 128" name="T42"/>
                <a:gd fmla="*/ 64 h 192" name="T43"/>
                <a:gd fmla="*/ 56 w 128" name="T44"/>
                <a:gd fmla="*/ 68 h 192" name="T45"/>
                <a:gd fmla="*/ 24 w 128" name="T46"/>
                <a:gd fmla="*/ 72 h 192" name="T47"/>
                <a:gd fmla="*/ 24 w 128" name="T48"/>
                <a:gd fmla="*/ 80 h 192" name="T49"/>
                <a:gd fmla="*/ 56 w 128" name="T50"/>
                <a:gd fmla="*/ 84 h 192" name="T51"/>
                <a:gd fmla="*/ 24 w 128" name="T52"/>
                <a:gd fmla="*/ 88 h 192" name="T53"/>
                <a:gd fmla="*/ 56 w 128" name="T54"/>
                <a:gd fmla="*/ 100 h 192" name="T55"/>
                <a:gd fmla="*/ 27 w 128" name="T56"/>
                <a:gd fmla="*/ 104 h 192" name="T57"/>
                <a:gd fmla="*/ 52 w 128" name="T58"/>
                <a:gd fmla="*/ 96 h 192" name="T59"/>
                <a:gd fmla="*/ 64 w 128" name="T60"/>
                <a:gd fmla="*/ 144 h 192" name="T61"/>
                <a:gd fmla="*/ 8 w 128" name="T62"/>
                <a:gd fmla="*/ 72 h 192" name="T63"/>
                <a:gd fmla="*/ 16 w 128" name="T64"/>
                <a:gd fmla="*/ 88 h 192" name="T65"/>
                <a:gd fmla="*/ 112 w 128" name="T66"/>
                <a:gd fmla="*/ 88 h 192" name="T67"/>
                <a:gd fmla="*/ 120 w 128" name="T68"/>
                <a:gd fmla="*/ 72 h 192" name="T69"/>
                <a:gd fmla="*/ 64 w 128" name="T70"/>
                <a:gd fmla="*/ 144 h 19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2" w="128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8690" name="文本框 43"/>
            <p:cNvSpPr txBox="1">
              <a:spLocks noChangeArrowheads="1"/>
            </p:cNvSpPr>
            <p:nvPr/>
          </p:nvSpPr>
          <p:spPr bwMode="auto">
            <a:xfrm>
              <a:off x="1103247" y="110637"/>
              <a:ext cx="3358611" cy="73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我们工作室致力于专业PPT模板的发布，课件及汇报PPT的美化，并为您提供专业的PPT个性定制服务.</a:t>
              </a:r>
            </a:p>
          </p:txBody>
        </p:sp>
      </p:grpSp>
      <p:grpSp>
        <p:nvGrpSpPr>
          <p:cNvPr id="28691" name="组合 44"/>
          <p:cNvGrpSpPr/>
          <p:nvPr/>
        </p:nvGrpSpPr>
        <p:grpSpPr>
          <a:xfrm>
            <a:off x="6418263" y="4092575"/>
            <a:ext cx="4462462" cy="1044575"/>
            <a:chExt cx="4461857" cy="1045190"/>
          </a:xfrm>
        </p:grpSpPr>
        <p:sp>
          <p:nvSpPr>
            <p:cNvPr id="28692" name="椭圆 4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693" name="Freeform 97"/>
            <p:cNvSpPr>
              <a:spLocks noChangeArrowheads="1"/>
            </p:cNvSpPr>
            <p:nvPr/>
          </p:nvSpPr>
          <p:spPr bwMode="auto">
            <a:xfrm>
              <a:off x="258757" y="302140"/>
              <a:ext cx="531216" cy="440910"/>
            </a:xfrm>
            <a:custGeom>
              <a:gdLst>
                <a:gd fmla="*/ 188 w 192" name="T0"/>
                <a:gd fmla="*/ 80 h 160" name="T1"/>
                <a:gd fmla="*/ 164 w 192" name="T2"/>
                <a:gd fmla="*/ 80 h 160" name="T3"/>
                <a:gd fmla="*/ 161 w 192" name="T4"/>
                <a:gd fmla="*/ 82 h 160" name="T5"/>
                <a:gd fmla="*/ 157 w 192" name="T6"/>
                <a:gd fmla="*/ 88 h 160" name="T7"/>
                <a:gd fmla="*/ 152 w 192" name="T8"/>
                <a:gd fmla="*/ 67 h 160" name="T9"/>
                <a:gd fmla="*/ 148 w 192" name="T10"/>
                <a:gd fmla="*/ 64 h 160" name="T11"/>
                <a:gd fmla="*/ 144 w 192" name="T12"/>
                <a:gd fmla="*/ 67 h 160" name="T13"/>
                <a:gd fmla="*/ 134 w 192" name="T14"/>
                <a:gd fmla="*/ 98 h 160" name="T15"/>
                <a:gd fmla="*/ 128 w 192" name="T16"/>
                <a:gd fmla="*/ 51 h 160" name="T17"/>
                <a:gd fmla="*/ 124 w 192" name="T18"/>
                <a:gd fmla="*/ 48 h 160" name="T19"/>
                <a:gd fmla="*/ 120 w 192" name="T20"/>
                <a:gd fmla="*/ 51 h 160" name="T21"/>
                <a:gd fmla="*/ 103 w 192" name="T22"/>
                <a:gd fmla="*/ 127 h 160" name="T23"/>
                <a:gd fmla="*/ 96 w 192" name="T24"/>
                <a:gd fmla="*/ 4 h 160" name="T25"/>
                <a:gd fmla="*/ 92 w 192" name="T26"/>
                <a:gd fmla="*/ 0 h 160" name="T27"/>
                <a:gd fmla="*/ 88 w 192" name="T28"/>
                <a:gd fmla="*/ 3 h 160" name="T29"/>
                <a:gd fmla="*/ 69 w 192" name="T30"/>
                <a:gd fmla="*/ 85 h 160" name="T31"/>
                <a:gd fmla="*/ 64 w 192" name="T32"/>
                <a:gd fmla="*/ 43 h 160" name="T33"/>
                <a:gd fmla="*/ 61 w 192" name="T34"/>
                <a:gd fmla="*/ 40 h 160" name="T35"/>
                <a:gd fmla="*/ 56 w 192" name="T36"/>
                <a:gd fmla="*/ 43 h 160" name="T37"/>
                <a:gd fmla="*/ 45 w 192" name="T38"/>
                <a:gd fmla="*/ 78 h 160" name="T39"/>
                <a:gd fmla="*/ 40 w 192" name="T40"/>
                <a:gd fmla="*/ 59 h 160" name="T41"/>
                <a:gd fmla="*/ 37 w 192" name="T42"/>
                <a:gd fmla="*/ 56 h 160" name="T43"/>
                <a:gd fmla="*/ 33 w 192" name="T44"/>
                <a:gd fmla="*/ 58 h 160" name="T45"/>
                <a:gd fmla="*/ 26 w 192" name="T46"/>
                <a:gd fmla="*/ 72 h 160" name="T47"/>
                <a:gd fmla="*/ 4 w 192" name="T48"/>
                <a:gd fmla="*/ 72 h 160" name="T49"/>
                <a:gd fmla="*/ 0 w 192" name="T50"/>
                <a:gd fmla="*/ 76 h 160" name="T51"/>
                <a:gd fmla="*/ 4 w 192" name="T52"/>
                <a:gd fmla="*/ 80 h 160" name="T53"/>
                <a:gd fmla="*/ 28 w 192" name="T54"/>
                <a:gd fmla="*/ 80 h 160" name="T55"/>
                <a:gd fmla="*/ 32 w 192" name="T56"/>
                <a:gd fmla="*/ 78 h 160" name="T57"/>
                <a:gd fmla="*/ 35 w 192" name="T58"/>
                <a:gd fmla="*/ 71 h 160" name="T59"/>
                <a:gd fmla="*/ 40 w 192" name="T60"/>
                <a:gd fmla="*/ 93 h 160" name="T61"/>
                <a:gd fmla="*/ 44 w 192" name="T62"/>
                <a:gd fmla="*/ 96 h 160" name="T63"/>
                <a:gd fmla="*/ 48 w 192" name="T64"/>
                <a:gd fmla="*/ 93 h 160" name="T65"/>
                <a:gd fmla="*/ 58 w 192" name="T66"/>
                <a:gd fmla="*/ 62 h 160" name="T67"/>
                <a:gd fmla="*/ 64 w 192" name="T68"/>
                <a:gd fmla="*/ 108 h 160" name="T69"/>
                <a:gd fmla="*/ 68 w 192" name="T70"/>
                <a:gd fmla="*/ 112 h 160" name="T71"/>
                <a:gd fmla="*/ 72 w 192" name="T72"/>
                <a:gd fmla="*/ 109 h 160" name="T73"/>
                <a:gd fmla="*/ 90 w 192" name="T74"/>
                <a:gd fmla="*/ 32 h 160" name="T75"/>
                <a:gd fmla="*/ 96 w 192" name="T76"/>
                <a:gd fmla="*/ 156 h 160" name="T77"/>
                <a:gd fmla="*/ 100 w 192" name="T78"/>
                <a:gd fmla="*/ 160 h 160" name="T79"/>
                <a:gd fmla="*/ 100 w 192" name="T80"/>
                <a:gd fmla="*/ 160 h 160" name="T81"/>
                <a:gd fmla="*/ 104 w 192" name="T82"/>
                <a:gd fmla="*/ 157 h 160" name="T83"/>
                <a:gd fmla="*/ 123 w 192" name="T84"/>
                <a:gd fmla="*/ 75 h 160" name="T85"/>
                <a:gd fmla="*/ 128 w 192" name="T86"/>
                <a:gd fmla="*/ 116 h 160" name="T87"/>
                <a:gd fmla="*/ 132 w 192" name="T88"/>
                <a:gd fmla="*/ 120 h 160" name="T89"/>
                <a:gd fmla="*/ 136 w 192" name="T90"/>
                <a:gd fmla="*/ 117 h 160" name="T91"/>
                <a:gd fmla="*/ 148 w 192" name="T92"/>
                <a:gd fmla="*/ 82 h 160" name="T93"/>
                <a:gd fmla="*/ 152 w 192" name="T94"/>
                <a:gd fmla="*/ 101 h 160" name="T95"/>
                <a:gd fmla="*/ 156 w 192" name="T96"/>
                <a:gd fmla="*/ 104 h 160" name="T97"/>
                <a:gd fmla="*/ 160 w 192" name="T98"/>
                <a:gd fmla="*/ 102 h 160" name="T99"/>
                <a:gd fmla="*/ 167 w 192" name="T100"/>
                <a:gd fmla="*/ 88 h 160" name="T101"/>
                <a:gd fmla="*/ 188 w 192" name="T102"/>
                <a:gd fmla="*/ 88 h 160" name="T103"/>
                <a:gd fmla="*/ 192 w 192" name="T104"/>
                <a:gd fmla="*/ 84 h 160" name="T105"/>
                <a:gd fmla="*/ 188 w 192" name="T106"/>
                <a:gd fmla="*/ 80 h 16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0" w="192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8694" name="文本框 47"/>
            <p:cNvSpPr txBox="1">
              <a:spLocks noChangeArrowheads="1"/>
            </p:cNvSpPr>
            <p:nvPr/>
          </p:nvSpPr>
          <p:spPr bwMode="auto">
            <a:xfrm>
              <a:off x="1103245" y="59213"/>
              <a:ext cx="3358611" cy="73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我们工作室致力于专业PPT模板的发布，课件及汇报PPT的美化，并为您提供专业的PPT个性定制服务.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7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2969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69275" y="2090738"/>
            <a:ext cx="28638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61038" y="3560763"/>
            <a:ext cx="28654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组合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69275" y="4078288"/>
            <a:ext cx="28638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组合 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61038" y="1573213"/>
            <a:ext cx="286543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4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2013" y="1787525"/>
            <a:ext cx="38576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0" y="5705475"/>
            <a:ext cx="12192000" cy="1152525"/>
          </a:xfrm>
          <a:prstGeom prst="rect">
            <a:avLst/>
          </a:prstGeom>
          <a:solidFill>
            <a:schemeClr val="tx1">
              <a:alpha val="6784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868488" y="5989638"/>
            <a:ext cx="87709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5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1747" name="灰色圆形背景"/>
          <p:cNvSpPr>
            <a:spLocks noChangeArrowheads="1"/>
          </p:cNvSpPr>
          <p:nvPr/>
        </p:nvSpPr>
        <p:spPr bwMode="auto">
          <a:xfrm>
            <a:off x="1041400" y="1492250"/>
            <a:ext cx="2659063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4800">
              <a:solidFill>
                <a:srgbClr val="FFFFFF"/>
              </a:solidFill>
            </a:endParaRPr>
          </a:p>
        </p:txBody>
      </p:sp>
      <p:sp>
        <p:nvSpPr>
          <p:cNvPr id="31748" name="空心弧 9"/>
          <p:cNvSpPr>
            <a:spLocks noChangeArrowheads="1"/>
          </p:cNvSpPr>
          <p:nvPr/>
        </p:nvSpPr>
        <p:spPr bwMode="auto">
          <a:xfrm>
            <a:off x="1143000" y="1595438"/>
            <a:ext cx="2455863" cy="2455862"/>
          </a:xfrm>
          <a:custGeom>
            <a:gdLst>
              <a:gd fmla="*/ 1235562 w 2455308" name="T0"/>
              <a:gd fmla="*/ 2455283 h 2455308" name="T1"/>
              <a:gd fmla="*/ 52 w 2455308" name="T2"/>
              <a:gd fmla="*/ 1238962 h 2455308" name="T3"/>
              <a:gd fmla="*/ 1212947 w 2455308" name="T4"/>
              <a:gd fmla="*/ 89 h 2455308" name="T5"/>
              <a:gd fmla="*/ 1218689 w 2455308" name="T6"/>
              <a:gd fmla="*/ 479403 h 2455308" name="T7"/>
              <a:gd fmla="*/ 479381 w 2455308" name="T8"/>
              <a:gd fmla="*/ 1234546 h 2455308" name="T9"/>
              <a:gd fmla="*/ 1232473 w 2455308" name="T10"/>
              <a:gd fmla="*/ 1975942 h 2455308" name="T11"/>
              <a:gd fmla="*/ 1235562 w 2455308" name="T12"/>
              <a:gd fmla="*/ 2455283 h 24553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55308" w="2455308">
                <a:moveTo>
                  <a:pt x="1235562" y="2455283"/>
                </a:moveTo>
                <a:cubicBezTo>
                  <a:pt x="558889" y="2459642"/>
                  <a:pt x="6285" y="1915620"/>
                  <a:pt x="52" y="1238962"/>
                </a:cubicBezTo>
                <a:cubicBezTo>
                  <a:pt x="-6181" y="562303"/>
                  <a:pt x="536308" y="8195"/>
                  <a:pt x="1212947" y="89"/>
                </a:cubicBezTo>
                <a:lnTo>
                  <a:pt x="1218689" y="479403"/>
                </a:lnTo>
                <a:cubicBezTo>
                  <a:pt x="806251" y="484344"/>
                  <a:pt x="475582" y="822095"/>
                  <a:pt x="479381" y="1234546"/>
                </a:cubicBezTo>
                <a:cubicBezTo>
                  <a:pt x="483180" y="1646996"/>
                  <a:pt x="820014" y="1978599"/>
                  <a:pt x="1232473" y="1975942"/>
                </a:cubicBezTo>
                <a:cubicBezTo>
                  <a:pt x="1233503" y="2135722"/>
                  <a:pt x="1234532" y="2295503"/>
                  <a:pt x="1235562" y="2455283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1749" name="椭圆 46"/>
          <p:cNvSpPr>
            <a:spLocks noChangeArrowheads="1"/>
          </p:cNvSpPr>
          <p:nvPr/>
        </p:nvSpPr>
        <p:spPr bwMode="auto">
          <a:xfrm>
            <a:off x="1409700" y="1860550"/>
            <a:ext cx="1922463" cy="1924050"/>
          </a:xfrm>
          <a:custGeom>
            <a:gdLst>
              <a:gd fmla="*/ 846000 w 1692000" name="T0"/>
              <a:gd fmla="*/ 108822 h 1692000" name="T1"/>
              <a:gd fmla="*/ 1583178 w 1692000" name="T2"/>
              <a:gd fmla="*/ 846000 h 1692000" name="T3"/>
              <a:gd fmla="*/ 846000 w 1692000" name="T4"/>
              <a:gd fmla="*/ 1583178 h 1692000" name="T5"/>
              <a:gd fmla="*/ 108822 w 1692000" name="T6"/>
              <a:gd fmla="*/ 846000 h 1692000" name="T7"/>
              <a:gd fmla="*/ 846000 w 1692000" name="T8"/>
              <a:gd fmla="*/ 108822 h 1692000" name="T9"/>
              <a:gd fmla="*/ 846000 w 1692000" name="T10"/>
              <a:gd fmla="*/ 54000 h 1692000" name="T11"/>
              <a:gd fmla="*/ 54000 w 1692000" name="T12"/>
              <a:gd fmla="*/ 846000 h 1692000" name="T13"/>
              <a:gd fmla="*/ 846000 w 1692000" name="T14"/>
              <a:gd fmla="*/ 1638000 h 1692000" name="T15"/>
              <a:gd fmla="*/ 1638000 w 1692000" name="T16"/>
              <a:gd fmla="*/ 846000 h 1692000" name="T17"/>
              <a:gd fmla="*/ 846000 w 1692000" name="T18"/>
              <a:gd fmla="*/ 54000 h 1692000" name="T19"/>
              <a:gd fmla="*/ 846000 w 1692000" name="T20"/>
              <a:gd fmla="*/ 0 h 1692000" name="T21"/>
              <a:gd fmla="*/ 1692000 w 1692000" name="T22"/>
              <a:gd fmla="*/ 846000 h 1692000" name="T23"/>
              <a:gd fmla="*/ 846000 w 1692000" name="T24"/>
              <a:gd fmla="*/ 1692000 h 1692000" name="T25"/>
              <a:gd fmla="*/ 0 w 1692000" name="T26"/>
              <a:gd fmla="*/ 846000 h 1692000" name="T27"/>
              <a:gd fmla="*/ 846000 w 1692000" name="T28"/>
              <a:gd fmla="*/ 0 h 169200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92000" w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1750" name="TextBox 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6400" y="4187825"/>
            <a:ext cx="1517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灰色圆形背景"/>
          <p:cNvSpPr>
            <a:spLocks noChangeArrowheads="1"/>
          </p:cNvSpPr>
          <p:nvPr/>
        </p:nvSpPr>
        <p:spPr bwMode="auto">
          <a:xfrm>
            <a:off x="4746625" y="1492250"/>
            <a:ext cx="2660650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4800">
              <a:solidFill>
                <a:srgbClr val="FFFFFF"/>
              </a:solidFill>
            </a:endParaRPr>
          </a:p>
        </p:txBody>
      </p:sp>
      <p:sp>
        <p:nvSpPr>
          <p:cNvPr id="31752" name="空心弧 14"/>
          <p:cNvSpPr>
            <a:spLocks noChangeArrowheads="1"/>
          </p:cNvSpPr>
          <p:nvPr/>
        </p:nvSpPr>
        <p:spPr bwMode="auto">
          <a:xfrm>
            <a:off x="4849813" y="1595438"/>
            <a:ext cx="2454275" cy="2455862"/>
          </a:xfrm>
          <a:custGeom>
            <a:gdLst>
              <a:gd fmla="*/ 2455280 w 2455308" name="T0"/>
              <a:gd fmla="*/ 1235910 h 2455308" name="T1"/>
              <a:gd fmla="*/ 1227052 w 2455308" name="T2"/>
              <a:gd fmla="*/ 2455308 h 2455308" name="T3"/>
              <a:gd fmla="*/ 20 w 2455308" name="T4"/>
              <a:gd fmla="*/ 1234707 h 2455308" name="T5"/>
              <a:gd fmla="*/ 1212947 w 2455308" name="T6"/>
              <a:gd fmla="*/ 88 h 2455308" name="T7"/>
              <a:gd fmla="*/ 1218689 w 2455308" name="T8"/>
              <a:gd fmla="*/ 479403 h 2455308" name="T9"/>
              <a:gd fmla="*/ 479362 w 2455308" name="T10"/>
              <a:gd fmla="*/ 1231953 h 2455308" name="T11"/>
              <a:gd fmla="*/ 1227287 w 2455308" name="T12"/>
              <a:gd fmla="*/ 1975958 h 2455308" name="T13"/>
              <a:gd fmla="*/ 1975941 w 2455308" name="T14"/>
              <a:gd fmla="*/ 1232686 h 2455308" name="T15"/>
              <a:gd fmla="*/ 2455280 w 2455308" name="T16"/>
              <a:gd fmla="*/ 1235910 h 24553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455308" w="2455308">
                <a:moveTo>
                  <a:pt x="2455280" y="1235910"/>
                </a:moveTo>
                <a:cubicBezTo>
                  <a:pt x="2450741" y="1910922"/>
                  <a:pt x="1902080" y="2455639"/>
                  <a:pt x="1227052" y="2455308"/>
                </a:cubicBezTo>
                <a:cubicBezTo>
                  <a:pt x="552025" y="2454977"/>
                  <a:pt x="3898" y="1909723"/>
                  <a:pt x="20" y="1234707"/>
                </a:cubicBezTo>
                <a:cubicBezTo>
                  <a:pt x="-3858" y="559691"/>
                  <a:pt x="537968" y="8175"/>
                  <a:pt x="1212947" y="88"/>
                </a:cubicBezTo>
                <a:lnTo>
                  <a:pt x="1218689" y="479403"/>
                </a:lnTo>
                <a:cubicBezTo>
                  <a:pt x="807262" y="484332"/>
                  <a:pt x="476998" y="820503"/>
                  <a:pt x="479362" y="1231953"/>
                </a:cubicBezTo>
                <a:cubicBezTo>
                  <a:pt x="481726" y="1643402"/>
                  <a:pt x="815831" y="1975756"/>
                  <a:pt x="1227287" y="1975958"/>
                </a:cubicBezTo>
                <a:cubicBezTo>
                  <a:pt x="1638743" y="1976160"/>
                  <a:pt x="1973174" y="1644133"/>
                  <a:pt x="1975941" y="1232686"/>
                </a:cubicBezTo>
                <a:lnTo>
                  <a:pt x="2455280" y="123591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1753" name="椭圆 46"/>
          <p:cNvSpPr>
            <a:spLocks noChangeArrowheads="1"/>
          </p:cNvSpPr>
          <p:nvPr/>
        </p:nvSpPr>
        <p:spPr bwMode="auto">
          <a:xfrm>
            <a:off x="5114925" y="1860550"/>
            <a:ext cx="1924050" cy="1924050"/>
          </a:xfrm>
          <a:custGeom>
            <a:gdLst>
              <a:gd fmla="*/ 846000 w 1692000" name="T0"/>
              <a:gd fmla="*/ 108822 h 1692000" name="T1"/>
              <a:gd fmla="*/ 1583178 w 1692000" name="T2"/>
              <a:gd fmla="*/ 846000 h 1692000" name="T3"/>
              <a:gd fmla="*/ 846000 w 1692000" name="T4"/>
              <a:gd fmla="*/ 1583178 h 1692000" name="T5"/>
              <a:gd fmla="*/ 108822 w 1692000" name="T6"/>
              <a:gd fmla="*/ 846000 h 1692000" name="T7"/>
              <a:gd fmla="*/ 846000 w 1692000" name="T8"/>
              <a:gd fmla="*/ 108822 h 1692000" name="T9"/>
              <a:gd fmla="*/ 846000 w 1692000" name="T10"/>
              <a:gd fmla="*/ 54000 h 1692000" name="T11"/>
              <a:gd fmla="*/ 54000 w 1692000" name="T12"/>
              <a:gd fmla="*/ 846000 h 1692000" name="T13"/>
              <a:gd fmla="*/ 846000 w 1692000" name="T14"/>
              <a:gd fmla="*/ 1638000 h 1692000" name="T15"/>
              <a:gd fmla="*/ 1638000 w 1692000" name="T16"/>
              <a:gd fmla="*/ 846000 h 1692000" name="T17"/>
              <a:gd fmla="*/ 846000 w 1692000" name="T18"/>
              <a:gd fmla="*/ 54000 h 1692000" name="T19"/>
              <a:gd fmla="*/ 846000 w 1692000" name="T20"/>
              <a:gd fmla="*/ 0 h 1692000" name="T21"/>
              <a:gd fmla="*/ 1692000 w 1692000" name="T22"/>
              <a:gd fmla="*/ 846000 h 1692000" name="T23"/>
              <a:gd fmla="*/ 846000 w 1692000" name="T24"/>
              <a:gd fmla="*/ 1692000 h 1692000" name="T25"/>
              <a:gd fmla="*/ 0 w 1692000" name="T26"/>
              <a:gd fmla="*/ 846000 h 1692000" name="T27"/>
              <a:gd fmla="*/ 846000 w 1692000" name="T28"/>
              <a:gd fmla="*/ 0 h 169200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92000" w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1754" name="TextBox 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57813" y="4187825"/>
            <a:ext cx="15192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灰色圆形背景"/>
          <p:cNvSpPr>
            <a:spLocks noChangeArrowheads="1"/>
          </p:cNvSpPr>
          <p:nvPr/>
        </p:nvSpPr>
        <p:spPr bwMode="auto">
          <a:xfrm>
            <a:off x="8451850" y="1492250"/>
            <a:ext cx="2660650" cy="26606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4800">
              <a:solidFill>
                <a:srgbClr val="FFFFFF"/>
              </a:solidFill>
            </a:endParaRPr>
          </a:p>
        </p:txBody>
      </p:sp>
      <p:sp>
        <p:nvSpPr>
          <p:cNvPr id="31756" name="空心弧 19"/>
          <p:cNvSpPr>
            <a:spLocks noChangeArrowheads="1"/>
          </p:cNvSpPr>
          <p:nvPr/>
        </p:nvSpPr>
        <p:spPr bwMode="auto">
          <a:xfrm>
            <a:off x="8555038" y="1595438"/>
            <a:ext cx="2454275" cy="2455862"/>
          </a:xfrm>
          <a:custGeom>
            <a:gdLst>
              <a:gd fmla="*/ 356791 w 2455308" name="T0"/>
              <a:gd fmla="*/ 2092947 h 2455308" name="T1"/>
              <a:gd fmla="*/ 91400 w 2455308" name="T2"/>
              <a:gd fmla="*/ 762830 h 2455308" name="T3"/>
              <a:gd fmla="*/ 1212947 w 2455308" name="T4"/>
              <a:gd fmla="*/ 88 h 2455308" name="T5"/>
              <a:gd fmla="*/ 1218689 w 2455308" name="T6"/>
              <a:gd fmla="*/ 479403 h 2455308" name="T7"/>
              <a:gd fmla="*/ 535061 w 2455308" name="T8"/>
              <a:gd fmla="*/ 944325 h 2455308" name="T9"/>
              <a:gd fmla="*/ 696828 w 2455308" name="T10"/>
              <a:gd fmla="*/ 1755084 h 2455308" name="T11"/>
              <a:gd fmla="*/ 356791 w 2455308" name="T12"/>
              <a:gd fmla="*/ 2092947 h 24553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55308" w="2455308">
                <a:moveTo>
                  <a:pt x="356791" y="2092947"/>
                </a:moveTo>
                <a:cubicBezTo>
                  <a:pt x="9203" y="1743122"/>
                  <a:pt x="-95320" y="1219263"/>
                  <a:pt x="91400" y="762830"/>
                </a:cubicBezTo>
                <a:cubicBezTo>
                  <a:pt x="278119" y="306397"/>
                  <a:pt x="719834" y="5996"/>
                  <a:pt x="1212947" y="88"/>
                </a:cubicBezTo>
                <a:lnTo>
                  <a:pt x="1218689" y="479403"/>
                </a:lnTo>
                <a:cubicBezTo>
                  <a:pt x="918117" y="483004"/>
                  <a:pt x="648874" y="666111"/>
                  <a:pt x="535061" y="944325"/>
                </a:cubicBezTo>
                <a:cubicBezTo>
                  <a:pt x="421248" y="1222539"/>
                  <a:pt x="484959" y="1541852"/>
                  <a:pt x="696828" y="1755084"/>
                </a:cubicBezTo>
                <a:lnTo>
                  <a:pt x="356791" y="2092947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1757" name="椭圆 46"/>
          <p:cNvSpPr>
            <a:spLocks noChangeArrowheads="1"/>
          </p:cNvSpPr>
          <p:nvPr/>
        </p:nvSpPr>
        <p:spPr bwMode="auto">
          <a:xfrm>
            <a:off x="8820150" y="1860550"/>
            <a:ext cx="1924050" cy="1924050"/>
          </a:xfrm>
          <a:custGeom>
            <a:gdLst>
              <a:gd fmla="*/ 846000 w 1692000" name="T0"/>
              <a:gd fmla="*/ 108822 h 1692000" name="T1"/>
              <a:gd fmla="*/ 1583178 w 1692000" name="T2"/>
              <a:gd fmla="*/ 846000 h 1692000" name="T3"/>
              <a:gd fmla="*/ 846000 w 1692000" name="T4"/>
              <a:gd fmla="*/ 1583178 h 1692000" name="T5"/>
              <a:gd fmla="*/ 108822 w 1692000" name="T6"/>
              <a:gd fmla="*/ 846000 h 1692000" name="T7"/>
              <a:gd fmla="*/ 846000 w 1692000" name="T8"/>
              <a:gd fmla="*/ 108822 h 1692000" name="T9"/>
              <a:gd fmla="*/ 846000 w 1692000" name="T10"/>
              <a:gd fmla="*/ 54000 h 1692000" name="T11"/>
              <a:gd fmla="*/ 54000 w 1692000" name="T12"/>
              <a:gd fmla="*/ 846000 h 1692000" name="T13"/>
              <a:gd fmla="*/ 846000 w 1692000" name="T14"/>
              <a:gd fmla="*/ 1638000 h 1692000" name="T15"/>
              <a:gd fmla="*/ 1638000 w 1692000" name="T16"/>
              <a:gd fmla="*/ 846000 h 1692000" name="T17"/>
              <a:gd fmla="*/ 846000 w 1692000" name="T18"/>
              <a:gd fmla="*/ 54000 h 1692000" name="T19"/>
              <a:gd fmla="*/ 846000 w 1692000" name="T20"/>
              <a:gd fmla="*/ 0 h 1692000" name="T21"/>
              <a:gd fmla="*/ 1692000 w 1692000" name="T22"/>
              <a:gd fmla="*/ 846000 h 1692000" name="T23"/>
              <a:gd fmla="*/ 846000 w 1692000" name="T24"/>
              <a:gd fmla="*/ 1692000 h 1692000" name="T25"/>
              <a:gd fmla="*/ 0 w 1692000" name="T26"/>
              <a:gd fmla="*/ 846000 h 1692000" name="T27"/>
              <a:gd fmla="*/ 846000 w 1692000" name="T28"/>
              <a:gd fmla="*/ 0 h 169200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92000" w="1692000">
                <a:moveTo>
                  <a:pt x="846000" y="108822"/>
                </a:moveTo>
                <a:cubicBezTo>
                  <a:pt x="1253132" y="108822"/>
                  <a:pt x="1583178" y="438868"/>
                  <a:pt x="1583178" y="846000"/>
                </a:cubicBezTo>
                <a:cubicBezTo>
                  <a:pt x="1583178" y="1253132"/>
                  <a:pt x="1253132" y="1583178"/>
                  <a:pt x="846000" y="1583178"/>
                </a:cubicBezTo>
                <a:cubicBezTo>
                  <a:pt x="438868" y="1583178"/>
                  <a:pt x="108822" y="1253132"/>
                  <a:pt x="108822" y="846000"/>
                </a:cubicBezTo>
                <a:cubicBezTo>
                  <a:pt x="108822" y="438868"/>
                  <a:pt x="438868" y="108822"/>
                  <a:pt x="846000" y="108822"/>
                </a:cubicBezTo>
                <a:close/>
                <a:moveTo>
                  <a:pt x="846000" y="54000"/>
                </a:moveTo>
                <a:cubicBezTo>
                  <a:pt x="408590" y="54000"/>
                  <a:pt x="54000" y="408590"/>
                  <a:pt x="54000" y="846000"/>
                </a:cubicBezTo>
                <a:cubicBezTo>
                  <a:pt x="54000" y="1283410"/>
                  <a:pt x="408590" y="1638000"/>
                  <a:pt x="846000" y="1638000"/>
                </a:cubicBezTo>
                <a:cubicBezTo>
                  <a:pt x="1283410" y="1638000"/>
                  <a:pt x="1638000" y="1283410"/>
                  <a:pt x="1638000" y="846000"/>
                </a:cubicBezTo>
                <a:cubicBezTo>
                  <a:pt x="1638000" y="408590"/>
                  <a:pt x="1283410" y="54000"/>
                  <a:pt x="846000" y="54000"/>
                </a:cubicBezTo>
                <a:close/>
                <a:moveTo>
                  <a:pt x="846000" y="0"/>
                </a:moveTo>
                <a:cubicBezTo>
                  <a:pt x="1313233" y="0"/>
                  <a:pt x="1692000" y="378767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378767"/>
                  <a:pt x="378767" y="0"/>
                  <a:pt x="84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1758" name="TextBox 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58275" y="4187825"/>
            <a:ext cx="1517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文本框 22"/>
          <p:cNvSpPr txBox="1">
            <a:spLocks noChangeArrowheads="1"/>
          </p:cNvSpPr>
          <p:nvPr/>
        </p:nvSpPr>
        <p:spPr bwMode="auto">
          <a:xfrm>
            <a:off x="1143000" y="4949825"/>
            <a:ext cx="2522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31760" name="文本框 23"/>
          <p:cNvSpPr txBox="1">
            <a:spLocks noChangeArrowheads="1"/>
          </p:cNvSpPr>
          <p:nvPr/>
        </p:nvSpPr>
        <p:spPr bwMode="auto">
          <a:xfrm>
            <a:off x="4849812" y="4949825"/>
            <a:ext cx="252253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31761" name="文本框 24"/>
          <p:cNvSpPr txBox="1">
            <a:spLocks noChangeArrowheads="1"/>
          </p:cNvSpPr>
          <p:nvPr/>
        </p:nvSpPr>
        <p:spPr bwMode="auto">
          <a:xfrm>
            <a:off x="8555038" y="4949825"/>
            <a:ext cx="252253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just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pic>
        <p:nvPicPr>
          <p:cNvPr id="31762" name="图片 2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38325" y="2216150"/>
            <a:ext cx="11017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图片 2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92763" y="2319338"/>
            <a:ext cx="9556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图片 2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42438" y="2265363"/>
            <a:ext cx="8493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任意多边形 14"/>
          <p:cNvSpPr>
            <a:spLocks noChangeArrowheads="1"/>
          </p:cNvSpPr>
          <p:nvPr/>
        </p:nvSpPr>
        <p:spPr bwMode="auto">
          <a:xfrm rot="2703552">
            <a:off x="1454150" y="1919288"/>
            <a:ext cx="2890837" cy="2941638"/>
          </a:xfrm>
          <a:custGeom>
            <a:gdLst>
              <a:gd fmla="*/ 0 w 5632347" name="T0"/>
              <a:gd fmla="*/ 234207 h 5734057" name="T1"/>
              <a:gd fmla="*/ 233834 w 5632347" name="T2"/>
              <a:gd fmla="*/ 0 h 5734057" name="T3"/>
              <a:gd fmla="*/ 1483326 w 5632347" name="T4"/>
              <a:gd fmla="*/ 0 h 5734057" name="T5"/>
              <a:gd fmla="*/ 1483326 w 5632347" name="T6"/>
              <a:gd fmla="*/ 1304173 h 5734057" name="T7"/>
              <a:gd fmla="*/ 1278433 w 5632347" name="T8"/>
              <a:gd fmla="*/ 1509393 h 573405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632347" name="T15"/>
              <a:gd fmla="*/ 0 h 5734057" name="T16"/>
              <a:gd fmla="*/ 5632347 w 5632347" name="T17"/>
              <a:gd fmla="*/ 5734057 h 573405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734057" w="563234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277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67788" y="2838450"/>
            <a:ext cx="322421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任意多边形 13"/>
          <p:cNvSpPr>
            <a:spLocks noChangeArrowheads="1"/>
          </p:cNvSpPr>
          <p:nvPr/>
        </p:nvSpPr>
        <p:spPr bwMode="auto">
          <a:xfrm rot="2703552">
            <a:off x="-2225675" y="522287"/>
            <a:ext cx="5629275" cy="5734051"/>
          </a:xfrm>
          <a:custGeom>
            <a:gdLst>
              <a:gd fmla="*/ 0 w 5632347" name="T0"/>
              <a:gd fmla="*/ 889731 h 5734057" name="T1"/>
              <a:gd fmla="*/ 887411 w 5632347" name="T2"/>
              <a:gd fmla="*/ 0 h 5734057" name="T3"/>
              <a:gd fmla="*/ 5629275 w 5632347" name="T4"/>
              <a:gd fmla="*/ 0 h 5734057" name="T5"/>
              <a:gd fmla="*/ 5629275 w 5632347" name="T6"/>
              <a:gd fmla="*/ 4954441 h 5734057" name="T7"/>
              <a:gd fmla="*/ 4851698 w 5632347" name="T8"/>
              <a:gd fmla="*/ 5734051 h 573405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632347" name="T15"/>
              <a:gd fmla="*/ 0 h 5734057" name="T16"/>
              <a:gd fmla="*/ 5632347 w 5632347" name="T17"/>
              <a:gd fmla="*/ 5734057 h 573405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734057" w="563234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2" name="文本框 15"/>
          <p:cNvSpPr txBox="1">
            <a:spLocks noChangeArrowheads="1"/>
          </p:cNvSpPr>
          <p:nvPr/>
        </p:nvSpPr>
        <p:spPr bwMode="auto">
          <a:xfrm>
            <a:off x="5927725" y="2989263"/>
            <a:ext cx="2847975" cy="22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grpSp>
        <p:nvGrpSpPr>
          <p:cNvPr id="32773" name="组合 16"/>
          <p:cNvGrpSpPr/>
          <p:nvPr/>
        </p:nvGrpSpPr>
        <p:grpSpPr>
          <a:xfrm>
            <a:off x="5984875" y="2316163"/>
            <a:ext cx="2890838" cy="463550"/>
            <a:chExt cx="3461368" cy="463553"/>
          </a:xfrm>
        </p:grpSpPr>
        <p:grpSp>
          <p:nvGrpSpPr>
            <p:cNvPr id="32774" name="组合 17"/>
            <p:cNvGrpSpPr/>
            <p:nvPr/>
          </p:nvGrpSpPr>
          <p:grpSpPr>
            <a:xfrm>
              <a:off x="0" y="0"/>
              <a:ext cx="3461368" cy="463553"/>
              <a:chExt cx="3461368" cy="463553"/>
            </a:xfrm>
          </p:grpSpPr>
          <p:sp>
            <p:nvSpPr>
              <p:cNvPr id="3277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gdLst>
                  <a:gd fmla="*/ 2881271 w 3461368" name="T0"/>
                  <a:gd fmla="*/ 0 h 463553" name="T1"/>
                  <a:gd fmla="*/ 3461368 w 3461368" name="T2"/>
                  <a:gd fmla="*/ 0 h 463553" name="T3"/>
                  <a:gd fmla="*/ 3461368 w 3461368" name="T4"/>
                  <a:gd fmla="*/ 463553 h 463553" name="T5"/>
                  <a:gd fmla="*/ 0 w 3461368" name="T6"/>
                  <a:gd fmla="*/ 463553 h 463553" name="T7"/>
                  <a:gd fmla="*/ 0 w 3461368" name="T8"/>
                  <a:gd fmla="*/ 211503 h 463553" name="T9"/>
                  <a:gd fmla="*/ 52062 w 3461368" name="T10"/>
                  <a:gd fmla="*/ 239059 h 463553" name="T11"/>
                  <a:gd fmla="*/ 2061768 w 3461368" name="T12"/>
                  <a:gd fmla="*/ 225340 h 463553" name="T13"/>
                  <a:gd fmla="*/ 2866256 w 3461368" name="T14"/>
                  <a:gd fmla="*/ 5797 h 463553" name="T15"/>
                  <a:gd fmla="*/ 2881271 w 3461368" name="T16"/>
                  <a:gd fmla="*/ 0 h 463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3552" w="3461368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3277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32778" name="文本框 21"/>
          <p:cNvSpPr txBox="1">
            <a:spLocks noChangeArrowheads="1"/>
          </p:cNvSpPr>
          <p:nvPr/>
        </p:nvSpPr>
        <p:spPr bwMode="auto">
          <a:xfrm>
            <a:off x="657225" y="2316163"/>
            <a:ext cx="352107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3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3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3795" name="组合 48"/>
          <p:cNvGrpSpPr/>
          <p:nvPr/>
        </p:nvGrpSpPr>
        <p:grpSpPr>
          <a:xfrm>
            <a:off x="3105150" y="2282825"/>
            <a:ext cx="2511425" cy="1076325"/>
            <a:chExt cx="2511426" cy="1077218"/>
          </a:xfrm>
        </p:grpSpPr>
        <p:sp>
          <p:nvSpPr>
            <p:cNvPr id="33796" name="矩形 49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3797" name="矩形 50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3798" name="组合 51"/>
          <p:cNvGrpSpPr/>
          <p:nvPr/>
        </p:nvGrpSpPr>
        <p:grpSpPr>
          <a:xfrm>
            <a:off x="4297363" y="3925888"/>
            <a:ext cx="2511425" cy="1077912"/>
            <a:chExt cx="2511426" cy="1077218"/>
          </a:xfrm>
        </p:grpSpPr>
        <p:sp>
          <p:nvSpPr>
            <p:cNvPr id="33799" name="矩形 52"/>
            <p:cNvSpPr>
              <a:spLocks noChangeArrowheads="1"/>
            </p:cNvSpPr>
            <p:nvPr/>
          </p:nvSpPr>
          <p:spPr bwMode="auto">
            <a:xfrm>
              <a:off x="0" y="338553"/>
              <a:ext cx="2511426" cy="7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3800" name="矩形 53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3801" name="组合 54"/>
          <p:cNvGrpSpPr/>
          <p:nvPr/>
        </p:nvGrpSpPr>
        <p:grpSpPr>
          <a:xfrm>
            <a:off x="7729538" y="2284413"/>
            <a:ext cx="2511425" cy="1077912"/>
            <a:chExt cx="2511426" cy="1077218"/>
          </a:xfrm>
        </p:grpSpPr>
        <p:sp>
          <p:nvSpPr>
            <p:cNvPr id="33802" name="矩形 55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3803" name="矩形 56"/>
            <p:cNvSpPr>
              <a:spLocks noChangeArrowheads="1"/>
            </p:cNvSpPr>
            <p:nvPr/>
          </p:nvSpPr>
          <p:spPr bwMode="auto">
            <a:xfrm>
              <a:off x="518680" y="0"/>
              <a:ext cx="1474067" cy="3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3804" name="组合 57"/>
          <p:cNvGrpSpPr/>
          <p:nvPr/>
        </p:nvGrpSpPr>
        <p:grpSpPr>
          <a:xfrm>
            <a:off x="8928100" y="3917950"/>
            <a:ext cx="2511425" cy="1077913"/>
            <a:chExt cx="2511426" cy="1077218"/>
          </a:xfrm>
        </p:grpSpPr>
        <p:sp>
          <p:nvSpPr>
            <p:cNvPr id="33805" name="矩形 58"/>
            <p:cNvSpPr>
              <a:spLocks noChangeArrowheads="1"/>
            </p:cNvSpPr>
            <p:nvPr/>
          </p:nvSpPr>
          <p:spPr bwMode="auto">
            <a:xfrm>
              <a:off x="0" y="338553"/>
              <a:ext cx="2511426" cy="73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3806" name="矩形 59"/>
            <p:cNvSpPr>
              <a:spLocks noChangeArrowheads="1"/>
            </p:cNvSpPr>
            <p:nvPr/>
          </p:nvSpPr>
          <p:spPr bwMode="auto">
            <a:xfrm>
              <a:off x="518678" y="0"/>
              <a:ext cx="1474067" cy="3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3807" name="组合 60"/>
          <p:cNvGrpSpPr/>
          <p:nvPr/>
        </p:nvGrpSpPr>
        <p:grpSpPr>
          <a:xfrm>
            <a:off x="2709863" y="3643313"/>
            <a:ext cx="1495425" cy="3271837"/>
            <a:chExt cx="1494972" cy="3272061"/>
          </a:xfrm>
        </p:grpSpPr>
        <p:sp>
          <p:nvSpPr>
            <p:cNvPr id="33808" name="六边形 6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33809" name="直接连接符 62"/>
            <p:cNvCxnSpPr>
              <a:cxnSpLocks noChangeShapeType="1"/>
            </p:cNvCxnSpPr>
            <p:nvPr/>
          </p:nvCxnSpPr>
          <p:spPr bwMode="auto">
            <a:xfrm flipH="1">
              <a:off x="728436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grpSp>
          <p:nvGrpSpPr>
            <p:cNvPr id="33810" name="组合 63"/>
            <p:cNvGrpSpPr/>
            <p:nvPr/>
          </p:nvGrpSpPr>
          <p:grpSpPr>
            <a:xfrm>
              <a:off x="303570" y="459494"/>
              <a:ext cx="842560" cy="691475"/>
              <a:chExt cx="352518" cy="289307"/>
            </a:xfrm>
          </p:grpSpPr>
          <p:sp>
            <p:nvSpPr>
              <p:cNvPr id="33811" name="Freeform 236"/>
              <p:cNvSpPr>
                <a:spLocks noChangeArrowheads="1"/>
              </p:cNvSpPr>
              <p:nvPr/>
            </p:nvSpPr>
            <p:spPr bwMode="auto">
              <a:xfrm>
                <a:off x="223666" y="70504"/>
                <a:ext cx="99677" cy="102108"/>
              </a:xfrm>
              <a:custGeom>
                <a:gdLst>
                  <a:gd fmla="*/ 54 w 63" name="T0"/>
                  <a:gd fmla="*/ 41 h 65" name="T1"/>
                  <a:gd fmla="*/ 54 w 63" name="T2"/>
                  <a:gd fmla="*/ 41 h 65" name="T3"/>
                  <a:gd fmla="*/ 62 w 63" name="T4"/>
                  <a:gd fmla="*/ 34 h 65" name="T5"/>
                  <a:gd fmla="*/ 57 w 63" name="T6"/>
                  <a:gd fmla="*/ 25 h 65" name="T7"/>
                  <a:gd fmla="*/ 56 w 63" name="T8"/>
                  <a:gd fmla="*/ 25 h 65" name="T9"/>
                  <a:gd fmla="*/ 56 w 63" name="T10"/>
                  <a:gd fmla="*/ 24 h 65" name="T11"/>
                  <a:gd fmla="*/ 31 w 63" name="T12"/>
                  <a:gd fmla="*/ 0 h 65" name="T13"/>
                  <a:gd fmla="*/ 6 w 63" name="T14"/>
                  <a:gd fmla="*/ 24 h 65" name="T15"/>
                  <a:gd fmla="*/ 6 w 63" name="T16"/>
                  <a:gd fmla="*/ 25 h 65" name="T17"/>
                  <a:gd fmla="*/ 5 w 63" name="T18"/>
                  <a:gd fmla="*/ 25 h 65" name="T19"/>
                  <a:gd fmla="*/ 1 w 63" name="T20"/>
                  <a:gd fmla="*/ 34 h 65" name="T21"/>
                  <a:gd fmla="*/ 8 w 63" name="T22"/>
                  <a:gd fmla="*/ 41 h 65" name="T23"/>
                  <a:gd fmla="*/ 9 w 63" name="T24"/>
                  <a:gd fmla="*/ 41 h 65" name="T25"/>
                  <a:gd fmla="*/ 11 w 63" name="T26"/>
                  <a:gd fmla="*/ 47 h 65" name="T27"/>
                  <a:gd fmla="*/ 29 w 63" name="T28"/>
                  <a:gd fmla="*/ 65 h 65" name="T29"/>
                  <a:gd fmla="*/ 31 w 63" name="T30"/>
                  <a:gd fmla="*/ 65 h 65" name="T31"/>
                  <a:gd fmla="*/ 54 w 63" name="T32"/>
                  <a:gd fmla="*/ 41 h 6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5" w="62">
                    <a:moveTo>
                      <a:pt x="54" y="41"/>
                    </a:move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7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7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1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3"/>
                      <a:pt x="10" y="45"/>
                      <a:pt x="11" y="47"/>
                    </a:cubicBezTo>
                    <a:cubicBezTo>
                      <a:pt x="19" y="52"/>
                      <a:pt x="25" y="58"/>
                      <a:pt x="29" y="65"/>
                    </a:cubicBezTo>
                    <a:cubicBezTo>
                      <a:pt x="30" y="65"/>
                      <a:pt x="30" y="65"/>
                      <a:pt x="31" y="65"/>
                    </a:cubicBezTo>
                    <a:cubicBezTo>
                      <a:pt x="42" y="65"/>
                      <a:pt x="51" y="54"/>
                      <a:pt x="54" y="41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2" name="Freeform 237"/>
              <p:cNvSpPr>
                <a:spLocks noChangeArrowheads="1"/>
              </p:cNvSpPr>
              <p:nvPr/>
            </p:nvSpPr>
            <p:spPr bwMode="auto">
              <a:xfrm>
                <a:off x="77797" y="145869"/>
                <a:ext cx="192061" cy="143438"/>
              </a:xfrm>
              <a:custGeom>
                <a:gdLst>
                  <a:gd fmla="*/ 94 w 122" name="T0"/>
                  <a:gd fmla="*/ 0 h 91" name="T1"/>
                  <a:gd fmla="*/ 68 w 122" name="T2"/>
                  <a:gd fmla="*/ 44 h 91" name="T3"/>
                  <a:gd fmla="*/ 65 w 122" name="T4"/>
                  <a:gd fmla="*/ 24 h 91" name="T5"/>
                  <a:gd fmla="*/ 68 w 122" name="T6"/>
                  <a:gd fmla="*/ 18 h 91" name="T7"/>
                  <a:gd fmla="*/ 61 w 122" name="T8"/>
                  <a:gd fmla="*/ 11 h 91" name="T9"/>
                  <a:gd fmla="*/ 53 w 122" name="T10"/>
                  <a:gd fmla="*/ 18 h 91" name="T11"/>
                  <a:gd fmla="*/ 57 w 122" name="T12"/>
                  <a:gd fmla="*/ 24 h 91" name="T13"/>
                  <a:gd fmla="*/ 54 w 122" name="T14"/>
                  <a:gd fmla="*/ 44 h 91" name="T15"/>
                  <a:gd fmla="*/ 28 w 122" name="T16"/>
                  <a:gd fmla="*/ 0 h 91" name="T17"/>
                  <a:gd fmla="*/ 0 w 122" name="T18"/>
                  <a:gd fmla="*/ 29 h 91" name="T19"/>
                  <a:gd fmla="*/ 0 w 122" name="T20"/>
                  <a:gd fmla="*/ 84 h 91" name="T21"/>
                  <a:gd fmla="*/ 61 w 122" name="T22"/>
                  <a:gd fmla="*/ 91 h 91" name="T23"/>
                  <a:gd fmla="*/ 122 w 122" name="T24"/>
                  <a:gd fmla="*/ 84 h 91" name="T25"/>
                  <a:gd fmla="*/ 122 w 122" name="T26"/>
                  <a:gd fmla="*/ 29 h 91" name="T27"/>
                  <a:gd fmla="*/ 94 w 122" name="T28"/>
                  <a:gd fmla="*/ 0 h 9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1" w="122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3" name="Freeform 238"/>
              <p:cNvSpPr>
                <a:spLocks noChangeArrowheads="1"/>
              </p:cNvSpPr>
              <p:nvPr/>
            </p:nvSpPr>
            <p:spPr bwMode="auto">
              <a:xfrm>
                <a:off x="275936" y="173828"/>
                <a:ext cx="64425" cy="102108"/>
              </a:xfrm>
              <a:custGeom>
                <a:gdLst>
                  <a:gd fmla="*/ 22 w 41" name="T0"/>
                  <a:gd fmla="*/ 0 h 64" name="T1"/>
                  <a:gd fmla="*/ 3 w 41" name="T2"/>
                  <a:gd fmla="*/ 32 h 64" name="T3"/>
                  <a:gd fmla="*/ 1 w 41" name="T4"/>
                  <a:gd fmla="*/ 18 h 64" name="T5"/>
                  <a:gd fmla="*/ 3 w 41" name="T6"/>
                  <a:gd fmla="*/ 13 h 64" name="T7"/>
                  <a:gd fmla="*/ 0 w 41" name="T8"/>
                  <a:gd fmla="*/ 8 h 64" name="T9"/>
                  <a:gd fmla="*/ 0 w 41" name="T10"/>
                  <a:gd fmla="*/ 10 h 64" name="T11"/>
                  <a:gd fmla="*/ 0 w 41" name="T12"/>
                  <a:gd fmla="*/ 11 h 64" name="T13"/>
                  <a:gd fmla="*/ 1 w 41" name="T14"/>
                  <a:gd fmla="*/ 64 h 64" name="T15"/>
                  <a:gd fmla="*/ 41 w 41" name="T16"/>
                  <a:gd fmla="*/ 60 h 64" name="T17"/>
                  <a:gd fmla="*/ 41 w 41" name="T18"/>
                  <a:gd fmla="*/ 21 h 64" name="T19"/>
                  <a:gd fmla="*/ 22 w 41" name="T20"/>
                  <a:gd fmla="*/ 0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41">
                    <a:moveTo>
                      <a:pt x="22" y="0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3" y="11"/>
                      <a:pt x="2" y="9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21" y="64"/>
                      <a:pt x="41" y="60"/>
                      <a:pt x="41" y="6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12"/>
                      <a:pt x="32" y="5"/>
                      <a:pt x="22" y="0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4" name="Freeform 239"/>
              <p:cNvSpPr>
                <a:spLocks noChangeArrowheads="1"/>
              </p:cNvSpPr>
              <p:nvPr/>
            </p:nvSpPr>
            <p:spPr bwMode="auto">
              <a:xfrm>
                <a:off x="26743" y="72935"/>
                <a:ext cx="99677" cy="100893"/>
              </a:xfrm>
              <a:custGeom>
                <a:gdLst>
                  <a:gd fmla="*/ 52 w 63" name="T0"/>
                  <a:gd fmla="*/ 47 h 65" name="T1"/>
                  <a:gd fmla="*/ 54 w 63" name="T2"/>
                  <a:gd fmla="*/ 41 h 65" name="T3"/>
                  <a:gd fmla="*/ 54 w 63" name="T4"/>
                  <a:gd fmla="*/ 41 h 65" name="T5"/>
                  <a:gd fmla="*/ 62 w 63" name="T6"/>
                  <a:gd fmla="*/ 34 h 65" name="T7"/>
                  <a:gd fmla="*/ 58 w 63" name="T8"/>
                  <a:gd fmla="*/ 25 h 65" name="T9"/>
                  <a:gd fmla="*/ 56 w 63" name="T10"/>
                  <a:gd fmla="*/ 25 h 65" name="T11"/>
                  <a:gd fmla="*/ 56 w 63" name="T12"/>
                  <a:gd fmla="*/ 24 h 65" name="T13"/>
                  <a:gd fmla="*/ 31 w 63" name="T14"/>
                  <a:gd fmla="*/ 0 h 65" name="T15"/>
                  <a:gd fmla="*/ 6 w 63" name="T16"/>
                  <a:gd fmla="*/ 24 h 65" name="T17"/>
                  <a:gd fmla="*/ 6 w 63" name="T18"/>
                  <a:gd fmla="*/ 25 h 65" name="T19"/>
                  <a:gd fmla="*/ 5 w 63" name="T20"/>
                  <a:gd fmla="*/ 25 h 65" name="T21"/>
                  <a:gd fmla="*/ 1 w 63" name="T22"/>
                  <a:gd fmla="*/ 34 h 65" name="T23"/>
                  <a:gd fmla="*/ 8 w 63" name="T24"/>
                  <a:gd fmla="*/ 41 h 65" name="T25"/>
                  <a:gd fmla="*/ 9 w 63" name="T26"/>
                  <a:gd fmla="*/ 41 h 65" name="T27"/>
                  <a:gd fmla="*/ 31 w 63" name="T28"/>
                  <a:gd fmla="*/ 65 h 65" name="T29"/>
                  <a:gd fmla="*/ 33 w 63" name="T30"/>
                  <a:gd fmla="*/ 65 h 65" name="T31"/>
                  <a:gd fmla="*/ 52 w 63" name="T32"/>
                  <a:gd fmla="*/ 47 h 6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5" w="62">
                    <a:moveTo>
                      <a:pt x="52" y="47"/>
                    </a:moveTo>
                    <a:cubicBezTo>
                      <a:pt x="53" y="45"/>
                      <a:pt x="53" y="43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8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8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2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2" y="54"/>
                      <a:pt x="21" y="65"/>
                      <a:pt x="31" y="65"/>
                    </a:cubicBezTo>
                    <a:cubicBezTo>
                      <a:pt x="32" y="65"/>
                      <a:pt x="33" y="65"/>
                      <a:pt x="33" y="65"/>
                    </a:cubicBezTo>
                    <a:cubicBezTo>
                      <a:pt x="37" y="58"/>
                      <a:pt x="44" y="52"/>
                      <a:pt x="52" y="47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5" name="Freeform 240"/>
              <p:cNvSpPr>
                <a:spLocks noChangeArrowheads="1"/>
              </p:cNvSpPr>
              <p:nvPr/>
            </p:nvSpPr>
            <p:spPr bwMode="auto">
              <a:xfrm>
                <a:off x="8509" y="176259"/>
                <a:ext cx="65641" cy="100892"/>
              </a:xfrm>
              <a:custGeom>
                <a:gdLst>
                  <a:gd fmla="*/ 38 w 42" name="T0"/>
                  <a:gd fmla="*/ 13 h 64" name="T1"/>
                  <a:gd fmla="*/ 41 w 42" name="T2"/>
                  <a:gd fmla="*/ 18 h 64" name="T3"/>
                  <a:gd fmla="*/ 38 w 42" name="T4"/>
                  <a:gd fmla="*/ 32 h 64" name="T5"/>
                  <a:gd fmla="*/ 20 w 42" name="T6"/>
                  <a:gd fmla="*/ 0 h 64" name="T7"/>
                  <a:gd fmla="*/ 0 w 42" name="T8"/>
                  <a:gd fmla="*/ 21 h 64" name="T9"/>
                  <a:gd fmla="*/ 0 w 42" name="T10"/>
                  <a:gd fmla="*/ 60 h 64" name="T11"/>
                  <a:gd fmla="*/ 41 w 42" name="T12"/>
                  <a:gd fmla="*/ 64 h 64" name="T13"/>
                  <a:gd fmla="*/ 41 w 42" name="T14"/>
                  <a:gd fmla="*/ 11 h 64" name="T15"/>
                  <a:gd fmla="*/ 41 w 42" name="T16"/>
                  <a:gd fmla="*/ 10 h 64" name="T17"/>
                  <a:gd fmla="*/ 42 w 42" name="T18"/>
                  <a:gd fmla="*/ 8 h 64" name="T19"/>
                  <a:gd fmla="*/ 38 w 42" name="T20"/>
                  <a:gd fmla="*/ 13 h 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4" w="42">
                    <a:moveTo>
                      <a:pt x="38" y="13"/>
                    </a:moveTo>
                    <a:cubicBezTo>
                      <a:pt x="38" y="15"/>
                      <a:pt x="39" y="17"/>
                      <a:pt x="41" y="18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5"/>
                      <a:pt x="2" y="12"/>
                      <a:pt x="0" y="2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21" y="64"/>
                      <a:pt x="41" y="64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9"/>
                      <a:pt x="41" y="9"/>
                      <a:pt x="42" y="8"/>
                    </a:cubicBezTo>
                    <a:cubicBezTo>
                      <a:pt x="40" y="9"/>
                      <a:pt x="38" y="11"/>
                      <a:pt x="38" y="13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6" name="Freeform 241"/>
              <p:cNvSpPr>
                <a:spLocks noChangeArrowheads="1"/>
              </p:cNvSpPr>
              <p:nvPr/>
            </p:nvSpPr>
            <p:spPr bwMode="auto">
              <a:xfrm>
                <a:off x="179905" y="58348"/>
                <a:ext cx="36467" cy="29174"/>
              </a:xfrm>
              <a:custGeom>
                <a:gdLst>
                  <a:gd fmla="*/ 4 w 23" name="T0"/>
                  <a:gd fmla="*/ 19 h 19" name="T1"/>
                  <a:gd fmla="*/ 19 w 23" name="T2"/>
                  <a:gd fmla="*/ 19 h 19" name="T3"/>
                  <a:gd fmla="*/ 23 w 23" name="T4"/>
                  <a:gd fmla="*/ 14 h 19" name="T5"/>
                  <a:gd fmla="*/ 23 w 23" name="T6"/>
                  <a:gd fmla="*/ 4 h 19" name="T7"/>
                  <a:gd fmla="*/ 19 w 23" name="T8"/>
                  <a:gd fmla="*/ 0 h 19" name="T9"/>
                  <a:gd fmla="*/ 4 w 23" name="T10"/>
                  <a:gd fmla="*/ 0 h 19" name="T11"/>
                  <a:gd fmla="*/ 0 w 23" name="T12"/>
                  <a:gd fmla="*/ 4 h 19" name="T13"/>
                  <a:gd fmla="*/ 0 w 23" name="T14"/>
                  <a:gd fmla="*/ 14 h 19" name="T15"/>
                  <a:gd fmla="*/ 4 w 23" name="T16"/>
                  <a:gd fmla="*/ 19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23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7" name="Freeform 242"/>
              <p:cNvSpPr>
                <a:spLocks noChangeArrowheads="1" noEditPoints="1"/>
              </p:cNvSpPr>
              <p:nvPr/>
            </p:nvSpPr>
            <p:spPr bwMode="auto">
              <a:xfrm>
                <a:off x="104540" y="0"/>
                <a:ext cx="138576" cy="144654"/>
              </a:xfrm>
              <a:custGeom>
                <a:gdLst>
                  <a:gd fmla="*/ 12 w 88" name="T0"/>
                  <a:gd fmla="*/ 57 h 92" name="T1"/>
                  <a:gd fmla="*/ 12 w 88" name="T2"/>
                  <a:gd fmla="*/ 57 h 92" name="T3"/>
                  <a:gd fmla="*/ 44 w 88" name="T4"/>
                  <a:gd fmla="*/ 92 h 92" name="T5"/>
                  <a:gd fmla="*/ 76 w 88" name="T6"/>
                  <a:gd fmla="*/ 57 h 92" name="T7"/>
                  <a:gd fmla="*/ 76 w 88" name="T8"/>
                  <a:gd fmla="*/ 57 h 92" name="T9"/>
                  <a:gd fmla="*/ 87 w 88" name="T10"/>
                  <a:gd fmla="*/ 48 h 92" name="T11"/>
                  <a:gd fmla="*/ 81 w 88" name="T12"/>
                  <a:gd fmla="*/ 34 h 92" name="T13"/>
                  <a:gd fmla="*/ 79 w 88" name="T14"/>
                  <a:gd fmla="*/ 34 h 92" name="T15"/>
                  <a:gd fmla="*/ 79 w 88" name="T16"/>
                  <a:gd fmla="*/ 33 h 92" name="T17"/>
                  <a:gd fmla="*/ 44 w 88" name="T18"/>
                  <a:gd fmla="*/ 0 h 92" name="T19"/>
                  <a:gd fmla="*/ 9 w 88" name="T20"/>
                  <a:gd fmla="*/ 33 h 92" name="T21"/>
                  <a:gd fmla="*/ 9 w 88" name="T22"/>
                  <a:gd fmla="*/ 34 h 92" name="T23"/>
                  <a:gd fmla="*/ 7 w 88" name="T24"/>
                  <a:gd fmla="*/ 34 h 92" name="T25"/>
                  <a:gd fmla="*/ 1 w 88" name="T26"/>
                  <a:gd fmla="*/ 48 h 92" name="T27"/>
                  <a:gd fmla="*/ 12 w 88" name="T28"/>
                  <a:gd fmla="*/ 57 h 92" name="T29"/>
                  <a:gd fmla="*/ 16 w 88" name="T30"/>
                  <a:gd fmla="*/ 41 h 92" name="T31"/>
                  <a:gd fmla="*/ 21 w 88" name="T32"/>
                  <a:gd fmla="*/ 36 h 92" name="T33"/>
                  <a:gd fmla="*/ 36 w 88" name="T34"/>
                  <a:gd fmla="*/ 36 h 92" name="T35"/>
                  <a:gd fmla="*/ 41 w 88" name="T36"/>
                  <a:gd fmla="*/ 41 h 92" name="T37"/>
                  <a:gd fmla="*/ 41 w 88" name="T38"/>
                  <a:gd fmla="*/ 45 h 92" name="T39"/>
                  <a:gd fmla="*/ 47 w 88" name="T40"/>
                  <a:gd fmla="*/ 45 h 92" name="T41"/>
                  <a:gd fmla="*/ 47 w 88" name="T42"/>
                  <a:gd fmla="*/ 41 h 92" name="T43"/>
                  <a:gd fmla="*/ 52 w 88" name="T44"/>
                  <a:gd fmla="*/ 36 h 92" name="T45"/>
                  <a:gd fmla="*/ 67 w 88" name="T46"/>
                  <a:gd fmla="*/ 36 h 92" name="T47"/>
                  <a:gd fmla="*/ 72 w 88" name="T48"/>
                  <a:gd fmla="*/ 41 h 92" name="T49"/>
                  <a:gd fmla="*/ 72 w 88" name="T50"/>
                  <a:gd fmla="*/ 51 h 92" name="T51"/>
                  <a:gd fmla="*/ 67 w 88" name="T52"/>
                  <a:gd fmla="*/ 57 h 92" name="T53"/>
                  <a:gd fmla="*/ 52 w 88" name="T54"/>
                  <a:gd fmla="*/ 57 h 92" name="T55"/>
                  <a:gd fmla="*/ 47 w 88" name="T56"/>
                  <a:gd fmla="*/ 51 h 92" name="T57"/>
                  <a:gd fmla="*/ 47 w 88" name="T58"/>
                  <a:gd fmla="*/ 46 h 92" name="T59"/>
                  <a:gd fmla="*/ 41 w 88" name="T60"/>
                  <a:gd fmla="*/ 46 h 92" name="T61"/>
                  <a:gd fmla="*/ 41 w 88" name="T62"/>
                  <a:gd fmla="*/ 51 h 92" name="T63"/>
                  <a:gd fmla="*/ 36 w 88" name="T64"/>
                  <a:gd fmla="*/ 57 h 92" name="T65"/>
                  <a:gd fmla="*/ 21 w 88" name="T66"/>
                  <a:gd fmla="*/ 57 h 92" name="T67"/>
                  <a:gd fmla="*/ 16 w 88" name="T68"/>
                  <a:gd fmla="*/ 51 h 92" name="T69"/>
                  <a:gd fmla="*/ 16 w 88" name="T70"/>
                  <a:gd fmla="*/ 41 h 92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92" w="88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  <a:moveTo>
                      <a:pt x="16" y="41"/>
                    </a:moveTo>
                    <a:cubicBezTo>
                      <a:pt x="16" y="38"/>
                      <a:pt x="18" y="36"/>
                      <a:pt x="21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9" y="36"/>
                      <a:pt x="41" y="38"/>
                      <a:pt x="41" y="41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38"/>
                      <a:pt x="49" y="36"/>
                      <a:pt x="52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0" y="36"/>
                      <a:pt x="72" y="38"/>
                      <a:pt x="72" y="4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4"/>
                      <a:pt x="70" y="57"/>
                      <a:pt x="67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9" y="57"/>
                      <a:pt x="47" y="54"/>
                      <a:pt x="47" y="5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4"/>
                      <a:pt x="39" y="57"/>
                      <a:pt x="36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8" y="57"/>
                      <a:pt x="16" y="54"/>
                      <a:pt x="16" y="51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8" name="Freeform 243"/>
              <p:cNvSpPr>
                <a:spLocks noChangeArrowheads="1"/>
              </p:cNvSpPr>
              <p:nvPr/>
            </p:nvSpPr>
            <p:spPr bwMode="auto">
              <a:xfrm>
                <a:off x="131282" y="58348"/>
                <a:ext cx="35252" cy="29174"/>
              </a:xfrm>
              <a:custGeom>
                <a:gdLst>
                  <a:gd fmla="*/ 4 w 23" name="T0"/>
                  <a:gd fmla="*/ 19 h 19" name="T1"/>
                  <a:gd fmla="*/ 19 w 23" name="T2"/>
                  <a:gd fmla="*/ 19 h 19" name="T3"/>
                  <a:gd fmla="*/ 23 w 23" name="T4"/>
                  <a:gd fmla="*/ 14 h 19" name="T5"/>
                  <a:gd fmla="*/ 23 w 23" name="T6"/>
                  <a:gd fmla="*/ 9 h 19" name="T7"/>
                  <a:gd fmla="*/ 23 w 23" name="T8"/>
                  <a:gd fmla="*/ 8 h 19" name="T9"/>
                  <a:gd fmla="*/ 23 w 23" name="T10"/>
                  <a:gd fmla="*/ 4 h 19" name="T11"/>
                  <a:gd fmla="*/ 19 w 23" name="T12"/>
                  <a:gd fmla="*/ 0 h 19" name="T13"/>
                  <a:gd fmla="*/ 4 w 23" name="T14"/>
                  <a:gd fmla="*/ 0 h 19" name="T15"/>
                  <a:gd fmla="*/ 0 w 23" name="T16"/>
                  <a:gd fmla="*/ 4 h 19" name="T17"/>
                  <a:gd fmla="*/ 0 w 23" name="T18"/>
                  <a:gd fmla="*/ 14 h 19" name="T19"/>
                  <a:gd fmla="*/ 4 w 23" name="T20"/>
                  <a:gd fmla="*/ 19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23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19" name="Freeform 244"/>
              <p:cNvSpPr>
                <a:spLocks noChangeArrowheads="1" noEditPoints="1"/>
              </p:cNvSpPr>
              <p:nvPr/>
            </p:nvSpPr>
            <p:spPr bwMode="auto">
              <a:xfrm>
                <a:off x="262565" y="3647"/>
                <a:ext cx="89953" cy="57132"/>
              </a:xfrm>
              <a:custGeom>
                <a:gdLst>
                  <a:gd fmla="*/ 7 w 84" name="T0"/>
                  <a:gd fmla="*/ 0 h 54" name="T1"/>
                  <a:gd fmla="*/ 7 w 84" name="T2"/>
                  <a:gd fmla="*/ 40 h 54" name="T3"/>
                  <a:gd fmla="*/ 0 w 84" name="T4"/>
                  <a:gd fmla="*/ 54 h 54" name="T5"/>
                  <a:gd fmla="*/ 32 w 84" name="T6"/>
                  <a:gd fmla="*/ 40 h 54" name="T7"/>
                  <a:gd fmla="*/ 84 w 84" name="T8"/>
                  <a:gd fmla="*/ 40 h 54" name="T9"/>
                  <a:gd fmla="*/ 84 w 84" name="T10"/>
                  <a:gd fmla="*/ 0 h 54" name="T11"/>
                  <a:gd fmla="*/ 7 w 84" name="T12"/>
                  <a:gd fmla="*/ 0 h 54" name="T13"/>
                  <a:gd fmla="*/ 77 w 84" name="T14"/>
                  <a:gd fmla="*/ 32 h 54" name="T15"/>
                  <a:gd fmla="*/ 31 w 84" name="T16"/>
                  <a:gd fmla="*/ 32 h 54" name="T17"/>
                  <a:gd fmla="*/ 15 w 84" name="T18"/>
                  <a:gd fmla="*/ 40 h 54" name="T19"/>
                  <a:gd fmla="*/ 15 w 84" name="T20"/>
                  <a:gd fmla="*/ 7 h 54" name="T21"/>
                  <a:gd fmla="*/ 77 w 84" name="T22"/>
                  <a:gd fmla="*/ 7 h 54" name="T23"/>
                  <a:gd fmla="*/ 77 w 84" name="T24"/>
                  <a:gd fmla="*/ 32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84">
                    <a:moveTo>
                      <a:pt x="7" y="0"/>
                    </a:moveTo>
                    <a:lnTo>
                      <a:pt x="7" y="40"/>
                    </a:lnTo>
                    <a:lnTo>
                      <a:pt x="0" y="54"/>
                    </a:lnTo>
                    <a:lnTo>
                      <a:pt x="32" y="40"/>
                    </a:lnTo>
                    <a:lnTo>
                      <a:pt x="84" y="40"/>
                    </a:lnTo>
                    <a:lnTo>
                      <a:pt x="84" y="0"/>
                    </a:lnTo>
                    <a:lnTo>
                      <a:pt x="7" y="0"/>
                    </a:lnTo>
                    <a:close/>
                    <a:moveTo>
                      <a:pt x="77" y="32"/>
                    </a:moveTo>
                    <a:lnTo>
                      <a:pt x="31" y="32"/>
                    </a:lnTo>
                    <a:lnTo>
                      <a:pt x="15" y="40"/>
                    </a:lnTo>
                    <a:lnTo>
                      <a:pt x="15" y="7"/>
                    </a:lnTo>
                    <a:lnTo>
                      <a:pt x="77" y="7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20" name="Freeform 245"/>
              <p:cNvSpPr>
                <a:spLocks noChangeArrowheads="1" noEditPoints="1"/>
              </p:cNvSpPr>
              <p:nvPr/>
            </p:nvSpPr>
            <p:spPr bwMode="auto">
              <a:xfrm>
                <a:off x="0" y="3647"/>
                <a:ext cx="89953" cy="57132"/>
              </a:xfrm>
              <a:custGeom>
                <a:gdLst>
                  <a:gd fmla="*/ 84 w 84" name="T0"/>
                  <a:gd fmla="*/ 54 h 54" name="T1"/>
                  <a:gd fmla="*/ 76 w 84" name="T2"/>
                  <a:gd fmla="*/ 40 h 54" name="T3"/>
                  <a:gd fmla="*/ 76 w 84" name="T4"/>
                  <a:gd fmla="*/ 0 h 54" name="T5"/>
                  <a:gd fmla="*/ 0 w 84" name="T6"/>
                  <a:gd fmla="*/ 0 h 54" name="T7"/>
                  <a:gd fmla="*/ 0 w 84" name="T8"/>
                  <a:gd fmla="*/ 40 h 54" name="T9"/>
                  <a:gd fmla="*/ 51 w 84" name="T10"/>
                  <a:gd fmla="*/ 40 h 54" name="T11"/>
                  <a:gd fmla="*/ 84 w 84" name="T12"/>
                  <a:gd fmla="*/ 54 h 54" name="T13"/>
                  <a:gd fmla="*/ 7 w 84" name="T14"/>
                  <a:gd fmla="*/ 7 h 54" name="T15"/>
                  <a:gd fmla="*/ 69 w 84" name="T16"/>
                  <a:gd fmla="*/ 7 h 54" name="T17"/>
                  <a:gd fmla="*/ 69 w 84" name="T18"/>
                  <a:gd fmla="*/ 40 h 54" name="T19"/>
                  <a:gd fmla="*/ 53 w 84" name="T20"/>
                  <a:gd fmla="*/ 32 h 54" name="T21"/>
                  <a:gd fmla="*/ 7 w 84" name="T22"/>
                  <a:gd fmla="*/ 32 h 54" name="T23"/>
                  <a:gd fmla="*/ 7 w 84" name="T24"/>
                  <a:gd fmla="*/ 7 h 5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4" w="84">
                    <a:moveTo>
                      <a:pt x="84" y="54"/>
                    </a:moveTo>
                    <a:lnTo>
                      <a:pt x="76" y="4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51" y="40"/>
                    </a:lnTo>
                    <a:lnTo>
                      <a:pt x="84" y="54"/>
                    </a:lnTo>
                    <a:close/>
                    <a:moveTo>
                      <a:pt x="7" y="7"/>
                    </a:moveTo>
                    <a:lnTo>
                      <a:pt x="69" y="7"/>
                    </a:lnTo>
                    <a:lnTo>
                      <a:pt x="69" y="40"/>
                    </a:lnTo>
                    <a:lnTo>
                      <a:pt x="53" y="32"/>
                    </a:lnTo>
                    <a:lnTo>
                      <a:pt x="7" y="3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21" name="Oval 246"/>
              <p:cNvSpPr>
                <a:spLocks noChangeArrowheads="1"/>
              </p:cNvSpPr>
              <p:nvPr/>
            </p:nvSpPr>
            <p:spPr bwMode="auto">
              <a:xfrm>
                <a:off x="15803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Oval 247"/>
              <p:cNvSpPr>
                <a:spLocks noChangeArrowheads="1"/>
              </p:cNvSpPr>
              <p:nvPr/>
            </p:nvSpPr>
            <p:spPr bwMode="auto">
              <a:xfrm>
                <a:off x="35252" y="18234"/>
                <a:ext cx="13371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3" name="Oval 248"/>
              <p:cNvSpPr>
                <a:spLocks noChangeArrowheads="1"/>
              </p:cNvSpPr>
              <p:nvPr/>
            </p:nvSpPr>
            <p:spPr bwMode="auto">
              <a:xfrm>
                <a:off x="57132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4" name="Oval 249"/>
              <p:cNvSpPr>
                <a:spLocks noChangeArrowheads="1"/>
              </p:cNvSpPr>
              <p:nvPr/>
            </p:nvSpPr>
            <p:spPr bwMode="auto">
              <a:xfrm>
                <a:off x="285661" y="18234"/>
                <a:ext cx="12156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5" name="Oval 250"/>
              <p:cNvSpPr>
                <a:spLocks noChangeArrowheads="1"/>
              </p:cNvSpPr>
              <p:nvPr/>
            </p:nvSpPr>
            <p:spPr bwMode="auto">
              <a:xfrm>
                <a:off x="306325" y="18234"/>
                <a:ext cx="10941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6" name="Oval 251"/>
              <p:cNvSpPr>
                <a:spLocks noChangeArrowheads="1"/>
              </p:cNvSpPr>
              <p:nvPr/>
            </p:nvSpPr>
            <p:spPr bwMode="auto">
              <a:xfrm>
                <a:off x="325774" y="18234"/>
                <a:ext cx="13372" cy="13371"/>
              </a:xfrm>
              <a:prstGeom prst="ellipse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827" name="组合 80"/>
          <p:cNvGrpSpPr/>
          <p:nvPr/>
        </p:nvGrpSpPr>
        <p:grpSpPr>
          <a:xfrm>
            <a:off x="6124575" y="2000250"/>
            <a:ext cx="1495425" cy="4857750"/>
            <a:chExt cx="1494972" cy="4858511"/>
          </a:xfrm>
        </p:grpSpPr>
        <p:sp>
          <p:nvSpPr>
            <p:cNvPr id="33828" name="六边形 8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33829" name="直接连接符 82"/>
            <p:cNvCxnSpPr>
              <a:cxnSpLocks noChangeShapeType="1"/>
            </p:cNvCxnSpPr>
            <p:nvPr/>
          </p:nvCxnSpPr>
          <p:spPr bwMode="auto">
            <a:xfrm flipH="1">
              <a:off x="743713" y="1639206"/>
              <a:ext cx="0" cy="3219305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grpSp>
          <p:nvGrpSpPr>
            <p:cNvPr id="33830" name="组合 83"/>
            <p:cNvGrpSpPr/>
            <p:nvPr/>
          </p:nvGrpSpPr>
          <p:grpSpPr>
            <a:xfrm>
              <a:off x="505694" y="344977"/>
              <a:ext cx="659519" cy="839652"/>
              <a:chExt cx="275936" cy="351302"/>
            </a:xfrm>
          </p:grpSpPr>
          <p:sp>
            <p:nvSpPr>
              <p:cNvPr id="33831" name="Freeform 252"/>
              <p:cNvSpPr>
                <a:spLocks noChangeArrowheads="1"/>
              </p:cNvSpPr>
              <p:nvPr/>
            </p:nvSpPr>
            <p:spPr bwMode="auto">
              <a:xfrm>
                <a:off x="26742" y="0"/>
                <a:ext cx="139792" cy="144654"/>
              </a:xfrm>
              <a:custGeom>
                <a:gdLst>
                  <a:gd fmla="*/ 12 w 89" name="T0"/>
                  <a:gd fmla="*/ 58 h 92" name="T1"/>
                  <a:gd fmla="*/ 12 w 89" name="T2"/>
                  <a:gd fmla="*/ 57 h 92" name="T3"/>
                  <a:gd fmla="*/ 44 w 89" name="T4"/>
                  <a:gd fmla="*/ 92 h 92" name="T5"/>
                  <a:gd fmla="*/ 76 w 89" name="T6"/>
                  <a:gd fmla="*/ 57 h 92" name="T7"/>
                  <a:gd fmla="*/ 76 w 89" name="T8"/>
                  <a:gd fmla="*/ 58 h 92" name="T9"/>
                  <a:gd fmla="*/ 87 w 89" name="T10"/>
                  <a:gd fmla="*/ 48 h 92" name="T11"/>
                  <a:gd fmla="*/ 81 w 89" name="T12"/>
                  <a:gd fmla="*/ 34 h 92" name="T13"/>
                  <a:gd fmla="*/ 79 w 89" name="T14"/>
                  <a:gd fmla="*/ 34 h 92" name="T15"/>
                  <a:gd fmla="*/ 79 w 89" name="T16"/>
                  <a:gd fmla="*/ 33 h 92" name="T17"/>
                  <a:gd fmla="*/ 44 w 89" name="T18"/>
                  <a:gd fmla="*/ 0 h 92" name="T19"/>
                  <a:gd fmla="*/ 9 w 89" name="T20"/>
                  <a:gd fmla="*/ 33 h 92" name="T21"/>
                  <a:gd fmla="*/ 9 w 89" name="T22"/>
                  <a:gd fmla="*/ 34 h 92" name="T23"/>
                  <a:gd fmla="*/ 7 w 89" name="T24"/>
                  <a:gd fmla="*/ 34 h 92" name="T25"/>
                  <a:gd fmla="*/ 1 w 89" name="T26"/>
                  <a:gd fmla="*/ 48 h 92" name="T27"/>
                  <a:gd fmla="*/ 12 w 89" name="T28"/>
                  <a:gd fmla="*/ 58 h 9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2" w="89">
                    <a:moveTo>
                      <a:pt x="12" y="58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8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9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4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8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3" y="54"/>
                      <a:pt x="7" y="58"/>
                      <a:pt x="12" y="58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32" name="Freeform 253"/>
              <p:cNvSpPr>
                <a:spLocks noChangeArrowheads="1"/>
              </p:cNvSpPr>
              <p:nvPr/>
            </p:nvSpPr>
            <p:spPr bwMode="auto">
              <a:xfrm>
                <a:off x="0" y="145869"/>
                <a:ext cx="188415" cy="143438"/>
              </a:xfrm>
              <a:custGeom>
                <a:gdLst>
                  <a:gd fmla="*/ 120 w 120" name="T0"/>
                  <a:gd fmla="*/ 22 h 91" name="T1"/>
                  <a:gd fmla="*/ 94 w 120" name="T2"/>
                  <a:gd fmla="*/ 0 h 91" name="T3"/>
                  <a:gd fmla="*/ 68 w 120" name="T4"/>
                  <a:gd fmla="*/ 44 h 91" name="T5"/>
                  <a:gd fmla="*/ 65 w 120" name="T6"/>
                  <a:gd fmla="*/ 24 h 91" name="T7"/>
                  <a:gd fmla="*/ 69 w 120" name="T8"/>
                  <a:gd fmla="*/ 18 h 91" name="T9"/>
                  <a:gd fmla="*/ 61 w 120" name="T10"/>
                  <a:gd fmla="*/ 11 h 91" name="T11"/>
                  <a:gd fmla="*/ 54 w 120" name="T12"/>
                  <a:gd fmla="*/ 18 h 91" name="T13"/>
                  <a:gd fmla="*/ 57 w 120" name="T14"/>
                  <a:gd fmla="*/ 24 h 91" name="T15"/>
                  <a:gd fmla="*/ 54 w 120" name="T16"/>
                  <a:gd fmla="*/ 44 h 91" name="T17"/>
                  <a:gd fmla="*/ 28 w 120" name="T18"/>
                  <a:gd fmla="*/ 0 h 91" name="T19"/>
                  <a:gd fmla="*/ 1 w 120" name="T20"/>
                  <a:gd fmla="*/ 29 h 91" name="T21"/>
                  <a:gd fmla="*/ 0 w 120" name="T22"/>
                  <a:gd fmla="*/ 84 h 91" name="T23"/>
                  <a:gd fmla="*/ 61 w 120" name="T24"/>
                  <a:gd fmla="*/ 91 h 91" name="T25"/>
                  <a:gd fmla="*/ 66 w 120" name="T26"/>
                  <a:gd fmla="*/ 91 h 91" name="T27"/>
                  <a:gd fmla="*/ 65 w 120" name="T28"/>
                  <a:gd fmla="*/ 78 h 91" name="T29"/>
                  <a:gd fmla="*/ 120 w 120" name="T30"/>
                  <a:gd fmla="*/ 22 h 9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1" w="120">
                    <a:moveTo>
                      <a:pt x="120" y="22"/>
                    </a:moveTo>
                    <a:cubicBezTo>
                      <a:pt x="115" y="13"/>
                      <a:pt x="106" y="5"/>
                      <a:pt x="94" y="0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9" y="21"/>
                      <a:pt x="69" y="18"/>
                    </a:cubicBezTo>
                    <a:cubicBezTo>
                      <a:pt x="69" y="14"/>
                      <a:pt x="65" y="11"/>
                      <a:pt x="61" y="11"/>
                    </a:cubicBezTo>
                    <a:cubicBezTo>
                      <a:pt x="57" y="11"/>
                      <a:pt x="54" y="14"/>
                      <a:pt x="54" y="18"/>
                    </a:cubicBezTo>
                    <a:cubicBezTo>
                      <a:pt x="54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7"/>
                      <a:pt x="3" y="17"/>
                      <a:pt x="1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2" y="91"/>
                      <a:pt x="61" y="91"/>
                    </a:cubicBezTo>
                    <a:cubicBezTo>
                      <a:pt x="63" y="91"/>
                      <a:pt x="65" y="91"/>
                      <a:pt x="66" y="91"/>
                    </a:cubicBezTo>
                    <a:cubicBezTo>
                      <a:pt x="65" y="87"/>
                      <a:pt x="65" y="82"/>
                      <a:pt x="65" y="78"/>
                    </a:cubicBezTo>
                    <a:cubicBezTo>
                      <a:pt x="65" y="48"/>
                      <a:pt x="89" y="24"/>
                      <a:pt x="120" y="22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33" name="Freeform 254"/>
              <p:cNvSpPr>
                <a:spLocks noChangeArrowheads="1" noEditPoints="1"/>
              </p:cNvSpPr>
              <p:nvPr/>
            </p:nvSpPr>
            <p:spPr bwMode="auto">
              <a:xfrm>
                <a:off x="108186" y="185984"/>
                <a:ext cx="167750" cy="165318"/>
              </a:xfrm>
              <a:custGeom>
                <a:gdLst>
                  <a:gd fmla="*/ 53 w 107" name="T0"/>
                  <a:gd fmla="*/ 0 h 104" name="T1"/>
                  <a:gd fmla="*/ 0 w 107" name="T2"/>
                  <a:gd fmla="*/ 52 h 104" name="T3"/>
                  <a:gd fmla="*/ 53 w 107" name="T4"/>
                  <a:gd fmla="*/ 104 h 104" name="T5"/>
                  <a:gd fmla="*/ 107 w 107" name="T6"/>
                  <a:gd fmla="*/ 52 h 104" name="T7"/>
                  <a:gd fmla="*/ 53 w 107" name="T8"/>
                  <a:gd fmla="*/ 0 h 104" name="T9"/>
                  <a:gd fmla="*/ 53 w 107" name="T10"/>
                  <a:gd fmla="*/ 95 h 104" name="T11"/>
                  <a:gd fmla="*/ 9 w 107" name="T12"/>
                  <a:gd fmla="*/ 52 h 104" name="T13"/>
                  <a:gd fmla="*/ 53 w 107" name="T14"/>
                  <a:gd fmla="*/ 10 h 104" name="T15"/>
                  <a:gd fmla="*/ 97 w 107" name="T16"/>
                  <a:gd fmla="*/ 52 h 104" name="T17"/>
                  <a:gd fmla="*/ 53 w 107" name="T18"/>
                  <a:gd fmla="*/ 95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107">
                    <a:moveTo>
                      <a:pt x="53" y="0"/>
                    </a:moveTo>
                    <a:cubicBezTo>
                      <a:pt x="24" y="0"/>
                      <a:pt x="0" y="24"/>
                      <a:pt x="0" y="52"/>
                    </a:cubicBezTo>
                    <a:cubicBezTo>
                      <a:pt x="0" y="81"/>
                      <a:pt x="24" y="104"/>
                      <a:pt x="53" y="104"/>
                    </a:cubicBezTo>
                    <a:cubicBezTo>
                      <a:pt x="83" y="104"/>
                      <a:pt x="107" y="81"/>
                      <a:pt x="107" y="52"/>
                    </a:cubicBezTo>
                    <a:cubicBezTo>
                      <a:pt x="107" y="24"/>
                      <a:pt x="83" y="0"/>
                      <a:pt x="53" y="0"/>
                    </a:cubicBezTo>
                    <a:close/>
                    <a:moveTo>
                      <a:pt x="53" y="95"/>
                    </a:moveTo>
                    <a:cubicBezTo>
                      <a:pt x="29" y="95"/>
                      <a:pt x="9" y="76"/>
                      <a:pt x="9" y="52"/>
                    </a:cubicBezTo>
                    <a:cubicBezTo>
                      <a:pt x="9" y="29"/>
                      <a:pt x="29" y="10"/>
                      <a:pt x="53" y="10"/>
                    </a:cubicBezTo>
                    <a:cubicBezTo>
                      <a:pt x="77" y="10"/>
                      <a:pt x="97" y="29"/>
                      <a:pt x="97" y="52"/>
                    </a:cubicBezTo>
                    <a:cubicBezTo>
                      <a:pt x="97" y="76"/>
                      <a:pt x="77" y="95"/>
                      <a:pt x="53" y="95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34" name="Freeform 255"/>
              <p:cNvSpPr>
                <a:spLocks noChangeArrowheads="1" noEditPoints="1"/>
              </p:cNvSpPr>
              <p:nvPr/>
            </p:nvSpPr>
            <p:spPr bwMode="auto">
              <a:xfrm>
                <a:off x="128851" y="209079"/>
                <a:ext cx="126420" cy="121558"/>
              </a:xfrm>
              <a:custGeom>
                <a:gdLst>
                  <a:gd fmla="*/ 40 w 80" name="T0"/>
                  <a:gd fmla="*/ 0 h 77" name="T1"/>
                  <a:gd fmla="*/ 0 w 80" name="T2"/>
                  <a:gd fmla="*/ 38 h 77" name="T3"/>
                  <a:gd fmla="*/ 40 w 80" name="T4"/>
                  <a:gd fmla="*/ 77 h 77" name="T5"/>
                  <a:gd fmla="*/ 80 w 80" name="T6"/>
                  <a:gd fmla="*/ 38 h 77" name="T7"/>
                  <a:gd fmla="*/ 40 w 80" name="T8"/>
                  <a:gd fmla="*/ 0 h 77" name="T9"/>
                  <a:gd fmla="*/ 66 w 80" name="T10"/>
                  <a:gd fmla="*/ 43 h 77" name="T11"/>
                  <a:gd fmla="*/ 45 w 80" name="T12"/>
                  <a:gd fmla="*/ 43 h 77" name="T13"/>
                  <a:gd fmla="*/ 45 w 80" name="T14"/>
                  <a:gd fmla="*/ 66 h 77" name="T15"/>
                  <a:gd fmla="*/ 35 w 80" name="T16"/>
                  <a:gd fmla="*/ 66 h 77" name="T17"/>
                  <a:gd fmla="*/ 35 w 80" name="T18"/>
                  <a:gd fmla="*/ 43 h 77" name="T19"/>
                  <a:gd fmla="*/ 14 w 80" name="T20"/>
                  <a:gd fmla="*/ 43 h 77" name="T21"/>
                  <a:gd fmla="*/ 14 w 80" name="T22"/>
                  <a:gd fmla="*/ 34 h 77" name="T23"/>
                  <a:gd fmla="*/ 35 w 80" name="T24"/>
                  <a:gd fmla="*/ 34 h 77" name="T25"/>
                  <a:gd fmla="*/ 35 w 80" name="T26"/>
                  <a:gd fmla="*/ 12 h 77" name="T27"/>
                  <a:gd fmla="*/ 45 w 80" name="T28"/>
                  <a:gd fmla="*/ 12 h 77" name="T29"/>
                  <a:gd fmla="*/ 45 w 80" name="T30"/>
                  <a:gd fmla="*/ 34 h 77" name="T31"/>
                  <a:gd fmla="*/ 66 w 80" name="T32"/>
                  <a:gd fmla="*/ 34 h 77" name="T33"/>
                  <a:gd fmla="*/ 66 w 80" name="T34"/>
                  <a:gd fmla="*/ 43 h 7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" w="80">
                    <a:moveTo>
                      <a:pt x="40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59"/>
                      <a:pt x="18" y="77"/>
                      <a:pt x="40" y="77"/>
                    </a:cubicBezTo>
                    <a:cubicBezTo>
                      <a:pt x="62" y="77"/>
                      <a:pt x="80" y="59"/>
                      <a:pt x="80" y="38"/>
                    </a:cubicBezTo>
                    <a:cubicBezTo>
                      <a:pt x="80" y="17"/>
                      <a:pt x="62" y="0"/>
                      <a:pt x="40" y="0"/>
                    </a:cubicBezTo>
                    <a:close/>
                    <a:moveTo>
                      <a:pt x="66" y="43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66" y="34"/>
                      <a:pt x="66" y="34"/>
                      <a:pt x="66" y="34"/>
                    </a:cubicBezTo>
                    <a:lnTo>
                      <a:pt x="66" y="43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  <p:grpSp>
        <p:nvGrpSpPr>
          <p:cNvPr id="33835" name="组合 88"/>
          <p:cNvGrpSpPr/>
          <p:nvPr/>
        </p:nvGrpSpPr>
        <p:grpSpPr>
          <a:xfrm>
            <a:off x="1498600" y="2000250"/>
            <a:ext cx="1495425" cy="4914900"/>
            <a:chExt cx="1494972" cy="4915661"/>
          </a:xfrm>
        </p:grpSpPr>
        <p:cxnSp>
          <p:nvCxnSpPr>
            <p:cNvPr id="33836" name="直接连接符 89"/>
            <p:cNvCxnSpPr>
              <a:cxnSpLocks noChangeShapeType="1"/>
              <a:stCxn id="33837" idx="1"/>
            </p:cNvCxnSpPr>
            <p:nvPr/>
          </p:nvCxnSpPr>
          <p:spPr bwMode="auto">
            <a:xfrm flipH="1">
              <a:off x="747486" y="1643600"/>
              <a:ext cx="0" cy="3272061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33837" name="六边形 9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grpSp>
          <p:nvGrpSpPr>
            <p:cNvPr id="33838" name="组合 91"/>
            <p:cNvGrpSpPr/>
            <p:nvPr/>
          </p:nvGrpSpPr>
          <p:grpSpPr>
            <a:xfrm>
              <a:off x="341120" y="512037"/>
              <a:ext cx="790260" cy="546206"/>
              <a:chExt cx="330637" cy="228528"/>
            </a:xfrm>
          </p:grpSpPr>
          <p:sp>
            <p:nvSpPr>
              <p:cNvPr id="33839" name="Freeform 273"/>
              <p:cNvSpPr>
                <a:spLocks noChangeArrowheads="1" noEditPoints="1"/>
              </p:cNvSpPr>
              <p:nvPr/>
            </p:nvSpPr>
            <p:spPr bwMode="auto">
              <a:xfrm>
                <a:off x="0" y="188414"/>
                <a:ext cx="277151" cy="40114"/>
              </a:xfrm>
              <a:custGeom>
                <a:gdLst>
                  <a:gd fmla="*/ 255 w 259" name="T0"/>
                  <a:gd fmla="*/ 0 h 38" name="T1"/>
                  <a:gd fmla="*/ 4 w 259" name="T2"/>
                  <a:gd fmla="*/ 0 h 38" name="T3"/>
                  <a:gd fmla="*/ 0 w 259" name="T4"/>
                  <a:gd fmla="*/ 17 h 38" name="T5"/>
                  <a:gd fmla="*/ 0 w 259" name="T6"/>
                  <a:gd fmla="*/ 38 h 38" name="T7"/>
                  <a:gd fmla="*/ 259 w 259" name="T8"/>
                  <a:gd fmla="*/ 38 h 38" name="T9"/>
                  <a:gd fmla="*/ 259 w 259" name="T10"/>
                  <a:gd fmla="*/ 17 h 38" name="T11"/>
                  <a:gd fmla="*/ 255 w 259" name="T12"/>
                  <a:gd fmla="*/ 0 h 38" name="T13"/>
                  <a:gd fmla="*/ 171 w 259" name="T14"/>
                  <a:gd fmla="*/ 31 h 38" name="T15"/>
                  <a:gd fmla="*/ 87 w 259" name="T16"/>
                  <a:gd fmla="*/ 31 h 38" name="T17"/>
                  <a:gd fmla="*/ 87 w 259" name="T18"/>
                  <a:gd fmla="*/ 20 h 38" name="T19"/>
                  <a:gd fmla="*/ 171 w 259" name="T20"/>
                  <a:gd fmla="*/ 20 h 38" name="T21"/>
                  <a:gd fmla="*/ 171 w 259" name="T22"/>
                  <a:gd fmla="*/ 31 h 3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8" w="259">
                    <a:moveTo>
                      <a:pt x="255" y="0"/>
                    </a:moveTo>
                    <a:lnTo>
                      <a:pt x="4" y="0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259" y="38"/>
                    </a:lnTo>
                    <a:lnTo>
                      <a:pt x="259" y="17"/>
                    </a:lnTo>
                    <a:lnTo>
                      <a:pt x="255" y="0"/>
                    </a:lnTo>
                    <a:close/>
                    <a:moveTo>
                      <a:pt x="171" y="31"/>
                    </a:moveTo>
                    <a:lnTo>
                      <a:pt x="87" y="31"/>
                    </a:lnTo>
                    <a:lnTo>
                      <a:pt x="87" y="20"/>
                    </a:lnTo>
                    <a:lnTo>
                      <a:pt x="171" y="20"/>
                    </a:lnTo>
                    <a:lnTo>
                      <a:pt x="171" y="31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0" name="Freeform 274"/>
              <p:cNvSpPr>
                <a:spLocks noChangeArrowheads="1"/>
              </p:cNvSpPr>
              <p:nvPr/>
            </p:nvSpPr>
            <p:spPr bwMode="auto">
              <a:xfrm>
                <a:off x="229744" y="26743"/>
                <a:ext cx="100893" cy="36467"/>
              </a:xfrm>
              <a:custGeom>
                <a:gdLst>
                  <a:gd fmla="*/ 94 w 94" name="T0"/>
                  <a:gd fmla="*/ 0 h 34" name="T1"/>
                  <a:gd fmla="*/ 15 w 94" name="T2"/>
                  <a:gd fmla="*/ 0 h 34" name="T3"/>
                  <a:gd fmla="*/ 0 w 94" name="T4"/>
                  <a:gd fmla="*/ 19 h 34" name="T5"/>
                  <a:gd fmla="*/ 12 w 94" name="T6"/>
                  <a:gd fmla="*/ 34 h 34" name="T7"/>
                  <a:gd fmla="*/ 66 w 94" name="T8"/>
                  <a:gd fmla="*/ 34 h 34" name="T9"/>
                  <a:gd fmla="*/ 94 w 94" name="T10"/>
                  <a:gd fmla="*/ 0 h 3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4" w="94">
                    <a:moveTo>
                      <a:pt x="94" y="0"/>
                    </a:moveTo>
                    <a:lnTo>
                      <a:pt x="15" y="0"/>
                    </a:lnTo>
                    <a:lnTo>
                      <a:pt x="0" y="19"/>
                    </a:lnTo>
                    <a:lnTo>
                      <a:pt x="12" y="34"/>
                    </a:lnTo>
                    <a:lnTo>
                      <a:pt x="66" y="3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1" name="Freeform 275"/>
              <p:cNvSpPr>
                <a:spLocks noChangeArrowheads="1"/>
              </p:cNvSpPr>
              <p:nvPr/>
            </p:nvSpPr>
            <p:spPr bwMode="auto">
              <a:xfrm>
                <a:off x="260134" y="63210"/>
                <a:ext cx="42545" cy="88737"/>
              </a:xfrm>
              <a:custGeom>
                <a:gdLst>
                  <a:gd fmla="*/ 0 w 40" name="T0"/>
                  <a:gd fmla="*/ 21 h 83" name="T1"/>
                  <a:gd fmla="*/ 0 w 40" name="T2"/>
                  <a:gd fmla="*/ 83 h 83" name="T3"/>
                  <a:gd fmla="*/ 40 w 40" name="T4"/>
                  <a:gd fmla="*/ 64 h 83" name="T5"/>
                  <a:gd fmla="*/ 40 w 40" name="T6"/>
                  <a:gd fmla="*/ 0 h 83" name="T7"/>
                  <a:gd fmla="*/ 0 w 40" name="T8"/>
                  <a:gd fmla="*/ 19 h 83" name="T9"/>
                  <a:gd fmla="*/ 0 w 40" name="T10"/>
                  <a:gd fmla="*/ 21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40">
                    <a:moveTo>
                      <a:pt x="0" y="21"/>
                    </a:moveTo>
                    <a:lnTo>
                      <a:pt x="0" y="83"/>
                    </a:lnTo>
                    <a:lnTo>
                      <a:pt x="40" y="64"/>
                    </a:lnTo>
                    <a:lnTo>
                      <a:pt x="40" y="0"/>
                    </a:lnTo>
                    <a:lnTo>
                      <a:pt x="0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2" name="Freeform 276"/>
              <p:cNvSpPr>
                <a:spLocks noChangeArrowheads="1"/>
              </p:cNvSpPr>
              <p:nvPr/>
            </p:nvSpPr>
            <p:spPr bwMode="auto">
              <a:xfrm>
                <a:off x="141007" y="49839"/>
                <a:ext cx="111833" cy="30390"/>
              </a:xfrm>
              <a:custGeom>
                <a:gdLst>
                  <a:gd fmla="*/ 0 w 105" name="T0"/>
                  <a:gd fmla="*/ 0 h 29" name="T1"/>
                  <a:gd fmla="*/ 26 w 105" name="T2"/>
                  <a:gd fmla="*/ 29 h 29" name="T3"/>
                  <a:gd fmla="*/ 105 w 105" name="T4"/>
                  <a:gd fmla="*/ 29 h 29" name="T5"/>
                  <a:gd fmla="*/ 80 w 105" name="T6"/>
                  <a:gd fmla="*/ 0 h 29" name="T7"/>
                  <a:gd fmla="*/ 0 w 105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05">
                    <a:moveTo>
                      <a:pt x="0" y="0"/>
                    </a:moveTo>
                    <a:lnTo>
                      <a:pt x="26" y="29"/>
                    </a:lnTo>
                    <a:lnTo>
                      <a:pt x="105" y="2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3" name="Freeform 277"/>
              <p:cNvSpPr>
                <a:spLocks noChangeArrowheads="1"/>
              </p:cNvSpPr>
              <p:nvPr/>
            </p:nvSpPr>
            <p:spPr bwMode="auto">
              <a:xfrm>
                <a:off x="20665" y="0"/>
                <a:ext cx="232175" cy="183552"/>
              </a:xfrm>
              <a:custGeom>
                <a:gdLst>
                  <a:gd fmla="*/ 218 w 218" name="T0"/>
                  <a:gd fmla="*/ 152 h 171" name="T1"/>
                  <a:gd fmla="*/ 218 w 218" name="T2"/>
                  <a:gd fmla="*/ 152 h 171" name="T3"/>
                  <a:gd fmla="*/ 218 w 218" name="T4"/>
                  <a:gd fmla="*/ 151 h 171" name="T5"/>
                  <a:gd fmla="*/ 200 w 218" name="T6"/>
                  <a:gd fmla="*/ 151 h 171" name="T7"/>
                  <a:gd fmla="*/ 200 w 218" name="T8"/>
                  <a:gd fmla="*/ 152 h 171" name="T9"/>
                  <a:gd fmla="*/ 18 w 218" name="T10"/>
                  <a:gd fmla="*/ 152 h 171" name="T11"/>
                  <a:gd fmla="*/ 18 w 218" name="T12"/>
                  <a:gd fmla="*/ 19 h 171" name="T13"/>
                  <a:gd fmla="*/ 200 w 218" name="T14"/>
                  <a:gd fmla="*/ 19 h 171" name="T15"/>
                  <a:gd fmla="*/ 200 w 218" name="T16"/>
                  <a:gd fmla="*/ 28 h 171" name="T17"/>
                  <a:gd fmla="*/ 208 w 218" name="T18"/>
                  <a:gd fmla="*/ 19 h 171" name="T19"/>
                  <a:gd fmla="*/ 218 w 218" name="T20"/>
                  <a:gd fmla="*/ 19 h 171" name="T21"/>
                  <a:gd fmla="*/ 218 w 218" name="T22"/>
                  <a:gd fmla="*/ 0 h 171" name="T23"/>
                  <a:gd fmla="*/ 0 w 218" name="T24"/>
                  <a:gd fmla="*/ 0 h 171" name="T25"/>
                  <a:gd fmla="*/ 0 w 218" name="T26"/>
                  <a:gd fmla="*/ 171 h 171" name="T27"/>
                  <a:gd fmla="*/ 218 w 218" name="T28"/>
                  <a:gd fmla="*/ 171 h 171" name="T29"/>
                  <a:gd fmla="*/ 218 w 218" name="T30"/>
                  <a:gd fmla="*/ 152 h 17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71" w="218">
                    <a:moveTo>
                      <a:pt x="218" y="152"/>
                    </a:moveTo>
                    <a:lnTo>
                      <a:pt x="218" y="152"/>
                    </a:lnTo>
                    <a:lnTo>
                      <a:pt x="218" y="151"/>
                    </a:lnTo>
                    <a:lnTo>
                      <a:pt x="200" y="151"/>
                    </a:lnTo>
                    <a:lnTo>
                      <a:pt x="200" y="152"/>
                    </a:lnTo>
                    <a:lnTo>
                      <a:pt x="18" y="152"/>
                    </a:lnTo>
                    <a:lnTo>
                      <a:pt x="18" y="19"/>
                    </a:lnTo>
                    <a:lnTo>
                      <a:pt x="200" y="19"/>
                    </a:lnTo>
                    <a:lnTo>
                      <a:pt x="200" y="28"/>
                    </a:lnTo>
                    <a:lnTo>
                      <a:pt x="208" y="19"/>
                    </a:lnTo>
                    <a:lnTo>
                      <a:pt x="218" y="19"/>
                    </a:lnTo>
                    <a:lnTo>
                      <a:pt x="218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218" y="171"/>
                    </a:lnTo>
                    <a:lnTo>
                      <a:pt x="218" y="152"/>
                    </a:ln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4" name="Freeform 278"/>
              <p:cNvSpPr>
                <a:spLocks noChangeArrowheads="1"/>
              </p:cNvSpPr>
              <p:nvPr/>
            </p:nvSpPr>
            <p:spPr bwMode="auto">
              <a:xfrm>
                <a:off x="171396" y="86306"/>
                <a:ext cx="85090" cy="66857"/>
              </a:xfrm>
              <a:custGeom>
                <a:gdLst>
                  <a:gd fmla="*/ 80 w 80" name="T0"/>
                  <a:gd fmla="*/ 63 h 63" name="T1"/>
                  <a:gd fmla="*/ 80 w 80" name="T2"/>
                  <a:gd fmla="*/ 0 h 63" name="T3"/>
                  <a:gd fmla="*/ 0 w 80" name="T4"/>
                  <a:gd fmla="*/ 0 h 63" name="T5"/>
                  <a:gd fmla="*/ 0 w 80" name="T6"/>
                  <a:gd fmla="*/ 63 h 63" name="T7"/>
                  <a:gd fmla="*/ 80 w 80" name="T8"/>
                  <a:gd fmla="*/ 63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80">
                    <a:moveTo>
                      <a:pt x="80" y="63"/>
                    </a:moveTo>
                    <a:lnTo>
                      <a:pt x="80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80" y="63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45" name="Rectangle 279"/>
              <p:cNvSpPr>
                <a:spLocks noChangeArrowheads="1"/>
              </p:cNvSpPr>
              <p:nvPr/>
            </p:nvSpPr>
            <p:spPr bwMode="auto">
              <a:xfrm>
                <a:off x="54701" y="51054"/>
                <a:ext cx="83875" cy="18233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6" name="Rectangle 280"/>
              <p:cNvSpPr>
                <a:spLocks noChangeArrowheads="1"/>
              </p:cNvSpPr>
              <p:nvPr/>
            </p:nvSpPr>
            <p:spPr bwMode="auto">
              <a:xfrm>
                <a:off x="54701" y="87522"/>
                <a:ext cx="83875" cy="18233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7" name="Rectangle 281"/>
              <p:cNvSpPr>
                <a:spLocks noChangeArrowheads="1"/>
              </p:cNvSpPr>
              <p:nvPr/>
            </p:nvSpPr>
            <p:spPr bwMode="auto">
              <a:xfrm>
                <a:off x="54701" y="125204"/>
                <a:ext cx="83875" cy="18234"/>
              </a:xfrm>
              <a:prstGeom prst="rect">
                <a:avLst/>
              </a:pr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40148" lIns="80296" rIns="80296" tIns="40148"/>
              <a:lstStyle/>
              <a:p>
                <a:endParaRPr altLang="en-US" lang="zh-CN" sz="15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848" name="组合 101"/>
          <p:cNvGrpSpPr/>
          <p:nvPr/>
        </p:nvGrpSpPr>
        <p:grpSpPr>
          <a:xfrm>
            <a:off x="7337425" y="3643313"/>
            <a:ext cx="1493838" cy="3271837"/>
            <a:chExt cx="1494972" cy="3272061"/>
          </a:xfrm>
        </p:grpSpPr>
        <p:sp>
          <p:nvSpPr>
            <p:cNvPr id="33849" name="六边形 102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33850" name="直接连接符 103"/>
            <p:cNvCxnSpPr>
              <a:cxnSpLocks noChangeShapeType="1"/>
            </p:cNvCxnSpPr>
            <p:nvPr/>
          </p:nvCxnSpPr>
          <p:spPr bwMode="auto">
            <a:xfrm flipH="1">
              <a:off x="741898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0A6FB3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grpSp>
          <p:nvGrpSpPr>
            <p:cNvPr id="33851" name="组合 104"/>
            <p:cNvGrpSpPr/>
            <p:nvPr/>
          </p:nvGrpSpPr>
          <p:grpSpPr>
            <a:xfrm>
              <a:off x="500269" y="358732"/>
              <a:ext cx="586886" cy="900662"/>
              <a:chExt cx="245547" cy="376829"/>
            </a:xfrm>
          </p:grpSpPr>
          <p:sp>
            <p:nvSpPr>
              <p:cNvPr id="33852" name="Freeform 344"/>
              <p:cNvSpPr>
                <a:spLocks noChangeArrowheads="1"/>
              </p:cNvSpPr>
              <p:nvPr/>
            </p:nvSpPr>
            <p:spPr bwMode="auto">
              <a:xfrm>
                <a:off x="27958" y="0"/>
                <a:ext cx="148300" cy="153163"/>
              </a:xfrm>
              <a:custGeom>
                <a:gdLst>
                  <a:gd fmla="*/ 13 w 94" name="T0"/>
                  <a:gd fmla="*/ 61 h 97" name="T1"/>
                  <a:gd fmla="*/ 13 w 94" name="T2"/>
                  <a:gd fmla="*/ 61 h 97" name="T3"/>
                  <a:gd fmla="*/ 47 w 94" name="T4"/>
                  <a:gd fmla="*/ 97 h 97" name="T5"/>
                  <a:gd fmla="*/ 81 w 94" name="T6"/>
                  <a:gd fmla="*/ 61 h 97" name="T7"/>
                  <a:gd fmla="*/ 81 w 94" name="T8"/>
                  <a:gd fmla="*/ 61 h 97" name="T9"/>
                  <a:gd fmla="*/ 92 w 94" name="T10"/>
                  <a:gd fmla="*/ 51 h 97" name="T11"/>
                  <a:gd fmla="*/ 86 w 94" name="T12"/>
                  <a:gd fmla="*/ 37 h 97" name="T13"/>
                  <a:gd fmla="*/ 84 w 94" name="T14"/>
                  <a:gd fmla="*/ 37 h 97" name="T15"/>
                  <a:gd fmla="*/ 84 w 94" name="T16"/>
                  <a:gd fmla="*/ 36 h 97" name="T17"/>
                  <a:gd fmla="*/ 47 w 94" name="T18"/>
                  <a:gd fmla="*/ 0 h 97" name="T19"/>
                  <a:gd fmla="*/ 10 w 94" name="T20"/>
                  <a:gd fmla="*/ 36 h 97" name="T21"/>
                  <a:gd fmla="*/ 10 w 94" name="T22"/>
                  <a:gd fmla="*/ 37 h 97" name="T23"/>
                  <a:gd fmla="*/ 7 w 94" name="T24"/>
                  <a:gd fmla="*/ 37 h 97" name="T25"/>
                  <a:gd fmla="*/ 1 w 94" name="T26"/>
                  <a:gd fmla="*/ 51 h 97" name="T27"/>
                  <a:gd fmla="*/ 13 w 94" name="T28"/>
                  <a:gd fmla="*/ 61 h 9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7" w="94">
                    <a:moveTo>
                      <a:pt x="13" y="61"/>
                    </a:moveTo>
                    <a:cubicBezTo>
                      <a:pt x="13" y="61"/>
                      <a:pt x="13" y="61"/>
                      <a:pt x="13" y="61"/>
                    </a:cubicBezTo>
                    <a:cubicBezTo>
                      <a:pt x="17" y="80"/>
                      <a:pt x="31" y="97"/>
                      <a:pt x="47" y="97"/>
                    </a:cubicBezTo>
                    <a:cubicBezTo>
                      <a:pt x="63" y="97"/>
                      <a:pt x="77" y="80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6" y="62"/>
                      <a:pt x="91" y="58"/>
                      <a:pt x="92" y="51"/>
                    </a:cubicBezTo>
                    <a:cubicBezTo>
                      <a:pt x="94" y="44"/>
                      <a:pt x="91" y="38"/>
                      <a:pt x="86" y="37"/>
                    </a:cubicBezTo>
                    <a:cubicBezTo>
                      <a:pt x="86" y="37"/>
                      <a:pt x="85" y="37"/>
                      <a:pt x="84" y="37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7" y="0"/>
                    </a:cubicBezTo>
                    <a:cubicBezTo>
                      <a:pt x="26" y="0"/>
                      <a:pt x="10" y="16"/>
                      <a:pt x="10" y="36"/>
                    </a:cubicBezTo>
                    <a:cubicBezTo>
                      <a:pt x="10" y="36"/>
                      <a:pt x="10" y="36"/>
                      <a:pt x="10" y="37"/>
                    </a:cubicBezTo>
                    <a:cubicBezTo>
                      <a:pt x="9" y="37"/>
                      <a:pt x="8" y="37"/>
                      <a:pt x="7" y="37"/>
                    </a:cubicBezTo>
                    <a:cubicBezTo>
                      <a:pt x="3" y="38"/>
                      <a:pt x="0" y="44"/>
                      <a:pt x="1" y="51"/>
                    </a:cubicBezTo>
                    <a:cubicBezTo>
                      <a:pt x="3" y="58"/>
                      <a:pt x="8" y="62"/>
                      <a:pt x="13" y="61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3" name="Freeform 345"/>
              <p:cNvSpPr>
                <a:spLocks noChangeArrowheads="1"/>
              </p:cNvSpPr>
              <p:nvPr/>
            </p:nvSpPr>
            <p:spPr bwMode="auto">
              <a:xfrm flipH="1">
                <a:off x="177475" y="300247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C63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4" name="Freeform 346"/>
              <p:cNvSpPr>
                <a:spLocks noChangeArrowheads="1"/>
              </p:cNvSpPr>
              <p:nvPr/>
            </p:nvSpPr>
            <p:spPr bwMode="auto">
              <a:xfrm>
                <a:off x="162888" y="216372"/>
                <a:ext cx="14587" cy="71719"/>
              </a:xfrm>
              <a:custGeom>
                <a:gdLst>
                  <a:gd fmla="*/ 0 w 9" name="T0"/>
                  <a:gd fmla="*/ 0 h 46" name="T1"/>
                  <a:gd fmla="*/ 4 w 9" name="T2"/>
                  <a:gd fmla="*/ 46 h 46" name="T3"/>
                  <a:gd fmla="*/ 9 w 9" name="T4"/>
                  <a:gd fmla="*/ 44 h 46" name="T5"/>
                  <a:gd fmla="*/ 6 w 9" name="T6"/>
                  <a:gd fmla="*/ 0 h 46" name="T7"/>
                  <a:gd fmla="*/ 0 w 9" name="T8"/>
                  <a:gd fmla="*/ 0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9">
                    <a:moveTo>
                      <a:pt x="0" y="0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6" y="46"/>
                      <a:pt x="7" y="45"/>
                      <a:pt x="9" y="4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5" name="Freeform 347"/>
              <p:cNvSpPr>
                <a:spLocks noChangeArrowheads="1"/>
              </p:cNvSpPr>
              <p:nvPr/>
            </p:nvSpPr>
            <p:spPr bwMode="auto">
              <a:xfrm>
                <a:off x="215157" y="300247"/>
                <a:ext cx="1216" cy="0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  <a:gd fmla="*/ 1 w 1" name="T4"/>
                  <a:gd fmla="*/ 0 h 1" name="T5"/>
                  <a:gd fmla="*/ 0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C63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6" name="Freeform 348"/>
              <p:cNvSpPr>
                <a:spLocks noChangeArrowheads="1"/>
              </p:cNvSpPr>
              <p:nvPr/>
            </p:nvSpPr>
            <p:spPr bwMode="auto">
              <a:xfrm>
                <a:off x="216373" y="216372"/>
                <a:ext cx="13371" cy="71719"/>
              </a:xfrm>
              <a:custGeom>
                <a:gdLst>
                  <a:gd fmla="*/ 8 w 8" name="T0"/>
                  <a:gd fmla="*/ 0 h 46" name="T1"/>
                  <a:gd fmla="*/ 3 w 8" name="T2"/>
                  <a:gd fmla="*/ 0 h 46" name="T3"/>
                  <a:gd fmla="*/ 0 w 8" name="T4"/>
                  <a:gd fmla="*/ 44 h 46" name="T5"/>
                  <a:gd fmla="*/ 4 w 8" name="T6"/>
                  <a:gd fmla="*/ 46 h 46" name="T7"/>
                  <a:gd fmla="*/ 8 w 8" name="T8"/>
                  <a:gd fmla="*/ 0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5"/>
                      <a:pt x="3" y="46"/>
                      <a:pt x="4" y="46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7" name="Freeform 349"/>
              <p:cNvSpPr>
                <a:spLocks noChangeArrowheads="1" noEditPoints="1"/>
              </p:cNvSpPr>
              <p:nvPr/>
            </p:nvSpPr>
            <p:spPr bwMode="auto">
              <a:xfrm>
                <a:off x="149516" y="284445"/>
                <a:ext cx="96031" cy="92384"/>
              </a:xfrm>
              <a:custGeom>
                <a:gdLst>
                  <a:gd fmla="*/ 30 w 61" name="T0"/>
                  <a:gd fmla="*/ 0 h 59" name="T1"/>
                  <a:gd fmla="*/ 0 w 61" name="T2"/>
                  <a:gd fmla="*/ 30 h 59" name="T3"/>
                  <a:gd fmla="*/ 30 w 61" name="T4"/>
                  <a:gd fmla="*/ 59 h 59" name="T5"/>
                  <a:gd fmla="*/ 61 w 61" name="T6"/>
                  <a:gd fmla="*/ 30 h 59" name="T7"/>
                  <a:gd fmla="*/ 30 w 61" name="T8"/>
                  <a:gd fmla="*/ 0 h 59" name="T9"/>
                  <a:gd fmla="*/ 30 w 61" name="T10"/>
                  <a:gd fmla="*/ 54 h 59" name="T11"/>
                  <a:gd fmla="*/ 5 w 61" name="T12"/>
                  <a:gd fmla="*/ 30 h 59" name="T13"/>
                  <a:gd fmla="*/ 30 w 61" name="T14"/>
                  <a:gd fmla="*/ 5 h 59" name="T15"/>
                  <a:gd fmla="*/ 56 w 61" name="T16"/>
                  <a:gd fmla="*/ 30 h 59" name="T17"/>
                  <a:gd fmla="*/ 30 w 61" name="T18"/>
                  <a:gd fmla="*/ 54 h 5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9" w="61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59"/>
                      <a:pt x="30" y="59"/>
                    </a:cubicBezTo>
                    <a:cubicBezTo>
                      <a:pt x="47" y="59"/>
                      <a:pt x="61" y="46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4"/>
                    </a:moveTo>
                    <a:cubicBezTo>
                      <a:pt x="16" y="54"/>
                      <a:pt x="5" y="43"/>
                      <a:pt x="5" y="30"/>
                    </a:cubicBezTo>
                    <a:cubicBezTo>
                      <a:pt x="5" y="16"/>
                      <a:pt x="16" y="5"/>
                      <a:pt x="30" y="5"/>
                    </a:cubicBezTo>
                    <a:cubicBezTo>
                      <a:pt x="44" y="5"/>
                      <a:pt x="56" y="16"/>
                      <a:pt x="56" y="30"/>
                    </a:cubicBezTo>
                    <a:cubicBezTo>
                      <a:pt x="56" y="43"/>
                      <a:pt x="44" y="54"/>
                      <a:pt x="30" y="54"/>
                    </a:cubicBez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8" name="Freeform 350"/>
              <p:cNvSpPr>
                <a:spLocks noChangeArrowheads="1"/>
              </p:cNvSpPr>
              <p:nvPr/>
            </p:nvSpPr>
            <p:spPr bwMode="auto">
              <a:xfrm>
                <a:off x="179906" y="211510"/>
                <a:ext cx="34036" cy="72935"/>
              </a:xfrm>
              <a:custGeom>
                <a:gdLst>
                  <a:gd fmla="*/ 2 w 21" name="T0"/>
                  <a:gd fmla="*/ 46 h 46" name="T1"/>
                  <a:gd fmla="*/ 10 w 21" name="T2"/>
                  <a:gd fmla="*/ 45 h 46" name="T3"/>
                  <a:gd fmla="*/ 18 w 21" name="T4"/>
                  <a:gd fmla="*/ 46 h 46" name="T5"/>
                  <a:gd fmla="*/ 21 w 21" name="T6"/>
                  <a:gd fmla="*/ 0 h 46" name="T7"/>
                  <a:gd fmla="*/ 0 w 21" name="T8"/>
                  <a:gd fmla="*/ 0 h 46" name="T9"/>
                  <a:gd fmla="*/ 2 w 21" name="T10"/>
                  <a:gd fmla="*/ 46 h 4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6" w="21">
                    <a:moveTo>
                      <a:pt x="2" y="46"/>
                    </a:moveTo>
                    <a:cubicBezTo>
                      <a:pt x="5" y="45"/>
                      <a:pt x="7" y="45"/>
                      <a:pt x="10" y="45"/>
                    </a:cubicBezTo>
                    <a:cubicBezTo>
                      <a:pt x="13" y="45"/>
                      <a:pt x="16" y="45"/>
                      <a:pt x="18" y="4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59" name="Freeform 351"/>
              <p:cNvSpPr>
                <a:spLocks noChangeArrowheads="1"/>
              </p:cNvSpPr>
              <p:nvPr/>
            </p:nvSpPr>
            <p:spPr bwMode="auto">
              <a:xfrm>
                <a:off x="0" y="156809"/>
                <a:ext cx="203001" cy="150731"/>
              </a:xfrm>
              <a:custGeom>
                <a:gdLst>
                  <a:gd fmla="*/ 104 w 129" name="T0"/>
                  <a:gd fmla="*/ 84 h 96" name="T1"/>
                  <a:gd fmla="*/ 100 w 129" name="T2"/>
                  <a:gd fmla="*/ 34 h 96" name="T3"/>
                  <a:gd fmla="*/ 111 w 129" name="T4"/>
                  <a:gd fmla="*/ 34 h 96" name="T5"/>
                  <a:gd fmla="*/ 111 w 129" name="T6"/>
                  <a:gd fmla="*/ 31 h 96" name="T7"/>
                  <a:gd fmla="*/ 129 w 129" name="T8"/>
                  <a:gd fmla="*/ 31 h 96" name="T9"/>
                  <a:gd fmla="*/ 129 w 129" name="T10"/>
                  <a:gd fmla="*/ 31 h 96" name="T11"/>
                  <a:gd fmla="*/ 100 w 129" name="T12"/>
                  <a:gd fmla="*/ 0 h 96" name="T13"/>
                  <a:gd fmla="*/ 72 w 129" name="T14"/>
                  <a:gd fmla="*/ 47 h 96" name="T15"/>
                  <a:gd fmla="*/ 69 w 129" name="T16"/>
                  <a:gd fmla="*/ 26 h 96" name="T17"/>
                  <a:gd fmla="*/ 73 w 129" name="T18"/>
                  <a:gd fmla="*/ 19 h 96" name="T19"/>
                  <a:gd fmla="*/ 65 w 129" name="T20"/>
                  <a:gd fmla="*/ 11 h 96" name="T21"/>
                  <a:gd fmla="*/ 57 w 129" name="T22"/>
                  <a:gd fmla="*/ 19 h 96" name="T23"/>
                  <a:gd fmla="*/ 61 w 129" name="T24"/>
                  <a:gd fmla="*/ 26 h 96" name="T25"/>
                  <a:gd fmla="*/ 57 w 129" name="T26"/>
                  <a:gd fmla="*/ 46 h 96" name="T27"/>
                  <a:gd fmla="*/ 30 w 129" name="T28"/>
                  <a:gd fmla="*/ 0 h 96" name="T29"/>
                  <a:gd fmla="*/ 1 w 129" name="T30"/>
                  <a:gd fmla="*/ 31 h 96" name="T31"/>
                  <a:gd fmla="*/ 0 w 129" name="T32"/>
                  <a:gd fmla="*/ 89 h 96" name="T33"/>
                  <a:gd fmla="*/ 65 w 129" name="T34"/>
                  <a:gd fmla="*/ 96 h 96" name="T35"/>
                  <a:gd fmla="*/ 96 w 129" name="T36"/>
                  <a:gd fmla="*/ 94 h 96" name="T37"/>
                  <a:gd fmla="*/ 104 w 129" name="T38"/>
                  <a:gd fmla="*/ 84 h 9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6" w="129">
                    <a:moveTo>
                      <a:pt x="104" y="84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7" y="18"/>
                      <a:pt x="116" y="7"/>
                      <a:pt x="100" y="0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1" y="24"/>
                      <a:pt x="73" y="22"/>
                      <a:pt x="73" y="19"/>
                    </a:cubicBezTo>
                    <a:cubicBezTo>
                      <a:pt x="73" y="15"/>
                      <a:pt x="69" y="11"/>
                      <a:pt x="65" y="11"/>
                    </a:cubicBezTo>
                    <a:cubicBezTo>
                      <a:pt x="60" y="11"/>
                      <a:pt x="57" y="15"/>
                      <a:pt x="57" y="19"/>
                    </a:cubicBezTo>
                    <a:cubicBezTo>
                      <a:pt x="57" y="22"/>
                      <a:pt x="58" y="24"/>
                      <a:pt x="61" y="2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7"/>
                      <a:pt x="3" y="18"/>
                      <a:pt x="1" y="3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34" y="96"/>
                      <a:pt x="65" y="96"/>
                    </a:cubicBezTo>
                    <a:cubicBezTo>
                      <a:pt x="75" y="96"/>
                      <a:pt x="86" y="95"/>
                      <a:pt x="96" y="94"/>
                    </a:cubicBezTo>
                    <a:cubicBezTo>
                      <a:pt x="98" y="90"/>
                      <a:pt x="101" y="87"/>
                      <a:pt x="104" y="84"/>
                    </a:cubicBezTo>
                    <a:close/>
                  </a:path>
                </a:pathLst>
              </a:custGeom>
              <a:solidFill>
                <a:srgbClr val="4C4B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3860" name="Freeform 352"/>
              <p:cNvSpPr>
                <a:spLocks noChangeArrowheads="1" noEditPoints="1"/>
              </p:cNvSpPr>
              <p:nvPr/>
            </p:nvSpPr>
            <p:spPr bwMode="auto">
              <a:xfrm>
                <a:off x="165319" y="300247"/>
                <a:ext cx="64425" cy="63210"/>
              </a:xfrm>
              <a:custGeom>
                <a:gdLst>
                  <a:gd fmla="*/ 20 w 41" name="T0"/>
                  <a:gd fmla="*/ 0 h 40" name="T1"/>
                  <a:gd fmla="*/ 0 w 41" name="T2"/>
                  <a:gd fmla="*/ 20 h 40" name="T3"/>
                  <a:gd fmla="*/ 20 w 41" name="T4"/>
                  <a:gd fmla="*/ 40 h 40" name="T5"/>
                  <a:gd fmla="*/ 41 w 41" name="T6"/>
                  <a:gd fmla="*/ 20 h 40" name="T7"/>
                  <a:gd fmla="*/ 20 w 41" name="T8"/>
                  <a:gd fmla="*/ 0 h 40" name="T9"/>
                  <a:gd fmla="*/ 25 w 41" name="T10"/>
                  <a:gd fmla="*/ 35 h 40" name="T11"/>
                  <a:gd fmla="*/ 18 w 41" name="T12"/>
                  <a:gd fmla="*/ 35 h 40" name="T13"/>
                  <a:gd fmla="*/ 18 w 41" name="T14"/>
                  <a:gd fmla="*/ 12 h 40" name="T15"/>
                  <a:gd fmla="*/ 18 w 41" name="T16"/>
                  <a:gd fmla="*/ 12 h 40" name="T17"/>
                  <a:gd fmla="*/ 13 w 41" name="T18"/>
                  <a:gd fmla="*/ 15 h 40" name="T19"/>
                  <a:gd fmla="*/ 12 w 41" name="T20"/>
                  <a:gd fmla="*/ 10 h 40" name="T21"/>
                  <a:gd fmla="*/ 19 w 41" name="T22"/>
                  <a:gd fmla="*/ 6 h 40" name="T23"/>
                  <a:gd fmla="*/ 25 w 41" name="T24"/>
                  <a:gd fmla="*/ 6 h 40" name="T25"/>
                  <a:gd fmla="*/ 25 w 41" name="T26"/>
                  <a:gd fmla="*/ 35 h 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" w="41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2" y="40"/>
                      <a:pt x="41" y="31"/>
                      <a:pt x="41" y="20"/>
                    </a:cubicBezTo>
                    <a:cubicBezTo>
                      <a:pt x="41" y="9"/>
                      <a:pt x="32" y="0"/>
                      <a:pt x="20" y="0"/>
                    </a:cubicBezTo>
                    <a:close/>
                    <a:moveTo>
                      <a:pt x="25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7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34819" name="组合 3"/>
          <p:cNvGrpSpPr/>
          <p:nvPr/>
        </p:nvGrpSpPr>
        <p:grpSpPr>
          <a:xfrm>
            <a:off x="3887788" y="1831975"/>
            <a:ext cx="4456112" cy="4086225"/>
            <a:chExt cx="3558720" cy="3262775"/>
          </a:xfrm>
        </p:grpSpPr>
        <p:sp>
          <p:nvSpPr>
            <p:cNvPr id="34820" name="六边形 4"/>
            <p:cNvSpPr>
              <a:spLocks noChangeArrowheads="1"/>
            </p:cNvSpPr>
            <p:nvPr/>
          </p:nvSpPr>
          <p:spPr bwMode="auto">
            <a:xfrm rot="5400000">
              <a:off x="582620" y="53939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1" name="六边形 7"/>
            <p:cNvSpPr>
              <a:spLocks noChangeArrowheads="1"/>
            </p:cNvSpPr>
            <p:nvPr/>
          </p:nvSpPr>
          <p:spPr bwMode="auto">
            <a:xfrm rot="5400000">
              <a:off x="1783823" y="53939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2" name="六边形 8"/>
            <p:cNvSpPr>
              <a:spLocks noChangeArrowheads="1"/>
            </p:cNvSpPr>
            <p:nvPr/>
          </p:nvSpPr>
          <p:spPr bwMode="auto">
            <a:xfrm rot="5400000">
              <a:off x="2340881" y="1088844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3" name="六边形 9"/>
            <p:cNvSpPr>
              <a:spLocks noChangeArrowheads="1"/>
            </p:cNvSpPr>
            <p:nvPr/>
          </p:nvSpPr>
          <p:spPr bwMode="auto">
            <a:xfrm rot="5400000">
              <a:off x="25562" y="1088844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4" name="六边形 10"/>
            <p:cNvSpPr>
              <a:spLocks noChangeArrowheads="1"/>
            </p:cNvSpPr>
            <p:nvPr/>
          </p:nvSpPr>
          <p:spPr bwMode="auto">
            <a:xfrm rot="5400000">
              <a:off x="582620" y="2123748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5" name="六边形 11"/>
            <p:cNvSpPr>
              <a:spLocks noChangeArrowheads="1"/>
            </p:cNvSpPr>
            <p:nvPr/>
          </p:nvSpPr>
          <p:spPr bwMode="auto">
            <a:xfrm rot="5400000">
              <a:off x="1798337" y="2123748"/>
              <a:ext cx="1192966" cy="1085088"/>
            </a:xfrm>
            <a:prstGeom prst="hexagon">
              <a:avLst>
                <a:gd fmla="val 26941" name="adj"/>
                <a:gd fmla="val 115470" name="vf"/>
              </a:avLst>
            </a:prstGeom>
            <a:noFill/>
            <a:ln w="38100">
              <a:solidFill>
                <a:srgbClr val="0A6FB3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6" name="椭圆 12"/>
            <p:cNvSpPr>
              <a:spLocks noChangeArrowheads="1"/>
            </p:cNvSpPr>
            <p:nvPr/>
          </p:nvSpPr>
          <p:spPr bwMode="auto">
            <a:xfrm>
              <a:off x="2851657" y="517671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7" name="椭圆 13"/>
            <p:cNvSpPr>
              <a:spLocks noChangeArrowheads="1"/>
            </p:cNvSpPr>
            <p:nvPr/>
          </p:nvSpPr>
          <p:spPr bwMode="auto">
            <a:xfrm>
              <a:off x="2851657" y="2611333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EA5ED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8" name="椭圆 14"/>
            <p:cNvSpPr>
              <a:spLocks noChangeArrowheads="1"/>
            </p:cNvSpPr>
            <p:nvPr/>
          </p:nvSpPr>
          <p:spPr bwMode="auto">
            <a:xfrm>
              <a:off x="555932" y="2615700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29" name="椭圆 15"/>
            <p:cNvSpPr>
              <a:spLocks noChangeArrowheads="1"/>
            </p:cNvSpPr>
            <p:nvPr/>
          </p:nvSpPr>
          <p:spPr bwMode="auto">
            <a:xfrm>
              <a:off x="3401095" y="1552575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30" name="椭圆 16"/>
            <p:cNvSpPr>
              <a:spLocks noChangeArrowheads="1"/>
            </p:cNvSpPr>
            <p:nvPr/>
          </p:nvSpPr>
          <p:spPr bwMode="auto">
            <a:xfrm>
              <a:off x="0" y="1552574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31" name="椭圆 17"/>
            <p:cNvSpPr>
              <a:spLocks noChangeArrowheads="1"/>
            </p:cNvSpPr>
            <p:nvPr/>
          </p:nvSpPr>
          <p:spPr bwMode="auto">
            <a:xfrm>
              <a:off x="555932" y="518430"/>
              <a:ext cx="157625" cy="1576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A6FB3"/>
              </a:solidFill>
              <a:round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832" name="组合 18"/>
          <p:cNvGrpSpPr/>
          <p:nvPr/>
        </p:nvGrpSpPr>
        <p:grpSpPr>
          <a:xfrm>
            <a:off x="8542338" y="3459163"/>
            <a:ext cx="3178175" cy="860425"/>
            <a:chExt cx="3178410" cy="861774"/>
          </a:xfrm>
        </p:grpSpPr>
        <p:sp>
          <p:nvSpPr>
            <p:cNvPr id="34833" name="矩形 19"/>
            <p:cNvSpPr>
              <a:spLocks noChangeArrowheads="1"/>
            </p:cNvSpPr>
            <p:nvPr/>
          </p:nvSpPr>
          <p:spPr bwMode="auto">
            <a:xfrm>
              <a:off x="1" y="338555"/>
              <a:ext cx="3178410" cy="5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34" name="矩形 20"/>
            <p:cNvSpPr>
              <a:spLocks noChangeArrowheads="1"/>
            </p:cNvSpPr>
            <p:nvPr/>
          </p:nvSpPr>
          <p:spPr bwMode="auto">
            <a:xfrm>
              <a:off x="16960" y="0"/>
              <a:ext cx="1997416" cy="36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4835" name="组合 21"/>
          <p:cNvGrpSpPr/>
          <p:nvPr/>
        </p:nvGrpSpPr>
        <p:grpSpPr>
          <a:xfrm>
            <a:off x="7796213" y="2147888"/>
            <a:ext cx="3314700" cy="862012"/>
            <a:chExt cx="3314104" cy="861774"/>
          </a:xfrm>
        </p:grpSpPr>
        <p:sp>
          <p:nvSpPr>
            <p:cNvPr id="34836" name="矩形 22"/>
            <p:cNvSpPr>
              <a:spLocks noChangeArrowheads="1"/>
            </p:cNvSpPr>
            <p:nvPr/>
          </p:nvSpPr>
          <p:spPr bwMode="auto">
            <a:xfrm>
              <a:off x="1" y="338554"/>
              <a:ext cx="3314104" cy="51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37" name="矩形 23"/>
            <p:cNvSpPr>
              <a:spLocks noChangeArrowheads="1"/>
            </p:cNvSpPr>
            <p:nvPr/>
          </p:nvSpPr>
          <p:spPr bwMode="auto">
            <a:xfrm>
              <a:off x="16960" y="0"/>
              <a:ext cx="1997416" cy="3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4838" name="组合 24"/>
          <p:cNvGrpSpPr/>
          <p:nvPr/>
        </p:nvGrpSpPr>
        <p:grpSpPr>
          <a:xfrm>
            <a:off x="7813675" y="4740275"/>
            <a:ext cx="3178175" cy="862013"/>
            <a:chExt cx="3178410" cy="861774"/>
          </a:xfrm>
        </p:grpSpPr>
        <p:sp>
          <p:nvSpPr>
            <p:cNvPr id="34839" name="矩形 25"/>
            <p:cNvSpPr>
              <a:spLocks noChangeArrowheads="1"/>
            </p:cNvSpPr>
            <p:nvPr/>
          </p:nvSpPr>
          <p:spPr bwMode="auto">
            <a:xfrm>
              <a:off x="-1" y="338554"/>
              <a:ext cx="3178410" cy="51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40" name="矩形 26"/>
            <p:cNvSpPr>
              <a:spLocks noChangeArrowheads="1"/>
            </p:cNvSpPr>
            <p:nvPr/>
          </p:nvSpPr>
          <p:spPr bwMode="auto">
            <a:xfrm>
              <a:off x="16960" y="-1"/>
              <a:ext cx="1997416" cy="3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4841" name="组合 27"/>
          <p:cNvGrpSpPr/>
          <p:nvPr/>
        </p:nvGrpSpPr>
        <p:grpSpPr>
          <a:xfrm>
            <a:off x="1152525" y="2155825"/>
            <a:ext cx="3313113" cy="862013"/>
            <a:chExt cx="3314104" cy="861774"/>
          </a:xfrm>
        </p:grpSpPr>
        <p:sp>
          <p:nvSpPr>
            <p:cNvPr id="34842" name="矩形 28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1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43" name="矩形 29"/>
            <p:cNvSpPr>
              <a:spLocks noChangeArrowheads="1"/>
            </p:cNvSpPr>
            <p:nvPr/>
          </p:nvSpPr>
          <p:spPr bwMode="auto">
            <a:xfrm>
              <a:off x="1197954" y="0"/>
              <a:ext cx="1997416" cy="3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4844" name="组合 30"/>
          <p:cNvGrpSpPr/>
          <p:nvPr/>
        </p:nvGrpSpPr>
        <p:grpSpPr>
          <a:xfrm>
            <a:off x="492125" y="3459163"/>
            <a:ext cx="3314700" cy="860425"/>
            <a:chExt cx="3314104" cy="861774"/>
          </a:xfrm>
        </p:grpSpPr>
        <p:sp>
          <p:nvSpPr>
            <p:cNvPr id="34845" name="矩形 31"/>
            <p:cNvSpPr>
              <a:spLocks noChangeArrowheads="1"/>
            </p:cNvSpPr>
            <p:nvPr/>
          </p:nvSpPr>
          <p:spPr bwMode="auto">
            <a:xfrm>
              <a:off x="0" y="338555"/>
              <a:ext cx="3314104" cy="5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46" name="矩形 32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34847" name="组合 33"/>
          <p:cNvGrpSpPr/>
          <p:nvPr/>
        </p:nvGrpSpPr>
        <p:grpSpPr>
          <a:xfrm>
            <a:off x="1195388" y="4740275"/>
            <a:ext cx="3314700" cy="862013"/>
            <a:chExt cx="3314104" cy="861774"/>
          </a:xfrm>
        </p:grpSpPr>
        <p:sp>
          <p:nvSpPr>
            <p:cNvPr id="34848" name="矩形 34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1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我们工作室致力于专业PPT模板的发布，并为您提供专业的PPT个性定制服务。</a:t>
              </a:r>
            </a:p>
          </p:txBody>
        </p:sp>
        <p:sp>
          <p:nvSpPr>
            <p:cNvPr id="34849" name="矩形 35"/>
            <p:cNvSpPr>
              <a:spLocks noChangeArrowheads="1"/>
            </p:cNvSpPr>
            <p:nvPr/>
          </p:nvSpPr>
          <p:spPr bwMode="auto">
            <a:xfrm>
              <a:off x="1197953" y="-1"/>
              <a:ext cx="1997416" cy="3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altLang="en-US" b="1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sp>
        <p:nvSpPr>
          <p:cNvPr id="34850" name="Freeform 13"/>
          <p:cNvSpPr>
            <a:spLocks noChangeArrowheads="1"/>
          </p:cNvSpPr>
          <p:nvPr/>
        </p:nvSpPr>
        <p:spPr bwMode="auto">
          <a:xfrm flipH="1">
            <a:off x="7278688" y="3600450"/>
            <a:ext cx="603250" cy="590550"/>
          </a:xfrm>
          <a:custGeom>
            <a:gdLst>
              <a:gd fmla="*/ 187 w 228" name="T0"/>
              <a:gd fmla="*/ 5 h 224" name="T1"/>
              <a:gd fmla="*/ 176 w 228" name="T2"/>
              <a:gd fmla="*/ 0 h 224" name="T3"/>
              <a:gd fmla="*/ 165 w 228" name="T4"/>
              <a:gd fmla="*/ 5 h 224" name="T5"/>
              <a:gd fmla="*/ 114 w 228" name="T6"/>
              <a:gd fmla="*/ 56 h 224" name="T7"/>
              <a:gd fmla="*/ 63 w 228" name="T8"/>
              <a:gd fmla="*/ 5 h 224" name="T9"/>
              <a:gd fmla="*/ 52 w 228" name="T10"/>
              <a:gd fmla="*/ 0 h 224" name="T11"/>
              <a:gd fmla="*/ 40 w 228" name="T12"/>
              <a:gd fmla="*/ 5 h 224" name="T13"/>
              <a:gd fmla="*/ 6 w 228" name="T14"/>
              <a:gd fmla="*/ 39 h 224" name="T15"/>
              <a:gd fmla="*/ 6 w 228" name="T16"/>
              <a:gd fmla="*/ 61 h 224" name="T17"/>
              <a:gd fmla="*/ 57 w 228" name="T18"/>
              <a:gd fmla="*/ 112 h 224" name="T19"/>
              <a:gd fmla="*/ 6 w 228" name="T20"/>
              <a:gd fmla="*/ 163 h 224" name="T21"/>
              <a:gd fmla="*/ 6 w 228" name="T22"/>
              <a:gd fmla="*/ 186 h 224" name="T23"/>
              <a:gd fmla="*/ 40 w 228" name="T24"/>
              <a:gd fmla="*/ 220 h 224" name="T25"/>
              <a:gd fmla="*/ 52 w 228" name="T26"/>
              <a:gd fmla="*/ 224 h 224" name="T27"/>
              <a:gd fmla="*/ 63 w 228" name="T28"/>
              <a:gd fmla="*/ 220 h 224" name="T29"/>
              <a:gd fmla="*/ 114 w 228" name="T30"/>
              <a:gd fmla="*/ 169 h 224" name="T31"/>
              <a:gd fmla="*/ 165 w 228" name="T32"/>
              <a:gd fmla="*/ 220 h 224" name="T33"/>
              <a:gd fmla="*/ 176 w 228" name="T34"/>
              <a:gd fmla="*/ 224 h 224" name="T35"/>
              <a:gd fmla="*/ 187 w 228" name="T36"/>
              <a:gd fmla="*/ 220 h 224" name="T37"/>
              <a:gd fmla="*/ 221 w 228" name="T38"/>
              <a:gd fmla="*/ 186 h 224" name="T39"/>
              <a:gd fmla="*/ 221 w 228" name="T40"/>
              <a:gd fmla="*/ 163 h 224" name="T41"/>
              <a:gd fmla="*/ 170 w 228" name="T42"/>
              <a:gd fmla="*/ 112 h 224" name="T43"/>
              <a:gd fmla="*/ 221 w 228" name="T44"/>
              <a:gd fmla="*/ 61 h 224" name="T45"/>
              <a:gd fmla="*/ 221 w 228" name="T46"/>
              <a:gd fmla="*/ 39 h 224" name="T47"/>
              <a:gd fmla="*/ 187 w 228" name="T48"/>
              <a:gd fmla="*/ 5 h 224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24" w="228">
                <a:moveTo>
                  <a:pt x="187" y="5"/>
                </a:moveTo>
                <a:cubicBezTo>
                  <a:pt x="184" y="2"/>
                  <a:pt x="180" y="0"/>
                  <a:pt x="176" y="0"/>
                </a:cubicBezTo>
                <a:cubicBezTo>
                  <a:pt x="172" y="0"/>
                  <a:pt x="168" y="2"/>
                  <a:pt x="165" y="5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63" y="5"/>
                  <a:pt x="63" y="5"/>
                  <a:pt x="63" y="5"/>
                </a:cubicBezTo>
                <a:cubicBezTo>
                  <a:pt x="60" y="2"/>
                  <a:pt x="56" y="0"/>
                  <a:pt x="52" y="0"/>
                </a:cubicBezTo>
                <a:cubicBezTo>
                  <a:pt x="48" y="0"/>
                  <a:pt x="43" y="2"/>
                  <a:pt x="40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45"/>
                  <a:pt x="0" y="55"/>
                  <a:pt x="6" y="6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6" y="163"/>
                  <a:pt x="6" y="163"/>
                  <a:pt x="6" y="163"/>
                </a:cubicBezTo>
                <a:cubicBezTo>
                  <a:pt x="0" y="169"/>
                  <a:pt x="0" y="179"/>
                  <a:pt x="6" y="186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43" y="223"/>
                  <a:pt x="48" y="224"/>
                  <a:pt x="52" y="224"/>
                </a:cubicBezTo>
                <a:cubicBezTo>
                  <a:pt x="56" y="224"/>
                  <a:pt x="60" y="223"/>
                  <a:pt x="63" y="220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8" y="223"/>
                  <a:pt x="172" y="224"/>
                  <a:pt x="176" y="224"/>
                </a:cubicBezTo>
                <a:cubicBezTo>
                  <a:pt x="180" y="224"/>
                  <a:pt x="184" y="223"/>
                  <a:pt x="187" y="220"/>
                </a:cubicBezTo>
                <a:cubicBezTo>
                  <a:pt x="221" y="186"/>
                  <a:pt x="221" y="186"/>
                  <a:pt x="221" y="186"/>
                </a:cubicBezTo>
                <a:cubicBezTo>
                  <a:pt x="228" y="179"/>
                  <a:pt x="228" y="169"/>
                  <a:pt x="221" y="163"/>
                </a:cubicBezTo>
                <a:cubicBezTo>
                  <a:pt x="170" y="112"/>
                  <a:pt x="170" y="112"/>
                  <a:pt x="170" y="112"/>
                </a:cubicBezTo>
                <a:cubicBezTo>
                  <a:pt x="221" y="61"/>
                  <a:pt x="221" y="61"/>
                  <a:pt x="221" y="61"/>
                </a:cubicBezTo>
                <a:cubicBezTo>
                  <a:pt x="228" y="55"/>
                  <a:pt x="228" y="45"/>
                  <a:pt x="221" y="39"/>
                </a:cubicBezTo>
                <a:lnTo>
                  <a:pt x="187" y="5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4851" name="组合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7638" y="2200275"/>
            <a:ext cx="757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2" name="Freeform 22"/>
          <p:cNvSpPr>
            <a:spLocks noChangeArrowheads="1" noEditPoints="1"/>
          </p:cNvSpPr>
          <p:nvPr/>
        </p:nvSpPr>
        <p:spPr bwMode="auto">
          <a:xfrm flipH="1">
            <a:off x="5008563" y="4865688"/>
            <a:ext cx="762000" cy="611187"/>
          </a:xfrm>
          <a:custGeom>
            <a:gdLst>
              <a:gd fmla="*/ 144 w 288" name="T0"/>
              <a:gd fmla="*/ 0 h 232" name="T1"/>
              <a:gd fmla="*/ 0 w 288" name="T2"/>
              <a:gd fmla="*/ 116 h 232" name="T3"/>
              <a:gd fmla="*/ 33 w 288" name="T4"/>
              <a:gd fmla="*/ 160 h 232" name="T5"/>
              <a:gd fmla="*/ 84 w 288" name="T6"/>
              <a:gd fmla="*/ 154 h 232" name="T7"/>
              <a:gd fmla="*/ 112 w 288" name="T8"/>
              <a:gd fmla="*/ 165 h 232" name="T9"/>
              <a:gd fmla="*/ 144 w 288" name="T10"/>
              <a:gd fmla="*/ 232 h 232" name="T11"/>
              <a:gd fmla="*/ 288 w 288" name="T12"/>
              <a:gd fmla="*/ 116 h 232" name="T13"/>
              <a:gd fmla="*/ 144 w 288" name="T14"/>
              <a:gd fmla="*/ 0 h 232" name="T15"/>
              <a:gd fmla="*/ 60 w 288" name="T16"/>
              <a:gd fmla="*/ 104 h 232" name="T17"/>
              <a:gd fmla="*/ 40 w 288" name="T18"/>
              <a:gd fmla="*/ 84 h 232" name="T19"/>
              <a:gd fmla="*/ 60 w 288" name="T20"/>
              <a:gd fmla="*/ 64 h 232" name="T21"/>
              <a:gd fmla="*/ 80 w 288" name="T22"/>
              <a:gd fmla="*/ 84 h 232" name="T23"/>
              <a:gd fmla="*/ 60 w 288" name="T24"/>
              <a:gd fmla="*/ 104 h 232" name="T25"/>
              <a:gd fmla="*/ 116 w 288" name="T26"/>
              <a:gd fmla="*/ 64 h 232" name="T27"/>
              <a:gd fmla="*/ 96 w 288" name="T28"/>
              <a:gd fmla="*/ 44 h 232" name="T29"/>
              <a:gd fmla="*/ 116 w 288" name="T30"/>
              <a:gd fmla="*/ 24 h 232" name="T31"/>
              <a:gd fmla="*/ 136 w 288" name="T32"/>
              <a:gd fmla="*/ 44 h 232" name="T33"/>
              <a:gd fmla="*/ 116 w 288" name="T34"/>
              <a:gd fmla="*/ 64 h 232" name="T35"/>
              <a:gd fmla="*/ 164 w 288" name="T36"/>
              <a:gd fmla="*/ 216 h 232" name="T37"/>
              <a:gd fmla="*/ 136 w 288" name="T38"/>
              <a:gd fmla="*/ 196 h 232" name="T39"/>
              <a:gd fmla="*/ 164 w 288" name="T40"/>
              <a:gd fmla="*/ 176 h 232" name="T41"/>
              <a:gd fmla="*/ 192 w 288" name="T42"/>
              <a:gd fmla="*/ 196 h 232" name="T43"/>
              <a:gd fmla="*/ 164 w 288" name="T44"/>
              <a:gd fmla="*/ 216 h 232" name="T45"/>
              <a:gd fmla="*/ 172 w 288" name="T46"/>
              <a:gd fmla="*/ 64 h 232" name="T47"/>
              <a:gd fmla="*/ 152 w 288" name="T48"/>
              <a:gd fmla="*/ 44 h 232" name="T49"/>
              <a:gd fmla="*/ 172 w 288" name="T50"/>
              <a:gd fmla="*/ 24 h 232" name="T51"/>
              <a:gd fmla="*/ 192 w 288" name="T52"/>
              <a:gd fmla="*/ 44 h 232" name="T53"/>
              <a:gd fmla="*/ 172 w 288" name="T54"/>
              <a:gd fmla="*/ 64 h 232" name="T55"/>
              <a:gd fmla="*/ 208 w 288" name="T56"/>
              <a:gd fmla="*/ 76 h 232" name="T57"/>
              <a:gd fmla="*/ 228 w 288" name="T58"/>
              <a:gd fmla="*/ 56 h 232" name="T59"/>
              <a:gd fmla="*/ 248 w 288" name="T60"/>
              <a:gd fmla="*/ 76 h 232" name="T61"/>
              <a:gd fmla="*/ 228 w 288" name="T62"/>
              <a:gd fmla="*/ 96 h 232" name="T63"/>
              <a:gd fmla="*/ 208 w 288" name="T64"/>
              <a:gd fmla="*/ 76 h 232" name="T65"/>
              <a:gd fmla="*/ 264 w 288" name="T66"/>
              <a:gd fmla="*/ 132 h 232" name="T67"/>
              <a:gd fmla="*/ 244 w 288" name="T68"/>
              <a:gd fmla="*/ 152 h 232" name="T69"/>
              <a:gd fmla="*/ 224 w 288" name="T70"/>
              <a:gd fmla="*/ 132 h 232" name="T71"/>
              <a:gd fmla="*/ 244 w 288" name="T72"/>
              <a:gd fmla="*/ 112 h 232" name="T73"/>
              <a:gd fmla="*/ 264 w 288" name="T74"/>
              <a:gd fmla="*/ 132 h 23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31" w="288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4853" name="组合 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57788" y="2152650"/>
            <a:ext cx="377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组合 4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54500" y="3676650"/>
            <a:ext cx="76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组合 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67475" y="4962525"/>
            <a:ext cx="762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1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4813" y="1219200"/>
            <a:ext cx="2598737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51388" y="1219200"/>
            <a:ext cx="2600325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29550" y="1219200"/>
            <a:ext cx="2601913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4" name="组合 2"/>
          <p:cNvGrpSpPr/>
          <p:nvPr/>
        </p:nvGrpSpPr>
        <p:grpSpPr>
          <a:xfrm>
            <a:off x="1674813" y="4902200"/>
            <a:ext cx="2598737" cy="939800"/>
            <a:chExt cx="2599165" cy="939800"/>
          </a:xfrm>
        </p:grpSpPr>
        <p:sp>
          <p:nvSpPr>
            <p:cNvPr id="35845" name="矩形 1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46" name="矩形 6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我们工作室致力于专业PPT模板的发布，课件及汇报PPT的美化。</a:t>
              </a:r>
            </a:p>
          </p:txBody>
        </p:sp>
      </p:grpSp>
      <p:grpSp>
        <p:nvGrpSpPr>
          <p:cNvPr id="35847" name="组合 8"/>
          <p:cNvGrpSpPr/>
          <p:nvPr/>
        </p:nvGrpSpPr>
        <p:grpSpPr>
          <a:xfrm>
            <a:off x="4752975" y="4902200"/>
            <a:ext cx="2598738" cy="939800"/>
            <a:chExt cx="2599165" cy="939800"/>
          </a:xfrm>
        </p:grpSpPr>
        <p:sp>
          <p:nvSpPr>
            <p:cNvPr id="35848" name="矩形 9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49" name="矩形 10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我们工作室致力于专业PPT模板的发布，课件及汇报PPT的美化。</a:t>
              </a:r>
            </a:p>
          </p:txBody>
        </p:sp>
      </p:grpSp>
      <p:grpSp>
        <p:nvGrpSpPr>
          <p:cNvPr id="35850" name="组合 11"/>
          <p:cNvGrpSpPr/>
          <p:nvPr/>
        </p:nvGrpSpPr>
        <p:grpSpPr>
          <a:xfrm>
            <a:off x="7829550" y="4926013"/>
            <a:ext cx="2598738" cy="939800"/>
            <a:chExt cx="2599165" cy="939800"/>
          </a:xfrm>
        </p:grpSpPr>
        <p:sp>
          <p:nvSpPr>
            <p:cNvPr id="358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52" name="矩形 13"/>
            <p:cNvSpPr>
              <a:spLocks noChangeArrowheads="1"/>
            </p:cNvSpPr>
            <p:nvPr/>
          </p:nvSpPr>
          <p:spPr bwMode="auto">
            <a:xfrm>
              <a:off x="47853" y="100567"/>
              <a:ext cx="250345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我们工作室致力于专业PPT模板的发布，课件及汇报PPT的美化。</a:t>
              </a: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组合 16"/>
          <p:cNvGrpSpPr/>
          <p:nvPr/>
        </p:nvGrpSpPr>
        <p:grpSpPr>
          <a:xfrm>
            <a:off x="660400" y="2166938"/>
            <a:ext cx="5435600" cy="2524125"/>
            <a:chExt cx="5435601" cy="2523481"/>
          </a:xfrm>
        </p:grpSpPr>
        <p:pic>
          <p:nvPicPr>
            <p:cNvPr id="16387" name="图片 1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5934" l="5066" r="21249" t="14796"/>
            <a:stretch>
              <a:fillRect/>
            </a:stretch>
          </p:blipFill>
          <p:spPr bwMode="auto">
            <a:xfrm>
              <a:off x="0" y="923281"/>
              <a:ext cx="543560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1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75606" y="0"/>
              <a:ext cx="2586795" cy="95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矩形 15"/>
            <p:cNvSpPr>
              <a:spLocks noChangeArrowheads="1"/>
            </p:cNvSpPr>
            <p:nvPr/>
          </p:nvSpPr>
          <p:spPr bwMode="auto">
            <a:xfrm>
              <a:off x="1651001" y="1986948"/>
              <a:ext cx="2476500" cy="536533"/>
            </a:xfrm>
            <a:prstGeom prst="rect">
              <a:avLst/>
            </a:prstGeom>
            <a:solidFill>
              <a:srgbClr val="0A6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altLang="zh-CN" b="1" lang="en-US" sz="3600">
                  <a:solidFill>
                    <a:schemeClr val="bg1"/>
                  </a:solidFill>
                </a:rPr>
                <a:t> Peter</a:t>
              </a: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5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6867" name="任意多边形 3"/>
          <p:cNvSpPr>
            <a:spLocks noChangeArrowheads="1"/>
          </p:cNvSpPr>
          <p:nvPr/>
        </p:nvSpPr>
        <p:spPr bwMode="auto">
          <a:xfrm rot="10800000">
            <a:off x="1168400" y="165100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68" name="任意多边形 4"/>
          <p:cNvSpPr>
            <a:spLocks noChangeArrowheads="1"/>
          </p:cNvSpPr>
          <p:nvPr/>
        </p:nvSpPr>
        <p:spPr bwMode="auto">
          <a:xfrm rot="10800000">
            <a:off x="4016375" y="165100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69" name="任意多边形 7"/>
          <p:cNvSpPr>
            <a:spLocks noChangeArrowheads="1"/>
          </p:cNvSpPr>
          <p:nvPr/>
        </p:nvSpPr>
        <p:spPr bwMode="auto">
          <a:xfrm rot="10800000">
            <a:off x="6864350" y="165100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70" name="任意多边形 8"/>
          <p:cNvSpPr>
            <a:spLocks noChangeArrowheads="1"/>
          </p:cNvSpPr>
          <p:nvPr/>
        </p:nvSpPr>
        <p:spPr bwMode="auto">
          <a:xfrm rot="10800000">
            <a:off x="9712325" y="165100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71" name="任意多边形 9"/>
          <p:cNvSpPr>
            <a:spLocks noChangeArrowheads="1"/>
          </p:cNvSpPr>
          <p:nvPr/>
        </p:nvSpPr>
        <p:spPr bwMode="auto">
          <a:xfrm flipV="1" rot="10800000">
            <a:off x="2617788" y="302895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 w="12700">
            <a:solidFill>
              <a:srgbClr val="595959"/>
            </a:solidFill>
            <a:round/>
          </a:ln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72" name="任意多边形 10"/>
          <p:cNvSpPr>
            <a:spLocks noChangeArrowheads="1"/>
          </p:cNvSpPr>
          <p:nvPr/>
        </p:nvSpPr>
        <p:spPr bwMode="auto">
          <a:xfrm flipV="1" rot="10800000">
            <a:off x="5462588" y="302895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73" name="任意多边形 11"/>
          <p:cNvSpPr>
            <a:spLocks noChangeArrowheads="1"/>
          </p:cNvSpPr>
          <p:nvPr/>
        </p:nvSpPr>
        <p:spPr bwMode="auto">
          <a:xfrm flipV="1" rot="10800000">
            <a:off x="8305800" y="3028950"/>
            <a:ext cx="927100" cy="1022350"/>
          </a:xfrm>
          <a:custGeom>
            <a:gdLst>
              <a:gd fmla="*/ 463550 w 927100" name="T0"/>
              <a:gd fmla="*/ 1022350 h 1022350" name="T1"/>
              <a:gd fmla="*/ 0 w 927100" name="T2"/>
              <a:gd fmla="*/ 558800 h 1022350" name="T3"/>
              <a:gd fmla="*/ 370128 w 927100" name="T4"/>
              <a:gd fmla="*/ 104668 h 1022350" name="T5"/>
              <a:gd fmla="*/ 409864 w 927100" name="T6"/>
              <a:gd fmla="*/ 100662 h 1022350" name="T7"/>
              <a:gd fmla="*/ 463550 w 927100" name="T8"/>
              <a:gd fmla="*/ 0 h 1022350" name="T9"/>
              <a:gd fmla="*/ 517236 w 927100" name="T10"/>
              <a:gd fmla="*/ 100662 h 1022350" name="T11"/>
              <a:gd fmla="*/ 556972 w 927100" name="T12"/>
              <a:gd fmla="*/ 104668 h 1022350" name="T13"/>
              <a:gd fmla="*/ 927100 w 927100" name="T14"/>
              <a:gd fmla="*/ 558800 h 1022350" name="T15"/>
              <a:gd fmla="*/ 463550 w 927100" name="T16"/>
              <a:gd fmla="*/ 1022350 h 10223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2350" w="927100">
                <a:moveTo>
                  <a:pt x="463550" y="1022350"/>
                </a:moveTo>
                <a:cubicBezTo>
                  <a:pt x="207538" y="1022350"/>
                  <a:pt x="0" y="814812"/>
                  <a:pt x="0" y="558800"/>
                </a:cubicBezTo>
                <a:cubicBezTo>
                  <a:pt x="0" y="334790"/>
                  <a:pt x="158896" y="147892"/>
                  <a:pt x="370128" y="104668"/>
                </a:cubicBezTo>
                <a:lnTo>
                  <a:pt x="409864" y="100662"/>
                </a:lnTo>
                <a:lnTo>
                  <a:pt x="463550" y="0"/>
                </a:lnTo>
                <a:lnTo>
                  <a:pt x="517236" y="100662"/>
                </a:lnTo>
                <a:lnTo>
                  <a:pt x="556972" y="104668"/>
                </a:lnTo>
                <a:cubicBezTo>
                  <a:pt x="768204" y="147892"/>
                  <a:pt x="927100" y="334790"/>
                  <a:pt x="927100" y="558800"/>
                </a:cubicBezTo>
                <a:cubicBezTo>
                  <a:pt x="927100" y="814812"/>
                  <a:pt x="719562" y="1022350"/>
                  <a:pt x="463550" y="1022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6874" name="等腰三角形 12"/>
          <p:cNvSpPr>
            <a:spLocks noChangeArrowheads="1"/>
          </p:cNvSpPr>
          <p:nvPr/>
        </p:nvSpPr>
        <p:spPr bwMode="auto">
          <a:xfrm rot="5400000">
            <a:off x="10777538" y="2644775"/>
            <a:ext cx="298450" cy="311150"/>
          </a:xfrm>
          <a:prstGeom prst="triangle">
            <a:avLst>
              <a:gd fmla="val 50000" name="adj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36875" name="直接连接符 13"/>
          <p:cNvCxnSpPr>
            <a:cxnSpLocks noChangeShapeType="1"/>
          </p:cNvCxnSpPr>
          <p:nvPr/>
        </p:nvCxnSpPr>
        <p:spPr bwMode="auto">
          <a:xfrm>
            <a:off x="1050925" y="2789238"/>
            <a:ext cx="9796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6876" name="椭圆 14"/>
          <p:cNvSpPr>
            <a:spLocks noChangeArrowheads="1"/>
          </p:cNvSpPr>
          <p:nvPr/>
        </p:nvSpPr>
        <p:spPr bwMode="auto">
          <a:xfrm>
            <a:off x="1558925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7" name="椭圆 15"/>
          <p:cNvSpPr>
            <a:spLocks noChangeArrowheads="1"/>
          </p:cNvSpPr>
          <p:nvPr/>
        </p:nvSpPr>
        <p:spPr bwMode="auto">
          <a:xfrm>
            <a:off x="2986088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8" name="椭圆 16"/>
          <p:cNvSpPr>
            <a:spLocks noChangeArrowheads="1"/>
          </p:cNvSpPr>
          <p:nvPr/>
        </p:nvSpPr>
        <p:spPr bwMode="auto">
          <a:xfrm>
            <a:off x="4414838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9" name="椭圆 17"/>
          <p:cNvSpPr>
            <a:spLocks noChangeArrowheads="1"/>
          </p:cNvSpPr>
          <p:nvPr/>
        </p:nvSpPr>
        <p:spPr bwMode="auto">
          <a:xfrm>
            <a:off x="5842000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80" name="椭圆 18"/>
          <p:cNvSpPr>
            <a:spLocks noChangeArrowheads="1"/>
          </p:cNvSpPr>
          <p:nvPr/>
        </p:nvSpPr>
        <p:spPr bwMode="auto">
          <a:xfrm>
            <a:off x="7269163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81" name="椭圆 19"/>
          <p:cNvSpPr>
            <a:spLocks noChangeArrowheads="1"/>
          </p:cNvSpPr>
          <p:nvPr/>
        </p:nvSpPr>
        <p:spPr bwMode="auto">
          <a:xfrm>
            <a:off x="8696325" y="2727325"/>
            <a:ext cx="146050" cy="146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36882" name="组合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8175" y="3432175"/>
            <a:ext cx="46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组合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43388" y="1944688"/>
            <a:ext cx="468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Freeform 64"/>
          <p:cNvSpPr>
            <a:spLocks noChangeArrowheads="1" noEditPoints="1"/>
          </p:cNvSpPr>
          <p:nvPr/>
        </p:nvSpPr>
        <p:spPr bwMode="auto">
          <a:xfrm>
            <a:off x="8616950" y="3330575"/>
            <a:ext cx="300038" cy="460375"/>
          </a:xfrm>
          <a:custGeom>
            <a:gdLst>
              <a:gd fmla="*/ 112 w 112" name="T0"/>
              <a:gd fmla="*/ 12 h 173" name="T1"/>
              <a:gd fmla="*/ 112 w 112" name="T2"/>
              <a:gd fmla="*/ 0 h 173" name="T3"/>
              <a:gd fmla="*/ 70 w 112" name="T4"/>
              <a:gd fmla="*/ 0 h 173" name="T5"/>
              <a:gd fmla="*/ 65 w 112" name="T6"/>
              <a:gd fmla="*/ 34 h 173" name="T7"/>
              <a:gd fmla="*/ 0 w 112" name="T8"/>
              <a:gd fmla="*/ 34 h 173" name="T9"/>
              <a:gd fmla="*/ 21 w 112" name="T10"/>
              <a:gd fmla="*/ 173 h 173" name="T11"/>
              <a:gd fmla="*/ 90 w 112" name="T12"/>
              <a:gd fmla="*/ 173 h 173" name="T13"/>
              <a:gd fmla="*/ 112 w 112" name="T14"/>
              <a:gd fmla="*/ 34 h 173" name="T15"/>
              <a:gd fmla="*/ 78 w 112" name="T16"/>
              <a:gd fmla="*/ 34 h 173" name="T17"/>
              <a:gd fmla="*/ 81 w 112" name="T18"/>
              <a:gd fmla="*/ 12 h 173" name="T19"/>
              <a:gd fmla="*/ 112 w 112" name="T20"/>
              <a:gd fmla="*/ 12 h 173" name="T21"/>
              <a:gd fmla="*/ 64 w 112" name="T22"/>
              <a:gd fmla="*/ 46 h 173" name="T23"/>
              <a:gd fmla="*/ 55 w 112" name="T24"/>
              <a:gd fmla="*/ 113 h 173" name="T25"/>
              <a:gd fmla="*/ 25 w 112" name="T26"/>
              <a:gd fmla="*/ 113 h 173" name="T27"/>
              <a:gd fmla="*/ 15 w 112" name="T28"/>
              <a:gd fmla="*/ 46 h 173" name="T29"/>
              <a:gd fmla="*/ 64 w 112" name="T30"/>
              <a:gd fmla="*/ 46 h 173" name="T31"/>
              <a:gd fmla="*/ 97 w 112" name="T32"/>
              <a:gd fmla="*/ 46 h 173" name="T33"/>
              <a:gd fmla="*/ 87 w 112" name="T34"/>
              <a:gd fmla="*/ 113 h 173" name="T35"/>
              <a:gd fmla="*/ 67 w 112" name="T36"/>
              <a:gd fmla="*/ 113 h 173" name="T37"/>
              <a:gd fmla="*/ 76 w 112" name="T38"/>
              <a:gd fmla="*/ 46 h 173" name="T39"/>
              <a:gd fmla="*/ 97 w 112" name="T40"/>
              <a:gd fmla="*/ 46 h 173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73" w="112">
                <a:moveTo>
                  <a:pt x="112" y="12"/>
                </a:moveTo>
                <a:lnTo>
                  <a:pt x="112" y="0"/>
                </a:lnTo>
                <a:lnTo>
                  <a:pt x="70" y="0"/>
                </a:lnTo>
                <a:lnTo>
                  <a:pt x="65" y="34"/>
                </a:lnTo>
                <a:lnTo>
                  <a:pt x="0" y="34"/>
                </a:lnTo>
                <a:lnTo>
                  <a:pt x="21" y="173"/>
                </a:lnTo>
                <a:lnTo>
                  <a:pt x="90" y="173"/>
                </a:lnTo>
                <a:lnTo>
                  <a:pt x="112" y="34"/>
                </a:lnTo>
                <a:lnTo>
                  <a:pt x="78" y="34"/>
                </a:lnTo>
                <a:lnTo>
                  <a:pt x="81" y="12"/>
                </a:lnTo>
                <a:lnTo>
                  <a:pt x="112" y="12"/>
                </a:lnTo>
                <a:close/>
                <a:moveTo>
                  <a:pt x="64" y="46"/>
                </a:moveTo>
                <a:lnTo>
                  <a:pt x="55" y="113"/>
                </a:lnTo>
                <a:lnTo>
                  <a:pt x="25" y="113"/>
                </a:lnTo>
                <a:lnTo>
                  <a:pt x="15" y="46"/>
                </a:lnTo>
                <a:lnTo>
                  <a:pt x="64" y="46"/>
                </a:lnTo>
                <a:close/>
                <a:moveTo>
                  <a:pt x="97" y="46"/>
                </a:moveTo>
                <a:lnTo>
                  <a:pt x="87" y="113"/>
                </a:lnTo>
                <a:lnTo>
                  <a:pt x="67" y="113"/>
                </a:lnTo>
                <a:lnTo>
                  <a:pt x="76" y="46"/>
                </a:lnTo>
                <a:lnTo>
                  <a:pt x="97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pic>
        <p:nvPicPr>
          <p:cNvPr id="36885" name="组合 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90650" y="1968500"/>
            <a:ext cx="461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组合 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28925" y="3371850"/>
            <a:ext cx="463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组合 4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42513" y="1944688"/>
            <a:ext cx="4635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Freeform 331"/>
          <p:cNvSpPr>
            <a:spLocks noChangeArrowheads="1"/>
          </p:cNvSpPr>
          <p:nvPr/>
        </p:nvSpPr>
        <p:spPr bwMode="auto">
          <a:xfrm>
            <a:off x="7094538" y="1965325"/>
            <a:ext cx="465137" cy="339725"/>
          </a:xfrm>
          <a:custGeom>
            <a:gdLst>
              <a:gd fmla="*/ 260 w 288" name="T0"/>
              <a:gd fmla="*/ 0 h 210" name="T1"/>
              <a:gd fmla="*/ 232 w 288" name="T2"/>
              <a:gd fmla="*/ 28 h 210" name="T3"/>
              <a:gd fmla="*/ 239 w 288" name="T4"/>
              <a:gd fmla="*/ 46 h 210" name="T5"/>
              <a:gd fmla="*/ 191 w 288" name="T6"/>
              <a:gd fmla="*/ 117 h 210" name="T7"/>
              <a:gd fmla="*/ 183 w 288" name="T8"/>
              <a:gd fmla="*/ 116 h 210" name="T9"/>
              <a:gd fmla="*/ 170 w 288" name="T10"/>
              <a:gd fmla="*/ 119 h 210" name="T11"/>
              <a:gd fmla="*/ 130 w 288" name="T12"/>
              <a:gd fmla="*/ 79 h 210" name="T13"/>
              <a:gd fmla="*/ 133 w 288" name="T14"/>
              <a:gd fmla="*/ 67 h 210" name="T15"/>
              <a:gd fmla="*/ 105 w 288" name="T16"/>
              <a:gd fmla="*/ 39 h 210" name="T17"/>
              <a:gd fmla="*/ 78 w 288" name="T18"/>
              <a:gd fmla="*/ 67 h 210" name="T19"/>
              <a:gd fmla="*/ 84 w 288" name="T20"/>
              <a:gd fmla="*/ 84 h 210" name="T21"/>
              <a:gd fmla="*/ 36 w 288" name="T22"/>
              <a:gd fmla="*/ 156 h 210" name="T23"/>
              <a:gd fmla="*/ 28 w 288" name="T24"/>
              <a:gd fmla="*/ 155 h 210" name="T25"/>
              <a:gd fmla="*/ 0 w 288" name="T26"/>
              <a:gd fmla="*/ 183 h 210" name="T27"/>
              <a:gd fmla="*/ 28 w 288" name="T28"/>
              <a:gd fmla="*/ 210 h 210" name="T29"/>
              <a:gd fmla="*/ 56 w 288" name="T30"/>
              <a:gd fmla="*/ 183 h 210" name="T31"/>
              <a:gd fmla="*/ 50 w 288" name="T32"/>
              <a:gd fmla="*/ 166 h 210" name="T33"/>
              <a:gd fmla="*/ 98 w 288" name="T34"/>
              <a:gd fmla="*/ 94 h 210" name="T35"/>
              <a:gd fmla="*/ 105 w 288" name="T36"/>
              <a:gd fmla="*/ 95 h 210" name="T37"/>
              <a:gd fmla="*/ 118 w 288" name="T38"/>
              <a:gd fmla="*/ 92 h 210" name="T39"/>
              <a:gd fmla="*/ 158 w 288" name="T40"/>
              <a:gd fmla="*/ 132 h 210" name="T41"/>
              <a:gd fmla="*/ 155 w 288" name="T42"/>
              <a:gd fmla="*/ 144 h 210" name="T43"/>
              <a:gd fmla="*/ 183 w 288" name="T44"/>
              <a:gd fmla="*/ 172 h 210" name="T45"/>
              <a:gd fmla="*/ 211 w 288" name="T46"/>
              <a:gd fmla="*/ 144 h 210" name="T47"/>
              <a:gd fmla="*/ 205 w 288" name="T48"/>
              <a:gd fmla="*/ 127 h 210" name="T49"/>
              <a:gd fmla="*/ 253 w 288" name="T50"/>
              <a:gd fmla="*/ 55 h 210" name="T51"/>
              <a:gd fmla="*/ 260 w 288" name="T52"/>
              <a:gd fmla="*/ 56 h 210" name="T53"/>
              <a:gd fmla="*/ 288 w 288" name="T54"/>
              <a:gd fmla="*/ 28 h 210" name="T55"/>
              <a:gd fmla="*/ 260 w 288" name="T56"/>
              <a:gd fmla="*/ 0 h 21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0" w="288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36889" name="组合 51"/>
          <p:cNvGrpSpPr/>
          <p:nvPr/>
        </p:nvGrpSpPr>
        <p:grpSpPr>
          <a:xfrm>
            <a:off x="947738" y="4452938"/>
            <a:ext cx="10875962" cy="1358900"/>
            <a:chExt cx="10875036" cy="1360050"/>
          </a:xfrm>
        </p:grpSpPr>
        <p:sp>
          <p:nvSpPr>
            <p:cNvPr id="36890" name="文本框 52"/>
            <p:cNvSpPr txBox="1">
              <a:spLocks noChangeArrowheads="1"/>
            </p:cNvSpPr>
            <p:nvPr/>
          </p:nvSpPr>
          <p:spPr bwMode="auto">
            <a:xfrm>
              <a:off x="7235" y="621386"/>
              <a:ext cx="10867802" cy="73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  <p:sp>
          <p:nvSpPr>
            <p:cNvPr id="36891" name="文本框 53"/>
            <p:cNvSpPr txBox="1">
              <a:spLocks noChangeArrowheads="1"/>
            </p:cNvSpPr>
            <p:nvPr/>
          </p:nvSpPr>
          <p:spPr bwMode="auto">
            <a:xfrm>
              <a:off x="0" y="0"/>
              <a:ext cx="4950958" cy="45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89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7891" name="菱形 3"/>
          <p:cNvSpPr>
            <a:spLocks noChangeArrowheads="1"/>
          </p:cNvSpPr>
          <p:nvPr/>
        </p:nvSpPr>
        <p:spPr bwMode="auto">
          <a:xfrm>
            <a:off x="1870075" y="2312988"/>
            <a:ext cx="2800350" cy="2801937"/>
          </a:xfrm>
          <a:prstGeom prst="diamond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37892" name="直接连接符 4"/>
          <p:cNvCxnSpPr>
            <a:cxnSpLocks noChangeShapeType="1"/>
          </p:cNvCxnSpPr>
          <p:nvPr/>
        </p:nvCxnSpPr>
        <p:spPr bwMode="auto">
          <a:xfrm>
            <a:off x="2865438" y="1525588"/>
            <a:ext cx="1355725" cy="1355725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893" name="直接连接符 7"/>
          <p:cNvCxnSpPr>
            <a:cxnSpLocks noChangeShapeType="1"/>
          </p:cNvCxnSpPr>
          <p:nvPr/>
        </p:nvCxnSpPr>
        <p:spPr bwMode="auto">
          <a:xfrm flipH="1">
            <a:off x="1676400" y="1928813"/>
            <a:ext cx="1581150" cy="1582737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894" name="直接连接符 8"/>
          <p:cNvCxnSpPr>
            <a:cxnSpLocks noChangeShapeType="1"/>
          </p:cNvCxnSpPr>
          <p:nvPr/>
        </p:nvCxnSpPr>
        <p:spPr bwMode="auto">
          <a:xfrm flipV="1">
            <a:off x="2473325" y="3248025"/>
            <a:ext cx="2654300" cy="2655888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7895" name="平行四边形 9"/>
          <p:cNvSpPr>
            <a:spLocks noChangeArrowheads="1"/>
          </p:cNvSpPr>
          <p:nvPr/>
        </p:nvSpPr>
        <p:spPr bwMode="auto">
          <a:xfrm>
            <a:off x="3270250" y="4278313"/>
            <a:ext cx="7459663" cy="504825"/>
          </a:xfrm>
          <a:prstGeom prst="parallelogram">
            <a:avLst>
              <a:gd fmla="val 95775" name="adj"/>
            </a:avLst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6" name="文本框 10"/>
          <p:cNvSpPr txBox="1">
            <a:spLocks noChangeArrowheads="1"/>
          </p:cNvSpPr>
          <p:nvPr/>
        </p:nvSpPr>
        <p:spPr bwMode="auto">
          <a:xfrm>
            <a:off x="6819899" y="2867025"/>
            <a:ext cx="33655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37897" name="文本框 12"/>
          <p:cNvSpPr txBox="1">
            <a:spLocks noChangeArrowheads="1"/>
          </p:cNvSpPr>
          <p:nvPr/>
        </p:nvSpPr>
        <p:spPr bwMode="auto">
          <a:xfrm>
            <a:off x="4008438" y="4278313"/>
            <a:ext cx="60023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pic>
        <p:nvPicPr>
          <p:cNvPr id="37898" name="图片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65438" y="2109788"/>
            <a:ext cx="17049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913" name="组合 38"/>
          <p:cNvGrpSpPr/>
          <p:nvPr/>
        </p:nvGrpSpPr>
        <p:grpSpPr>
          <a:xfrm>
            <a:off x="1866900" y="1585913"/>
            <a:ext cx="4178300" cy="2087562"/>
            <a:chExt cx="4178250" cy="2087562"/>
          </a:xfrm>
        </p:grpSpPr>
        <p:sp>
          <p:nvSpPr>
            <p:cNvPr id="38914" name="深色1"/>
            <p:cNvSpPr>
              <a:spLocks noChangeArrowheads="1"/>
            </p:cNvSpPr>
            <p:nvPr/>
          </p:nvSpPr>
          <p:spPr bwMode="auto">
            <a:xfrm>
              <a:off x="0" y="0"/>
              <a:ext cx="4178250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38915" name="文本1"/>
            <p:cNvSpPr>
              <a:spLocks noChangeArrowheads="1"/>
            </p:cNvSpPr>
            <p:nvPr/>
          </p:nvSpPr>
          <p:spPr bwMode="auto">
            <a:xfrm>
              <a:off x="0" y="358775"/>
              <a:ext cx="4176713" cy="1728787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</p:spPr>
          <p:txBody>
            <a:bodyPr lIns="180000" rIns="720000" tIns="180000"/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</p:grpSp>
      <p:grpSp>
        <p:nvGrpSpPr>
          <p:cNvPr id="38916" name="组合 41"/>
          <p:cNvGrpSpPr/>
          <p:nvPr/>
        </p:nvGrpSpPr>
        <p:grpSpPr>
          <a:xfrm>
            <a:off x="6259513" y="1585913"/>
            <a:ext cx="4184650" cy="2087562"/>
            <a:chExt cx="4184382" cy="2087562"/>
          </a:xfrm>
        </p:grpSpPr>
        <p:sp>
          <p:nvSpPr>
            <p:cNvPr id="38917" name="深色2"/>
            <p:cNvSpPr>
              <a:spLocks noChangeArrowheads="1"/>
            </p:cNvSpPr>
            <p:nvPr/>
          </p:nvSpPr>
          <p:spPr bwMode="auto">
            <a:xfrm>
              <a:off x="0" y="0"/>
              <a:ext cx="4184382" cy="358775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38918" name="文本2"/>
            <p:cNvSpPr>
              <a:spLocks noChangeArrowheads="1"/>
            </p:cNvSpPr>
            <p:nvPr/>
          </p:nvSpPr>
          <p:spPr bwMode="auto">
            <a:xfrm>
              <a:off x="0" y="358775"/>
              <a:ext cx="4176712" cy="1728787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</p:spPr>
          <p:txBody>
            <a:bodyPr lIns="720000" rIns="180000" tIns="180000"/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</p:grpSp>
      <p:grpSp>
        <p:nvGrpSpPr>
          <p:cNvPr id="38919" name="组合 44"/>
          <p:cNvGrpSpPr/>
          <p:nvPr/>
        </p:nvGrpSpPr>
        <p:grpSpPr>
          <a:xfrm>
            <a:off x="1866900" y="3817938"/>
            <a:ext cx="4176713" cy="2087562"/>
            <a:chExt cx="4176713" cy="2087562"/>
          </a:xfrm>
        </p:grpSpPr>
        <p:sp>
          <p:nvSpPr>
            <p:cNvPr id="38920" name="深色3"/>
            <p:cNvSpPr>
              <a:spLocks noChangeArrowheads="1"/>
            </p:cNvSpPr>
            <p:nvPr/>
          </p:nvSpPr>
          <p:spPr bwMode="auto">
            <a:xfrm>
              <a:off x="0" y="0"/>
              <a:ext cx="4176713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38921" name="文本3"/>
            <p:cNvSpPr>
              <a:spLocks noChangeArrowheads="1"/>
            </p:cNvSpPr>
            <p:nvPr/>
          </p:nvSpPr>
          <p:spPr bwMode="auto">
            <a:xfrm>
              <a:off x="0" y="360362"/>
              <a:ext cx="4176713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</p:spPr>
          <p:txBody>
            <a:bodyPr lIns="180000" rIns="720000" tIns="180000"/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</p:grpSp>
      <p:grpSp>
        <p:nvGrpSpPr>
          <p:cNvPr id="38922" name="组合 47"/>
          <p:cNvGrpSpPr/>
          <p:nvPr/>
        </p:nvGrpSpPr>
        <p:grpSpPr>
          <a:xfrm>
            <a:off x="6259513" y="3817938"/>
            <a:ext cx="4176712" cy="2087562"/>
            <a:chExt cx="4176712" cy="2087562"/>
          </a:xfrm>
        </p:grpSpPr>
        <p:sp>
          <p:nvSpPr>
            <p:cNvPr id="38923" name="深色4"/>
            <p:cNvSpPr>
              <a:spLocks noChangeArrowheads="1"/>
            </p:cNvSpPr>
            <p:nvPr/>
          </p:nvSpPr>
          <p:spPr bwMode="auto">
            <a:xfrm>
              <a:off x="0" y="0"/>
              <a:ext cx="4176712" cy="360362"/>
            </a:xfrm>
            <a:prstGeom prst="flowChartProcess">
              <a:avLst/>
            </a:prstGeom>
            <a:solidFill>
              <a:srgbClr val="0A6FB3"/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38924" name="文本4"/>
            <p:cNvSpPr>
              <a:spLocks noChangeArrowheads="1"/>
            </p:cNvSpPr>
            <p:nvPr/>
          </p:nvSpPr>
          <p:spPr bwMode="auto">
            <a:xfrm>
              <a:off x="0" y="360362"/>
              <a:ext cx="4176712" cy="1727200"/>
            </a:xfrm>
            <a:prstGeom prst="rect">
              <a:avLst/>
            </a:prstGeom>
            <a:gradFill rotWithShape="0">
              <a:gsLst>
                <a:gs pos="0">
                  <a:srgbClr val="F9F9F9"/>
                </a:gs>
                <a:gs pos="33000">
                  <a:srgbClr val="F9F9F9"/>
                </a:gs>
                <a:gs pos="100000">
                  <a:srgbClr val="D7D7D7"/>
                </a:gs>
              </a:gsLst>
              <a:lin ang="5400000"/>
            </a:gradFill>
            <a:ln w="3175">
              <a:solidFill>
                <a:srgbClr val="D7D7D7"/>
              </a:solidFill>
              <a:miter lim="800000"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</p:spPr>
          <p:txBody>
            <a:bodyPr lIns="720000" rIns="180000" tIns="180000"/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  </a:r>
            </a:p>
          </p:txBody>
        </p:sp>
      </p:grpSp>
      <p:pic>
        <p:nvPicPr>
          <p:cNvPr id="38925" name="图片 5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文本框 5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38927" name="图片 5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08600" y="2892425"/>
            <a:ext cx="1470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7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2"/>
          <p:cNvGrpSpPr/>
          <p:nvPr/>
        </p:nvGrpSpPr>
        <p:grpSpPr>
          <a:xfrm flipH="1">
            <a:off x="6997700" y="1587500"/>
            <a:ext cx="5194300" cy="5270500"/>
            <a:chExt cx="5194300" cy="5270500"/>
          </a:xfrm>
        </p:grpSpPr>
        <p:sp>
          <p:nvSpPr>
            <p:cNvPr id="39939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5194300" cy="5270500"/>
            </a:xfrm>
            <a:custGeom>
              <a:gdLst>
                <a:gd fmla="*/ 1936750 w 5194300" name="T0"/>
                <a:gd fmla="*/ 0 h 5270500" name="T1"/>
                <a:gd fmla="*/ 5194300 w 5194300" name="T2"/>
                <a:gd fmla="*/ 3257550 h 5270500" name="T3"/>
                <a:gd fmla="*/ 4637962 w 5194300" name="T4"/>
                <a:gd fmla="*/ 5078877 h 5270500" name="T5"/>
                <a:gd fmla="*/ 4494669 w 5194300" name="T6"/>
                <a:gd fmla="*/ 5270500 h 5270500" name="T7"/>
                <a:gd fmla="*/ 0 w 5194300" name="T8"/>
                <a:gd fmla="*/ 5270500 h 5270500" name="T9"/>
                <a:gd fmla="*/ 0 w 5194300" name="T10"/>
                <a:gd fmla="*/ 642650 h 5270500" name="T11"/>
                <a:gd fmla="*/ 115423 w 5194300" name="T12"/>
                <a:gd fmla="*/ 556339 h 5270500" name="T13"/>
                <a:gd fmla="*/ 1936750 w 5194300" name="T14"/>
                <a:gd fmla="*/ 0 h 52705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70500" w="5194300">
                  <a:moveTo>
                    <a:pt x="1936750" y="0"/>
                  </a:moveTo>
                  <a:cubicBezTo>
                    <a:pt x="3735845" y="0"/>
                    <a:pt x="5194300" y="1458455"/>
                    <a:pt x="5194300" y="3257550"/>
                  </a:cubicBezTo>
                  <a:cubicBezTo>
                    <a:pt x="5194300" y="3932211"/>
                    <a:pt x="4989205" y="4558969"/>
                    <a:pt x="4637962" y="5078877"/>
                  </a:cubicBezTo>
                  <a:lnTo>
                    <a:pt x="4494669" y="5270500"/>
                  </a:lnTo>
                  <a:lnTo>
                    <a:pt x="0" y="5270500"/>
                  </a:lnTo>
                  <a:lnTo>
                    <a:pt x="0" y="642650"/>
                  </a:lnTo>
                  <a:lnTo>
                    <a:pt x="115423" y="556339"/>
                  </a:lnTo>
                  <a:cubicBezTo>
                    <a:pt x="635331" y="205095"/>
                    <a:pt x="1262090" y="0"/>
                    <a:pt x="1936750" y="0"/>
                  </a:cubicBezTo>
                  <a:close/>
                </a:path>
              </a:pathLst>
            </a:custGeom>
            <a:solidFill>
              <a:srgbClr val="0A6FB3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9940" name="任意多边形 9"/>
            <p:cNvSpPr>
              <a:spLocks noChangeArrowheads="1"/>
            </p:cNvSpPr>
            <p:nvPr/>
          </p:nvSpPr>
          <p:spPr bwMode="auto">
            <a:xfrm>
              <a:off x="0" y="482600"/>
              <a:ext cx="4699000" cy="4787900"/>
            </a:xfrm>
            <a:custGeom>
              <a:gdLst>
                <a:gd fmla="*/ 1784350 w 4699000" name="T0"/>
                <a:gd fmla="*/ 0 h 4787900" name="T1"/>
                <a:gd fmla="*/ 4699000 w 4699000" name="T2"/>
                <a:gd fmla="*/ 2914650 h 4787900" name="T3"/>
                <a:gd fmla="*/ 4033436 w 4699000" name="T4"/>
                <a:gd fmla="*/ 4768638 h 4787900" name="T5"/>
                <a:gd fmla="*/ 4015930 w 4699000" name="T6"/>
                <a:gd fmla="*/ 4787900 h 4787900" name="T7"/>
                <a:gd fmla="*/ 0 w 4699000" name="T8"/>
                <a:gd fmla="*/ 4787900 h 4787900" name="T9"/>
                <a:gd fmla="*/ 0 w 4699000" name="T10"/>
                <a:gd fmla="*/ 613490 h 4787900" name="T11"/>
                <a:gd fmla="*/ 154742 w 4699000" name="T12"/>
                <a:gd fmla="*/ 497777 h 4787900" name="T13"/>
                <a:gd fmla="*/ 1784350 w 4699000" name="T14"/>
                <a:gd fmla="*/ 0 h 47879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87900" w="4699000">
                  <a:moveTo>
                    <a:pt x="1784350" y="0"/>
                  </a:moveTo>
                  <a:cubicBezTo>
                    <a:pt x="3394067" y="0"/>
                    <a:pt x="4699000" y="1304933"/>
                    <a:pt x="4699000" y="2914650"/>
                  </a:cubicBezTo>
                  <a:cubicBezTo>
                    <a:pt x="4699000" y="3618901"/>
                    <a:pt x="4449228" y="4264815"/>
                    <a:pt x="4033436" y="4768638"/>
                  </a:cubicBezTo>
                  <a:lnTo>
                    <a:pt x="4015930" y="4787900"/>
                  </a:lnTo>
                  <a:lnTo>
                    <a:pt x="0" y="4787900"/>
                  </a:lnTo>
                  <a:lnTo>
                    <a:pt x="0" y="613490"/>
                  </a:lnTo>
                  <a:lnTo>
                    <a:pt x="154742" y="497777"/>
                  </a:lnTo>
                  <a:cubicBezTo>
                    <a:pt x="619923" y="183506"/>
                    <a:pt x="1180706" y="0"/>
                    <a:pt x="1784350" y="0"/>
                  </a:cubicBezTo>
                  <a:close/>
                </a:path>
              </a:pathLst>
            </a:custGeom>
            <a:solidFill>
              <a:schemeClr val="tx1">
                <a:alpha val="6196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39941" name="文本框 12"/>
          <p:cNvSpPr txBox="1">
            <a:spLocks noChangeArrowheads="1"/>
          </p:cNvSpPr>
          <p:nvPr/>
        </p:nvSpPr>
        <p:spPr bwMode="auto">
          <a:xfrm>
            <a:off x="8677274" y="4078288"/>
            <a:ext cx="35147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感谢观看</a:t>
            </a:r>
          </a:p>
        </p:txBody>
      </p:sp>
      <p:sp>
        <p:nvSpPr>
          <p:cNvPr id="39942" name="文本框 13"/>
          <p:cNvSpPr txBox="1">
            <a:spLocks noChangeArrowheads="1"/>
          </p:cNvSpPr>
          <p:nvPr/>
        </p:nvSpPr>
        <p:spPr bwMode="auto">
          <a:xfrm>
            <a:off x="8702674" y="4908550"/>
            <a:ext cx="265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49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8469" y="785813"/>
            <a:ext cx="13779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图片 156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21707" y="792163"/>
            <a:ext cx="1195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6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13969" y="881063"/>
            <a:ext cx="1060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70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1294" y="990600"/>
            <a:ext cx="10969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75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65132" y="990600"/>
            <a:ext cx="11763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81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38344" y="830263"/>
            <a:ext cx="1358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194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78044" y="2952750"/>
            <a:ext cx="1054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00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7857" y="2743200"/>
            <a:ext cx="1054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11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80819" y="2662238"/>
            <a:ext cx="12509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18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6982" y="2751138"/>
            <a:ext cx="1047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309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12182" y="2622550"/>
            <a:ext cx="11287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图片 2379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75482" y="2754313"/>
            <a:ext cx="10906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图片 2448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53232" y="4943475"/>
            <a:ext cx="12557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图片 2508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85182" y="4664075"/>
            <a:ext cx="11699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图片 2582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31407" y="4927600"/>
            <a:ext cx="12747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图片 2659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80819" y="4795838"/>
            <a:ext cx="12080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图片 2721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63557" y="4935538"/>
            <a:ext cx="10191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图片 2792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58969" y="4824413"/>
            <a:ext cx="11334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3650" y="512763"/>
            <a:ext cx="5114925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390525" y="3067050"/>
            <a:ext cx="21336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523875" y="4929188"/>
            <a:ext cx="284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7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8077200" y="1647825"/>
            <a:ext cx="3686175" cy="4210050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8496299" y="3167063"/>
            <a:ext cx="2847975" cy="22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grpSp>
        <p:nvGrpSpPr>
          <p:cNvPr id="19460" name="组合 5"/>
          <p:cNvGrpSpPr/>
          <p:nvPr/>
        </p:nvGrpSpPr>
        <p:grpSpPr>
          <a:xfrm>
            <a:off x="8553450" y="2492375"/>
            <a:ext cx="2889250" cy="463550"/>
            <a:chExt cx="3461368" cy="463553"/>
          </a:xfrm>
        </p:grpSpPr>
        <p:grpSp>
          <p:nvGrpSpPr>
            <p:cNvPr id="19461" name="组合 6"/>
            <p:cNvGrpSpPr/>
            <p:nvPr/>
          </p:nvGrpSpPr>
          <p:grpSpPr>
            <a:xfrm>
              <a:off x="0" y="0"/>
              <a:ext cx="3461368" cy="463553"/>
              <a:chExt cx="3461368" cy="463553"/>
            </a:xfrm>
          </p:grpSpPr>
          <p:sp>
            <p:nvSpPr>
              <p:cNvPr id="19462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3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gdLst>
                  <a:gd fmla="*/ 2881271 w 3461368" name="T0"/>
                  <a:gd fmla="*/ 0 h 463553" name="T1"/>
                  <a:gd fmla="*/ 3461368 w 3461368" name="T2"/>
                  <a:gd fmla="*/ 0 h 463553" name="T3"/>
                  <a:gd fmla="*/ 3461368 w 3461368" name="T4"/>
                  <a:gd fmla="*/ 463553 h 463553" name="T5"/>
                  <a:gd fmla="*/ 0 w 3461368" name="T6"/>
                  <a:gd fmla="*/ 463553 h 463553" name="T7"/>
                  <a:gd fmla="*/ 0 w 3461368" name="T8"/>
                  <a:gd fmla="*/ 211503 h 463553" name="T9"/>
                  <a:gd fmla="*/ 52062 w 3461368" name="T10"/>
                  <a:gd fmla="*/ 239059 h 463553" name="T11"/>
                  <a:gd fmla="*/ 2061768 w 3461368" name="T12"/>
                  <a:gd fmla="*/ 225340 h 463553" name="T13"/>
                  <a:gd fmla="*/ 2866256 w 3461368" name="T14"/>
                  <a:gd fmla="*/ 5797 h 463553" name="T15"/>
                  <a:gd fmla="*/ 2881271 w 3461368" name="T16"/>
                  <a:gd fmla="*/ 0 h 463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3552" w="3461368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19464" name="文本框 7"/>
            <p:cNvSpPr txBox="1">
              <a:spLocks noChangeArrowheads="1"/>
            </p:cNvSpPr>
            <p:nvPr/>
          </p:nvSpPr>
          <p:spPr bwMode="auto">
            <a:xfrm>
              <a:off x="446726" y="47110"/>
              <a:ext cx="2611391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2048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501" t="53394"/>
          <a:stretch>
            <a:fillRect/>
          </a:stretch>
        </p:blipFill>
        <p:spPr bwMode="auto">
          <a:xfrm>
            <a:off x="4940300" y="2581275"/>
            <a:ext cx="72517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1096963" y="2854325"/>
            <a:ext cx="3843337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grpSp>
        <p:nvGrpSpPr>
          <p:cNvPr id="20485" name="组合 15"/>
          <p:cNvGrpSpPr/>
          <p:nvPr/>
        </p:nvGrpSpPr>
        <p:grpSpPr>
          <a:xfrm>
            <a:off x="1211263" y="2266950"/>
            <a:ext cx="3462337" cy="463550"/>
            <a:chExt cx="3461368" cy="463553"/>
          </a:xfrm>
        </p:grpSpPr>
        <p:grpSp>
          <p:nvGrpSpPr>
            <p:cNvPr id="20486" name="组合 13"/>
            <p:cNvGrpSpPr/>
            <p:nvPr/>
          </p:nvGrpSpPr>
          <p:grpSpPr>
            <a:xfrm>
              <a:off x="0" y="0"/>
              <a:ext cx="3461368" cy="463553"/>
              <a:chExt cx="3461368" cy="463553"/>
            </a:xfrm>
          </p:grpSpPr>
          <p:sp>
            <p:nvSpPr>
              <p:cNvPr id="20487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任意多边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gdLst>
                  <a:gd fmla="*/ 2881271 w 3461368" name="T0"/>
                  <a:gd fmla="*/ 0 h 463553" name="T1"/>
                  <a:gd fmla="*/ 3461368 w 3461368" name="T2"/>
                  <a:gd fmla="*/ 0 h 463553" name="T3"/>
                  <a:gd fmla="*/ 3461368 w 3461368" name="T4"/>
                  <a:gd fmla="*/ 463553 h 463553" name="T5"/>
                  <a:gd fmla="*/ 0 w 3461368" name="T6"/>
                  <a:gd fmla="*/ 463553 h 463553" name="T7"/>
                  <a:gd fmla="*/ 0 w 3461368" name="T8"/>
                  <a:gd fmla="*/ 211503 h 463553" name="T9"/>
                  <a:gd fmla="*/ 52062 w 3461368" name="T10"/>
                  <a:gd fmla="*/ 239059 h 463553" name="T11"/>
                  <a:gd fmla="*/ 2061768 w 3461368" name="T12"/>
                  <a:gd fmla="*/ 225340 h 463553" name="T13"/>
                  <a:gd fmla="*/ 2866256 w 3461368" name="T14"/>
                  <a:gd fmla="*/ 5797 h 463553" name="T15"/>
                  <a:gd fmla="*/ 2881271 w 3461368" name="T16"/>
                  <a:gd fmla="*/ 0 h 463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3552" w="3461368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2934" y="47110"/>
              <a:ext cx="22479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5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5347"/>
          <a:stretch>
            <a:fillRect/>
          </a:stretch>
        </p:blipFill>
        <p:spPr bwMode="auto">
          <a:xfrm>
            <a:off x="8181975" y="1803400"/>
            <a:ext cx="40100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8"/>
          <p:cNvSpPr txBox="1">
            <a:spLocks noChangeArrowheads="1"/>
          </p:cNvSpPr>
          <p:nvPr/>
        </p:nvSpPr>
        <p:spPr bwMode="auto">
          <a:xfrm>
            <a:off x="1133475" y="3182938"/>
            <a:ext cx="2889250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grpSp>
        <p:nvGrpSpPr>
          <p:cNvPr id="21507" name="组合 10"/>
          <p:cNvGrpSpPr/>
          <p:nvPr/>
        </p:nvGrpSpPr>
        <p:grpSpPr>
          <a:xfrm>
            <a:off x="1133475" y="2578100"/>
            <a:ext cx="2889250" cy="463550"/>
            <a:chExt cx="3461368" cy="463553"/>
          </a:xfrm>
        </p:grpSpPr>
        <p:grpSp>
          <p:nvGrpSpPr>
            <p:cNvPr id="21508" name="组合 11"/>
            <p:cNvGrpSpPr/>
            <p:nvPr/>
          </p:nvGrpSpPr>
          <p:grpSpPr>
            <a:xfrm>
              <a:off x="0" y="0"/>
              <a:ext cx="3461368" cy="463553"/>
              <a:chExt cx="3461368" cy="463553"/>
            </a:xfrm>
          </p:grpSpPr>
          <p:sp>
            <p:nvSpPr>
              <p:cNvPr id="21509" name="矩形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0" name="任意多边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gdLst>
                  <a:gd fmla="*/ 2881271 w 3461368" name="T0"/>
                  <a:gd fmla="*/ 0 h 463553" name="T1"/>
                  <a:gd fmla="*/ 3461368 w 3461368" name="T2"/>
                  <a:gd fmla="*/ 0 h 463553" name="T3"/>
                  <a:gd fmla="*/ 3461368 w 3461368" name="T4"/>
                  <a:gd fmla="*/ 463553 h 463553" name="T5"/>
                  <a:gd fmla="*/ 0 w 3461368" name="T6"/>
                  <a:gd fmla="*/ 463553 h 463553" name="T7"/>
                  <a:gd fmla="*/ 0 w 3461368" name="T8"/>
                  <a:gd fmla="*/ 211503 h 463553" name="T9"/>
                  <a:gd fmla="*/ 52062 w 3461368" name="T10"/>
                  <a:gd fmla="*/ 239059 h 463553" name="T11"/>
                  <a:gd fmla="*/ 2061768 w 3461368" name="T12"/>
                  <a:gd fmla="*/ 225340 h 463553" name="T13"/>
                  <a:gd fmla="*/ 2866256 w 3461368" name="T14"/>
                  <a:gd fmla="*/ 5797 h 463553" name="T15"/>
                  <a:gd fmla="*/ 2881271 w 3461368" name="T16"/>
                  <a:gd fmla="*/ 0 h 463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3552" w="3461368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1511" name="文本框 12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21512" name="文本框 15"/>
          <p:cNvSpPr txBox="1">
            <a:spLocks noChangeArrowheads="1"/>
          </p:cNvSpPr>
          <p:nvPr/>
        </p:nvSpPr>
        <p:spPr bwMode="auto">
          <a:xfrm>
            <a:off x="4629150" y="3182938"/>
            <a:ext cx="2889250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grpSp>
        <p:nvGrpSpPr>
          <p:cNvPr id="21513" name="组合 16"/>
          <p:cNvGrpSpPr/>
          <p:nvPr/>
        </p:nvGrpSpPr>
        <p:grpSpPr>
          <a:xfrm>
            <a:off x="4629150" y="2578100"/>
            <a:ext cx="2889250" cy="463550"/>
            <a:chExt cx="3461368" cy="463553"/>
          </a:xfrm>
        </p:grpSpPr>
        <p:grpSp>
          <p:nvGrpSpPr>
            <p:cNvPr id="21514" name="组合 17"/>
            <p:cNvGrpSpPr/>
            <p:nvPr/>
          </p:nvGrpSpPr>
          <p:grpSpPr>
            <a:xfrm>
              <a:off x="0" y="0"/>
              <a:ext cx="3461368" cy="463553"/>
              <a:chExt cx="3461368" cy="463553"/>
            </a:xfrm>
          </p:grpSpPr>
          <p:sp>
            <p:nvSpPr>
              <p:cNvPr id="2151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gdLst>
                  <a:gd fmla="*/ 2881271 w 3461368" name="T0"/>
                  <a:gd fmla="*/ 0 h 463553" name="T1"/>
                  <a:gd fmla="*/ 3461368 w 3461368" name="T2"/>
                  <a:gd fmla="*/ 0 h 463553" name="T3"/>
                  <a:gd fmla="*/ 3461368 w 3461368" name="T4"/>
                  <a:gd fmla="*/ 463553 h 463553" name="T5"/>
                  <a:gd fmla="*/ 0 w 3461368" name="T6"/>
                  <a:gd fmla="*/ 463553 h 463553" name="T7"/>
                  <a:gd fmla="*/ 0 w 3461368" name="T8"/>
                  <a:gd fmla="*/ 211503 h 463553" name="T9"/>
                  <a:gd fmla="*/ 52062 w 3461368" name="T10"/>
                  <a:gd fmla="*/ 239059 h 463553" name="T11"/>
                  <a:gd fmla="*/ 2061768 w 3461368" name="T12"/>
                  <a:gd fmla="*/ 225340 h 463553" name="T13"/>
                  <a:gd fmla="*/ 2866256 w 3461368" name="T14"/>
                  <a:gd fmla="*/ 5797 h 463553" name="T15"/>
                  <a:gd fmla="*/ 2881271 w 3461368" name="T16"/>
                  <a:gd fmla="*/ 0 h 463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3552" w="3461368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151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pic>
        <p:nvPicPr>
          <p:cNvPr id="21518" name="图片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3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2479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0" y="2125663"/>
            <a:ext cx="12192000" cy="576262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550863" y="2225675"/>
            <a:ext cx="25209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746125" y="3986213"/>
            <a:ext cx="297338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23558" name="矩形 8"/>
          <p:cNvSpPr>
            <a:spLocks noChangeArrowheads="1"/>
          </p:cNvSpPr>
          <p:nvPr/>
        </p:nvSpPr>
        <p:spPr bwMode="auto">
          <a:xfrm>
            <a:off x="746125" y="5149850"/>
            <a:ext cx="297338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grpSp>
        <p:nvGrpSpPr>
          <p:cNvPr id="23559" name="组合 9"/>
          <p:cNvGrpSpPr/>
          <p:nvPr/>
        </p:nvGrpSpPr>
        <p:grpSpPr>
          <a:xfrm>
            <a:off x="796925" y="3119438"/>
            <a:ext cx="647700" cy="649287"/>
            <a:chExt cx="648072" cy="648072"/>
          </a:xfrm>
        </p:grpSpPr>
        <p:sp>
          <p:nvSpPr>
            <p:cNvPr id="23560" name="椭圆 10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3561" name="图片 1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组合 12"/>
          <p:cNvGrpSpPr/>
          <p:nvPr/>
        </p:nvGrpSpPr>
        <p:grpSpPr>
          <a:xfrm>
            <a:off x="1733550" y="3119438"/>
            <a:ext cx="647700" cy="649287"/>
            <a:chExt cx="648072" cy="648072"/>
          </a:xfrm>
        </p:grpSpPr>
        <p:sp>
          <p:nvSpPr>
            <p:cNvPr id="23563" name="椭圆 13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3564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组合 15"/>
          <p:cNvGrpSpPr/>
          <p:nvPr/>
        </p:nvGrpSpPr>
        <p:grpSpPr>
          <a:xfrm>
            <a:off x="2668588" y="3119438"/>
            <a:ext cx="649287" cy="649287"/>
            <a:chExt cx="648072" cy="648072"/>
          </a:xfrm>
        </p:grpSpPr>
        <p:sp>
          <p:nvSpPr>
            <p:cNvPr id="23566" name="椭圆 16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3567" name="图片 1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组合 2"/>
          <p:cNvGrpSpPr>
            <a:grpSpLocks noChangeAspect="1"/>
          </p:cNvGrpSpPr>
          <p:nvPr/>
        </p:nvGrpSpPr>
        <p:grpSpPr>
          <a:xfrm>
            <a:off x="4295775" y="1333500"/>
            <a:ext cx="7423150" cy="4535488"/>
            <a:chExt cx="7423371" cy="4536504"/>
          </a:xfrm>
        </p:grpSpPr>
        <p:pic>
          <p:nvPicPr>
            <p:cNvPr id="23569" name="图片 1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423371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图片 1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r="8855"/>
            <a:stretch>
              <a:fillRect/>
            </a:stretch>
          </p:blipFill>
          <p:spPr bwMode="auto">
            <a:xfrm>
              <a:off x="1157043" y="534281"/>
              <a:ext cx="5256584" cy="32440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464"/>
          <a:stretch>
            <a:fillRect/>
          </a:stretch>
        </p:blipFill>
        <p:spPr bwMode="auto">
          <a:xfrm>
            <a:off x="658813" y="3217863"/>
            <a:ext cx="74882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52850" y="-9525"/>
            <a:ext cx="46863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8310563" y="3217863"/>
            <a:ext cx="3384550" cy="2994025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8439149" y="3989388"/>
            <a:ext cx="3127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  <a:p>
            <a:r>
              <a:rPr altLang="en-US" lang="zh-CN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除了模板的发布与定制，我们还为您准备了使用教程，希望能够能够更好的使用该作品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560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27463" y="531813"/>
            <a:ext cx="43164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6"/>
          <p:cNvSpPr txBox="1">
            <a:spLocks noChangeArrowheads="1"/>
          </p:cNvSpPr>
          <p:nvPr/>
        </p:nvSpPr>
        <p:spPr bwMode="auto">
          <a:xfrm>
            <a:off x="8391524" y="3119438"/>
            <a:ext cx="2847975" cy="22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sp>
        <p:nvSpPr>
          <p:cNvPr id="25604" name="Freeform 171"/>
          <p:cNvSpPr>
            <a:spLocks noChangeArrowheads="1"/>
          </p:cNvSpPr>
          <p:nvPr/>
        </p:nvSpPr>
        <p:spPr bwMode="auto">
          <a:xfrm>
            <a:off x="1770063" y="1560513"/>
            <a:ext cx="1346200" cy="1292225"/>
          </a:xfrm>
          <a:custGeom>
            <a:gdLst>
              <a:gd fmla="*/ 228 w 308" name="T0"/>
              <a:gd fmla="*/ 218 h 296" name="T1"/>
              <a:gd fmla="*/ 224 w 308" name="T2"/>
              <a:gd fmla="*/ 215 h 296" name="T3"/>
              <a:gd fmla="*/ 228 w 308" name="T4"/>
              <a:gd fmla="*/ 212 h 296" name="T5"/>
              <a:gd fmla="*/ 230 w 308" name="T6"/>
              <a:gd fmla="*/ 212 h 296" name="T7"/>
              <a:gd fmla="*/ 278 w 308" name="T8"/>
              <a:gd fmla="*/ 209 h 296" name="T9"/>
              <a:gd fmla="*/ 288 w 308" name="T10"/>
              <a:gd fmla="*/ 176 h 296" name="T11"/>
              <a:gd fmla="*/ 284 w 308" name="T12"/>
              <a:gd fmla="*/ 176 h 296" name="T13"/>
              <a:gd fmla="*/ 283 w 308" name="T14"/>
              <a:gd fmla="*/ 176 h 296" name="T15"/>
              <a:gd fmla="*/ 283 w 308" name="T16"/>
              <a:gd fmla="*/ 176 h 296" name="T17"/>
              <a:gd fmla="*/ 229 w 308" name="T18"/>
              <a:gd fmla="*/ 174 h 296" name="T19"/>
              <a:gd fmla="*/ 226 w 308" name="T20"/>
              <a:gd fmla="*/ 174 h 296" name="T21"/>
              <a:gd fmla="*/ 222 w 308" name="T22"/>
              <a:gd fmla="*/ 171 h 296" name="T23"/>
              <a:gd fmla="*/ 226 w 308" name="T24"/>
              <a:gd fmla="*/ 168 h 296" name="T25"/>
              <a:gd fmla="*/ 228 w 308" name="T26"/>
              <a:gd fmla="*/ 168 h 296" name="T27"/>
              <a:gd fmla="*/ 284 w 308" name="T28"/>
              <a:gd fmla="*/ 164 h 296" name="T29"/>
              <a:gd fmla="*/ 292 w 308" name="T30"/>
              <a:gd fmla="*/ 164 h 296" name="T31"/>
              <a:gd fmla="*/ 292 w 308" name="T32"/>
              <a:gd fmla="*/ 164 h 296" name="T33"/>
              <a:gd fmla="*/ 296 w 308" name="T34"/>
              <a:gd fmla="*/ 133 h 296" name="T35"/>
              <a:gd fmla="*/ 214 w 308" name="T36"/>
              <a:gd fmla="*/ 124 h 296" name="T37"/>
              <a:gd fmla="*/ 213 w 308" name="T38"/>
              <a:gd fmla="*/ 124 h 296" name="T39"/>
              <a:gd fmla="*/ 212 w 308" name="T40"/>
              <a:gd fmla="*/ 124 h 296" name="T41"/>
              <a:gd fmla="*/ 217 w 308" name="T42"/>
              <a:gd fmla="*/ 124 h 296" name="T43"/>
              <a:gd fmla="*/ 206 w 308" name="T44"/>
              <a:gd fmla="*/ 124 h 296" name="T45"/>
              <a:gd fmla="*/ 165 w 308" name="T46"/>
              <a:gd fmla="*/ 123 h 296" name="T47"/>
              <a:gd fmla="*/ 165 w 308" name="T48"/>
              <a:gd fmla="*/ 123 h 296" name="T49"/>
              <a:gd fmla="*/ 160 w 308" name="T50"/>
              <a:gd fmla="*/ 121 h 296" name="T51"/>
              <a:gd fmla="*/ 165 w 308" name="T52"/>
              <a:gd fmla="*/ 120 h 296" name="T53"/>
              <a:gd fmla="*/ 165 w 308" name="T54"/>
              <a:gd fmla="*/ 120 h 296" name="T55"/>
              <a:gd fmla="*/ 179 w 308" name="T56"/>
              <a:gd fmla="*/ 119 h 296" name="T57"/>
              <a:gd fmla="*/ 192 w 308" name="T58"/>
              <a:gd fmla="*/ 58 h 296" name="T59"/>
              <a:gd fmla="*/ 178 w 308" name="T60"/>
              <a:gd fmla="*/ 0 h 296" name="T61"/>
              <a:gd fmla="*/ 101 w 308" name="T62"/>
              <a:gd fmla="*/ 126 h 296" name="T63"/>
              <a:gd fmla="*/ 58 w 308" name="T64"/>
              <a:gd fmla="*/ 146 h 296" name="T65"/>
              <a:gd fmla="*/ 53 w 308" name="T66"/>
              <a:gd fmla="*/ 275 h 296" name="T67"/>
              <a:gd fmla="*/ 99 w 308" name="T68"/>
              <a:gd fmla="*/ 275 h 296" name="T69"/>
              <a:gd fmla="*/ 232 w 308" name="T70"/>
              <a:gd fmla="*/ 286 h 296" name="T71"/>
              <a:gd fmla="*/ 255 w 308" name="T72"/>
              <a:gd fmla="*/ 256 h 296" name="T73"/>
              <a:gd fmla="*/ 227 w 308" name="T74"/>
              <a:gd fmla="*/ 255 h 296" name="T75"/>
              <a:gd fmla="*/ 225 w 308" name="T76"/>
              <a:gd fmla="*/ 255 h 296" name="T77"/>
              <a:gd fmla="*/ 221 w 308" name="T78"/>
              <a:gd fmla="*/ 252 h 296" name="T79"/>
              <a:gd fmla="*/ 225 w 308" name="T80"/>
              <a:gd fmla="*/ 249 h 296" name="T81"/>
              <a:gd fmla="*/ 227 w 308" name="T82"/>
              <a:gd fmla="*/ 249 h 296" name="T83"/>
              <a:gd fmla="*/ 262 w 308" name="T84"/>
              <a:gd fmla="*/ 247 h 296" name="T85"/>
              <a:gd fmla="*/ 269 w 308" name="T86"/>
              <a:gd fmla="*/ 220 h 296" name="T87"/>
              <a:gd fmla="*/ 230 w 308" name="T88"/>
              <a:gd fmla="*/ 218 h 296" name="T89"/>
              <a:gd fmla="*/ 228 w 308" name="T90"/>
              <a:gd fmla="*/ 218 h 29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96" w="308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0A6FB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5605" name="Freeform 173"/>
          <p:cNvSpPr>
            <a:spLocks noChangeArrowheads="1"/>
          </p:cNvSpPr>
          <p:nvPr/>
        </p:nvSpPr>
        <p:spPr bwMode="auto">
          <a:xfrm>
            <a:off x="9129713" y="1560513"/>
            <a:ext cx="1346200" cy="1292225"/>
          </a:xfrm>
          <a:custGeom>
            <a:gdLst>
              <a:gd fmla="*/ 80 w 308" name="T0"/>
              <a:gd fmla="*/ 78 h 296" name="T1"/>
              <a:gd fmla="*/ 84 w 308" name="T2"/>
              <a:gd fmla="*/ 81 h 296" name="T3"/>
              <a:gd fmla="*/ 80 w 308" name="T4"/>
              <a:gd fmla="*/ 84 h 296" name="T5"/>
              <a:gd fmla="*/ 78 w 308" name="T6"/>
              <a:gd fmla="*/ 84 h 296" name="T7"/>
              <a:gd fmla="*/ 30 w 308" name="T8"/>
              <a:gd fmla="*/ 87 h 296" name="T9"/>
              <a:gd fmla="*/ 20 w 308" name="T10"/>
              <a:gd fmla="*/ 120 h 296" name="T11"/>
              <a:gd fmla="*/ 24 w 308" name="T12"/>
              <a:gd fmla="*/ 120 h 296" name="T13"/>
              <a:gd fmla="*/ 24 w 308" name="T14"/>
              <a:gd fmla="*/ 120 h 296" name="T15"/>
              <a:gd fmla="*/ 24 w 308" name="T16"/>
              <a:gd fmla="*/ 120 h 296" name="T17"/>
              <a:gd fmla="*/ 79 w 308" name="T18"/>
              <a:gd fmla="*/ 122 h 296" name="T19"/>
              <a:gd fmla="*/ 81 w 308" name="T20"/>
              <a:gd fmla="*/ 122 h 296" name="T21"/>
              <a:gd fmla="*/ 86 w 308" name="T22"/>
              <a:gd fmla="*/ 125 h 296" name="T23"/>
              <a:gd fmla="*/ 82 w 308" name="T24"/>
              <a:gd fmla="*/ 128 h 296" name="T25"/>
              <a:gd fmla="*/ 79 w 308" name="T26"/>
              <a:gd fmla="*/ 128 h 296" name="T27"/>
              <a:gd fmla="*/ 24 w 308" name="T28"/>
              <a:gd fmla="*/ 132 h 296" name="T29"/>
              <a:gd fmla="*/ 15 w 308" name="T30"/>
              <a:gd fmla="*/ 132 h 296" name="T31"/>
              <a:gd fmla="*/ 15 w 308" name="T32"/>
              <a:gd fmla="*/ 132 h 296" name="T33"/>
              <a:gd fmla="*/ 12 w 308" name="T34"/>
              <a:gd fmla="*/ 163 h 296" name="T35"/>
              <a:gd fmla="*/ 94 w 308" name="T36"/>
              <a:gd fmla="*/ 172 h 296" name="T37"/>
              <a:gd fmla="*/ 95 w 308" name="T38"/>
              <a:gd fmla="*/ 172 h 296" name="T39"/>
              <a:gd fmla="*/ 95 w 308" name="T40"/>
              <a:gd fmla="*/ 172 h 296" name="T41"/>
              <a:gd fmla="*/ 91 w 308" name="T42"/>
              <a:gd fmla="*/ 172 h 296" name="T43"/>
              <a:gd fmla="*/ 102 w 308" name="T44"/>
              <a:gd fmla="*/ 172 h 296" name="T45"/>
              <a:gd fmla="*/ 142 w 308" name="T46"/>
              <a:gd fmla="*/ 173 h 296" name="T47"/>
              <a:gd fmla="*/ 143 w 308" name="T48"/>
              <a:gd fmla="*/ 173 h 296" name="T49"/>
              <a:gd fmla="*/ 148 w 308" name="T50"/>
              <a:gd fmla="*/ 175 h 296" name="T51"/>
              <a:gd fmla="*/ 143 w 308" name="T52"/>
              <a:gd fmla="*/ 176 h 296" name="T53"/>
              <a:gd fmla="*/ 142 w 308" name="T54"/>
              <a:gd fmla="*/ 176 h 296" name="T55"/>
              <a:gd fmla="*/ 129 w 308" name="T56"/>
              <a:gd fmla="*/ 177 h 296" name="T57"/>
              <a:gd fmla="*/ 115 w 308" name="T58"/>
              <a:gd fmla="*/ 238 h 296" name="T59"/>
              <a:gd fmla="*/ 129 w 308" name="T60"/>
              <a:gd fmla="*/ 296 h 296" name="T61"/>
              <a:gd fmla="*/ 207 w 308" name="T62"/>
              <a:gd fmla="*/ 169 h 296" name="T63"/>
              <a:gd fmla="*/ 250 w 308" name="T64"/>
              <a:gd fmla="*/ 150 h 296" name="T65"/>
              <a:gd fmla="*/ 255 w 308" name="T66"/>
              <a:gd fmla="*/ 21 h 296" name="T67"/>
              <a:gd fmla="*/ 209 w 308" name="T68"/>
              <a:gd fmla="*/ 21 h 296" name="T69"/>
              <a:gd fmla="*/ 76 w 308" name="T70"/>
              <a:gd fmla="*/ 10 h 296" name="T71"/>
              <a:gd fmla="*/ 53 w 308" name="T72"/>
              <a:gd fmla="*/ 40 h 296" name="T73"/>
              <a:gd fmla="*/ 80 w 308" name="T74"/>
              <a:gd fmla="*/ 41 h 296" name="T75"/>
              <a:gd fmla="*/ 83 w 308" name="T76"/>
              <a:gd fmla="*/ 41 h 296" name="T77"/>
              <a:gd fmla="*/ 87 w 308" name="T78"/>
              <a:gd fmla="*/ 44 h 296" name="T79"/>
              <a:gd fmla="*/ 83 w 308" name="T80"/>
              <a:gd fmla="*/ 47 h 296" name="T81"/>
              <a:gd fmla="*/ 81 w 308" name="T82"/>
              <a:gd fmla="*/ 47 h 296" name="T83"/>
              <a:gd fmla="*/ 46 w 308" name="T84"/>
              <a:gd fmla="*/ 49 h 296" name="T85"/>
              <a:gd fmla="*/ 39 w 308" name="T86"/>
              <a:gd fmla="*/ 76 h 296" name="T87"/>
              <a:gd fmla="*/ 77 w 308" name="T88"/>
              <a:gd fmla="*/ 78 h 296" name="T89"/>
              <a:gd fmla="*/ 80 w 308" name="T90"/>
              <a:gd fmla="*/ 78 h 29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96" w="308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5606" name="文本框 9"/>
          <p:cNvSpPr txBox="1">
            <a:spLocks noChangeArrowheads="1"/>
          </p:cNvSpPr>
          <p:nvPr/>
        </p:nvSpPr>
        <p:spPr bwMode="auto">
          <a:xfrm>
            <a:off x="1019175" y="3119438"/>
            <a:ext cx="2847975" cy="22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90</Paragraphs>
  <Slides>24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0">
      <vt:lpstr>Arial</vt:lpstr>
      <vt:lpstr>Calibri Light</vt:lpstr>
      <vt:lpstr>宋体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2021-08-22T12:04:25Z</dcterms:created>
  <cp:lastPrinted>2021-08-22T12:04:25Z</cp:lastPrinted>
  <dcterms:modified xsi:type="dcterms:W3CDTF">2021-08-22T05:42:58Z</dcterms:modified>
  <cp:revision>1</cp:revision>
</cp:coreProperties>
</file>