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image/png" Extension="png"/>
  <Default ContentType="application/vnd.openxmlformats-package.relationships+xml" Extension="rels"/>
  <Default ContentType="application/vnd.openxmlformats-officedocument.vmlDrawing" Extension="vml"/>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1" r:id="rId2"/>
  </p:sldMasterIdLst>
  <p:notesMasterIdLst>
    <p:notesMasterId r:id="rId3"/>
  </p:notesMasterIdLst>
  <p:sldIdLst>
    <p:sldId id="259" r:id="rId4"/>
    <p:sldId id="260" r:id="rId5"/>
    <p:sldId id="262" r:id="rId6"/>
    <p:sldId id="273" r:id="rId7"/>
    <p:sldId id="274" r:id="rId8"/>
    <p:sldId id="279" r:id="rId9"/>
    <p:sldId id="266" r:id="rId10"/>
    <p:sldId id="278" r:id="rId11"/>
    <p:sldId id="271" r:id="rId12"/>
    <p:sldId id="280" r:id="rId13"/>
    <p:sldId id="267" r:id="rId14"/>
    <p:sldId id="275" r:id="rId15"/>
    <p:sldId id="270" r:id="rId16"/>
    <p:sldId id="281" r:id="rId17"/>
    <p:sldId id="269" r:id="rId18"/>
    <p:sldId id="268" r:id="rId19"/>
    <p:sldId id="272" r:id="rId20"/>
  </p:sldIdLst>
  <p:sldSz cx="12192000" cy="6858000"/>
  <p:notesSz cx="6858000" cy="9144000"/>
  <p:custDataLst>
    <p:tags r:id="rId21"/>
  </p:custDataLst>
  <p:defaultTextStyle>
    <a:defPPr>
      <a:defRPr lang="zh-CN"/>
    </a:defPPr>
    <a:lvl1pPr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96"/>
      </p:cViewPr>
      <p:guideLst>
        <p:guide orient="horz" pos="2160"/>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6" cy="72006"/>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tags/tag1.xml" Type="http://schemas.openxmlformats.org/officeDocument/2006/relationships/tags"/><Relationship Id="rId22" Target="presProps.xml" Type="http://schemas.openxmlformats.org/officeDocument/2006/relationships/presProps"/><Relationship Id="rId23" Target="viewProps.xml" Type="http://schemas.openxmlformats.org/officeDocument/2006/relationships/viewProps"/><Relationship Id="rId24" Target="theme/theme1.xml" Type="http://schemas.openxmlformats.org/officeDocument/2006/relationships/theme"/><Relationship Id="rId25"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drawings/_rels/vmlDrawing1.vml.rels><?xml version="1.0" encoding="UTF-8" standalone="yes"?><Relationships xmlns="http://schemas.openxmlformats.org/package/2006/relationships"><Relationship Id="rId1" Target="../media/image3.emf" Type="http://schemas.openxmlformats.org/officeDocument/2006/relationships/imag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052CB7-0E52-452B-A930-7A53DE938444}" type="datetimeFigureOut">
              <a:rPr lang="zh-CN" altLang="en-US" smtClean="0"/>
              <a:t>2017/1/31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660AEA-481C-485D-9383-43495796C64F}" type="slidenum">
              <a:rPr lang="zh-CN" altLang="en-US" smtClean="0"/>
              <a:t>‹#›</a:t>
            </a:fld>
            <a:endParaRPr lang="zh-CN" altLang="en-US"/>
          </a:p>
        </p:txBody>
      </p:sp>
    </p:spTree>
    <p:extLst>
      <p:ext uri="{BB962C8B-B14F-4D97-AF65-F5344CB8AC3E}">
        <p14:creationId val="3476655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914400" y="2130425"/>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noChangeArrowheads="1"/>
          </p:cNvSpPr>
          <p:nvPr>
            <p:ph type="dt" sz="half" idx="10"/>
          </p:nvPr>
        </p:nvSpPr>
        <p:spPr/>
        <p:txBody>
          <a:bodyPr/>
          <a:lstStyle>
            <a:lvl1pPr>
              <a:defRPr/>
            </a:lvl1pPr>
          </a:lstStyle>
          <a:p>
            <a:pPr>
              <a:defRPr/>
            </a:pPr>
            <a:fld id="{E6A976E3-3042-4E70-8F1D-AEFC8D5F08D2}" type="datetime1">
              <a:rPr lang="zh-CN" altLang="en-US"/>
              <a:pPr>
                <a:defRPr/>
              </a:pPr>
              <a:t>2017/1/31</a:t>
            </a:fld>
            <a:endParaRPr lang="zh-CN" altLang="en-US" sz="1800">
              <a:solidFill>
                <a:schemeClr val="tx1"/>
              </a:solidFill>
            </a:endParaRPr>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p:txBody>
          <a:bodyPr/>
          <a:lstStyle>
            <a:lvl1pPr>
              <a:defRPr/>
            </a:lvl1pPr>
          </a:lstStyle>
          <a:p>
            <a:pPr>
              <a:defRPr/>
            </a:pPr>
            <a:fld id="{BB1A4A58-2CEB-4A70-9104-DB462D79A300}" type="slidenum">
              <a:rPr lang="zh-CN" altLang="en-US"/>
              <a:pPr>
                <a:defRPr/>
              </a:pPr>
              <a:t>‹#›</a:t>
            </a:fld>
            <a:endParaRPr lang="zh-CN" altLang="en-US" sz="1800">
              <a:solidFill>
                <a:schemeClr val="tx1"/>
              </a:solidFill>
            </a:endParaRPr>
          </a:p>
        </p:txBody>
      </p:sp>
    </p:spTree>
    <p:extLst>
      <p:ext uri="{BB962C8B-B14F-4D97-AF65-F5344CB8AC3E}">
        <p14:creationId val="3767567270"/>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p:txBody>
          <a:bodyPr/>
          <a:lstStyle>
            <a:lvl1pPr>
              <a:defRPr/>
            </a:lvl1pPr>
          </a:lstStyle>
          <a:p>
            <a:pPr>
              <a:defRPr/>
            </a:pPr>
            <a:fld id="{37860558-AAAE-44AC-BF7C-98E38AFDC8A9}" type="datetime1">
              <a:rPr lang="zh-CN" altLang="en-US"/>
              <a:pPr>
                <a:defRPr/>
              </a:pPr>
              <a:t>2017/1/31</a:t>
            </a:fld>
            <a:endParaRPr lang="zh-CN" altLang="en-US" sz="1800">
              <a:solidFill>
                <a:schemeClr val="tx1"/>
              </a:solidFill>
            </a:endParaRPr>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p:txBody>
          <a:bodyPr/>
          <a:lstStyle>
            <a:lvl1pPr>
              <a:defRPr/>
            </a:lvl1pPr>
          </a:lstStyle>
          <a:p>
            <a:pPr>
              <a:defRPr/>
            </a:pPr>
            <a:fld id="{DF94DA8C-564C-458B-9B05-E5BA9D9971EC}" type="slidenum">
              <a:rPr lang="zh-CN" altLang="en-US"/>
              <a:pPr>
                <a:defRPr/>
              </a:pPr>
              <a:t>‹#›</a:t>
            </a:fld>
            <a:endParaRPr lang="zh-CN" altLang="en-US" sz="1800">
              <a:solidFill>
                <a:schemeClr val="tx1"/>
              </a:solidFill>
            </a:endParaRPr>
          </a:p>
        </p:txBody>
      </p:sp>
    </p:spTree>
    <p:extLst>
      <p:ext uri="{BB962C8B-B14F-4D97-AF65-F5344CB8AC3E}">
        <p14:creationId val="1640714833"/>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p:txBody>
          <a:bodyPr/>
          <a:lstStyle>
            <a:lvl1pPr>
              <a:defRPr/>
            </a:lvl1pPr>
          </a:lstStyle>
          <a:p>
            <a:pPr>
              <a:defRPr/>
            </a:pPr>
            <a:fld id="{A766ABC7-A051-42B9-977E-464165565ADA}" type="datetime1">
              <a:rPr lang="zh-CN" altLang="en-US"/>
              <a:pPr>
                <a:defRPr/>
              </a:pPr>
              <a:t>2017/1/31</a:t>
            </a:fld>
            <a:endParaRPr lang="zh-CN" altLang="en-US" sz="1800">
              <a:solidFill>
                <a:schemeClr val="tx1"/>
              </a:solidFill>
            </a:endParaRPr>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p:txBody>
          <a:bodyPr/>
          <a:lstStyle>
            <a:lvl1pPr>
              <a:defRPr/>
            </a:lvl1pPr>
          </a:lstStyle>
          <a:p>
            <a:pPr>
              <a:defRPr/>
            </a:pPr>
            <a:fld id="{7DB90986-6D78-4437-BD50-C2E964DDA693}" type="slidenum">
              <a:rPr lang="zh-CN" altLang="en-US"/>
              <a:pPr>
                <a:defRPr/>
              </a:pPr>
              <a:t>‹#›</a:t>
            </a:fld>
            <a:endParaRPr lang="zh-CN" altLang="en-US" sz="1800">
              <a:solidFill>
                <a:schemeClr val="tx1"/>
              </a:solidFill>
            </a:endParaRPr>
          </a:p>
        </p:txBody>
      </p:sp>
    </p:spTree>
    <p:extLst>
      <p:ext uri="{BB962C8B-B14F-4D97-AF65-F5344CB8AC3E}">
        <p14:creationId val="1673137090"/>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自定义版式">
    <p:spTree>
      <p:nvGrpSpPr>
        <p:cNvPr id="1" name=""/>
        <p:cNvGrpSpPr/>
        <p:nvPr/>
      </p:nvGrpSpPr>
      <p:grpSpPr>
        <a:xfrm>
          <a:off x="0" y="0"/>
          <a:ext cx="0" cy="0"/>
        </a:xfrm>
      </p:grpSpPr>
      <p:sp>
        <p:nvSpPr>
          <p:cNvPr id="2" name="标题 1"/>
          <p:cNvSpPr>
            <a:spLocks noGrp="1"/>
          </p:cNvSpPr>
          <p:nvPr>
            <p:ph type="title"/>
          </p:nvPr>
        </p:nvSpPr>
        <p:spPr>
          <a:xfrm>
            <a:off x="838200" y="365125"/>
            <a:ext cx="10515600" cy="1325563"/>
          </a:xfrm>
        </p:spPr>
        <p:txBody>
          <a:bodyPr/>
          <a:lstStyle/>
          <a:p>
            <a:r>
              <a:rPr lang="zh-CN" altLang="en-US" smtClean="0"/>
              <a:t>单击此处编辑母版标题样式</a:t>
            </a:r>
            <a:endParaRPr lang="zh-CN" altLang="en-US"/>
          </a:p>
        </p:txBody>
      </p:sp>
      <p:sp>
        <p:nvSpPr>
          <p:cNvPr id="3" name="日期占位符 3"/>
          <p:cNvSpPr>
            <a:spLocks noGrp="1" noChangeArrowheads="1"/>
          </p:cNvSpPr>
          <p:nvPr>
            <p:ph type="dt" sz="half" idx="10"/>
          </p:nvPr>
        </p:nvSpPr>
        <p:spPr/>
        <p:txBody>
          <a:bodyPr/>
          <a:lstStyle>
            <a:lvl1pPr>
              <a:defRPr/>
            </a:lvl1pPr>
          </a:lstStyle>
          <a:p>
            <a:pPr>
              <a:defRPr/>
            </a:pPr>
            <a:fld id="{0BAC0FD7-E08B-41F2-B480-6BA907759326}" type="datetime1">
              <a:rPr lang="zh-CN" altLang="en-US"/>
              <a:pPr>
                <a:defRPr/>
              </a:pPr>
              <a:t>2017/1/31</a:t>
            </a:fld>
            <a:endParaRPr lang="zh-CN" altLang="en-US" sz="1800">
              <a:solidFill>
                <a:schemeClr val="tx1"/>
              </a:solidFill>
            </a:endParaRPr>
          </a:p>
        </p:txBody>
      </p:sp>
      <p:sp>
        <p:nvSpPr>
          <p:cNvPr id="4"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5" name="灯片编号占位符 5"/>
          <p:cNvSpPr>
            <a:spLocks noGrp="1" noChangeArrowheads="1"/>
          </p:cNvSpPr>
          <p:nvPr>
            <p:ph type="sldNum" sz="quarter" idx="12"/>
          </p:nvPr>
        </p:nvSpPr>
        <p:spPr/>
        <p:txBody>
          <a:bodyPr/>
          <a:lstStyle>
            <a:lvl1pPr>
              <a:defRPr/>
            </a:lvl1pPr>
          </a:lstStyle>
          <a:p>
            <a:pPr>
              <a:defRPr/>
            </a:pPr>
            <a:fld id="{47479B5B-893E-43A9-9CFE-DB85C650C1C5}" type="slidenum">
              <a:rPr lang="zh-CN" altLang="en-US"/>
              <a:pPr>
                <a:defRPr/>
              </a:pPr>
              <a:t>‹#›</a:t>
            </a:fld>
            <a:endParaRPr lang="zh-CN" altLang="en-US" sz="1800">
              <a:solidFill>
                <a:schemeClr val="tx1"/>
              </a:solidFill>
            </a:endParaRPr>
          </a:p>
        </p:txBody>
      </p:sp>
    </p:spTree>
    <p:extLst>
      <p:ext uri="{BB962C8B-B14F-4D97-AF65-F5344CB8AC3E}">
        <p14:creationId val="4092041976"/>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5999"/>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086" indent="0" algn="ctr">
              <a:buNone/>
              <a:defRPr sz="2000"/>
            </a:lvl2pPr>
            <a:lvl3pPr marL="914172" indent="0" algn="ctr">
              <a:buNone/>
              <a:defRPr sz="1800"/>
            </a:lvl3pPr>
            <a:lvl4pPr marL="1371257" indent="0" algn="ctr">
              <a:buNone/>
              <a:defRPr sz="1600"/>
            </a:lvl4pPr>
            <a:lvl5pPr marL="1828343" indent="0" algn="ctr">
              <a:buNone/>
              <a:defRPr sz="1600"/>
            </a:lvl5pPr>
            <a:lvl6pPr marL="2285429" indent="0" algn="ctr">
              <a:buNone/>
              <a:defRPr sz="1600"/>
            </a:lvl6pPr>
            <a:lvl7pPr marL="2742514" indent="0" algn="ctr">
              <a:buNone/>
              <a:defRPr sz="1600"/>
            </a:lvl7pPr>
            <a:lvl8pPr marL="3199600" indent="0" algn="ctr">
              <a:buNone/>
              <a:defRPr sz="1600"/>
            </a:lvl8pPr>
            <a:lvl9pPr marL="3656686"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63145499"/>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57873958"/>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9"/>
            <a:ext cx="10515600" cy="2852737"/>
          </a:xfrm>
        </p:spPr>
        <p:txBody>
          <a:bodyPr anchor="b"/>
          <a:lstStyle>
            <a:lvl1pPr>
              <a:defRPr sz="5999"/>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086" indent="0">
              <a:buNone/>
              <a:defRPr sz="2000">
                <a:solidFill>
                  <a:schemeClr val="tx1">
                    <a:tint val="75000"/>
                  </a:schemeClr>
                </a:solidFill>
              </a:defRPr>
            </a:lvl2pPr>
            <a:lvl3pPr marL="914172" indent="0">
              <a:buNone/>
              <a:defRPr sz="1800">
                <a:solidFill>
                  <a:schemeClr val="tx1">
                    <a:tint val="75000"/>
                  </a:schemeClr>
                </a:solidFill>
              </a:defRPr>
            </a:lvl3pPr>
            <a:lvl4pPr marL="1371257" indent="0">
              <a:buNone/>
              <a:defRPr sz="1600">
                <a:solidFill>
                  <a:schemeClr val="tx1">
                    <a:tint val="75000"/>
                  </a:schemeClr>
                </a:solidFill>
              </a:defRPr>
            </a:lvl4pPr>
            <a:lvl5pPr marL="1828343" indent="0">
              <a:buNone/>
              <a:defRPr sz="1600">
                <a:solidFill>
                  <a:schemeClr val="tx1">
                    <a:tint val="75000"/>
                  </a:schemeClr>
                </a:solidFill>
              </a:defRPr>
            </a:lvl5pPr>
            <a:lvl6pPr marL="2285429" indent="0">
              <a:buNone/>
              <a:defRPr sz="1600">
                <a:solidFill>
                  <a:schemeClr val="tx1">
                    <a:tint val="75000"/>
                  </a:schemeClr>
                </a:solidFill>
              </a:defRPr>
            </a:lvl6pPr>
            <a:lvl7pPr marL="2742514" indent="0">
              <a:buNone/>
              <a:defRPr sz="1600">
                <a:solidFill>
                  <a:schemeClr val="tx1">
                    <a:tint val="75000"/>
                  </a:schemeClr>
                </a:solidFill>
              </a:defRPr>
            </a:lvl7pPr>
            <a:lvl8pPr marL="3199600" indent="0">
              <a:buNone/>
              <a:defRPr sz="1600">
                <a:solidFill>
                  <a:schemeClr val="tx1">
                    <a:tint val="75000"/>
                  </a:schemeClr>
                </a:solidFill>
              </a:defRPr>
            </a:lvl8pPr>
            <a:lvl9pPr marL="3656686"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73913215"/>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70865223"/>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6"/>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086" indent="0">
              <a:buNone/>
              <a:defRPr sz="2000" b="1"/>
            </a:lvl2pPr>
            <a:lvl3pPr marL="914172" indent="0">
              <a:buNone/>
              <a:defRPr sz="1800" b="1"/>
            </a:lvl3pPr>
            <a:lvl4pPr marL="1371257" indent="0">
              <a:buNone/>
              <a:defRPr sz="1600" b="1"/>
            </a:lvl4pPr>
            <a:lvl5pPr marL="1828343" indent="0">
              <a:buNone/>
              <a:defRPr sz="1600" b="1"/>
            </a:lvl5pPr>
            <a:lvl6pPr marL="2285429" indent="0">
              <a:buNone/>
              <a:defRPr sz="1600" b="1"/>
            </a:lvl6pPr>
            <a:lvl7pPr marL="2742514" indent="0">
              <a:buNone/>
              <a:defRPr sz="1600" b="1"/>
            </a:lvl7pPr>
            <a:lvl8pPr marL="3199600" indent="0">
              <a:buNone/>
              <a:defRPr sz="1600" b="1"/>
            </a:lvl8pPr>
            <a:lvl9pPr marL="3656686"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086" indent="0">
              <a:buNone/>
              <a:defRPr sz="2000" b="1"/>
            </a:lvl2pPr>
            <a:lvl3pPr marL="914172" indent="0">
              <a:buNone/>
              <a:defRPr sz="1800" b="1"/>
            </a:lvl3pPr>
            <a:lvl4pPr marL="1371257" indent="0">
              <a:buNone/>
              <a:defRPr sz="1600" b="1"/>
            </a:lvl4pPr>
            <a:lvl5pPr marL="1828343" indent="0">
              <a:buNone/>
              <a:defRPr sz="1600" b="1"/>
            </a:lvl5pPr>
            <a:lvl6pPr marL="2285429" indent="0">
              <a:buNone/>
              <a:defRPr sz="1600" b="1"/>
            </a:lvl6pPr>
            <a:lvl7pPr marL="2742514" indent="0">
              <a:buNone/>
              <a:defRPr sz="1600" b="1"/>
            </a:lvl7pPr>
            <a:lvl8pPr marL="3199600" indent="0">
              <a:buNone/>
              <a:defRPr sz="1600" b="1"/>
            </a:lvl8pPr>
            <a:lvl9pPr marL="3656686"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2017/1/31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2634189"/>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2017/1/31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16559340"/>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2017/1/31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03283500"/>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p:txBody>
          <a:bodyPr/>
          <a:lstStyle>
            <a:lvl1pPr>
              <a:defRPr/>
            </a:lvl1pPr>
          </a:lstStyle>
          <a:p>
            <a:pPr>
              <a:defRPr/>
            </a:pPr>
            <a:fld id="{DBC9438D-669F-423D-9083-EAFCC989F17F}" type="datetime1">
              <a:rPr lang="zh-CN" altLang="en-US"/>
              <a:pPr>
                <a:defRPr/>
              </a:pPr>
              <a:t>2017/1/31</a:t>
            </a:fld>
            <a:endParaRPr lang="zh-CN" altLang="en-US" sz="1800">
              <a:solidFill>
                <a:schemeClr val="tx1"/>
              </a:solidFill>
            </a:endParaRPr>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p:txBody>
          <a:bodyPr/>
          <a:lstStyle>
            <a:lvl1pPr>
              <a:defRPr/>
            </a:lvl1pPr>
          </a:lstStyle>
          <a:p>
            <a:pPr>
              <a:defRPr/>
            </a:pPr>
            <a:fld id="{C317920E-810D-4FCE-8D60-A9F61B769769}" type="slidenum">
              <a:rPr lang="zh-CN" altLang="en-US"/>
              <a:pPr>
                <a:defRPr/>
              </a:pPr>
              <a:t>‹#›</a:t>
            </a:fld>
            <a:endParaRPr lang="zh-CN" altLang="en-US" sz="1800">
              <a:solidFill>
                <a:schemeClr val="tx1"/>
              </a:solidFill>
            </a:endParaRPr>
          </a:p>
        </p:txBody>
      </p:sp>
    </p:spTree>
    <p:extLst>
      <p:ext uri="{BB962C8B-B14F-4D97-AF65-F5344CB8AC3E}">
        <p14:creationId val="4117201201"/>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9" y="457200"/>
            <a:ext cx="3932237" cy="1600200"/>
          </a:xfrm>
        </p:spPr>
        <p:txBody>
          <a:bodyPr anchor="b"/>
          <a:lstStyle>
            <a:lvl1pPr>
              <a:defRPr sz="3199"/>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6"/>
            <a:ext cx="6172200" cy="4873625"/>
          </a:xfrm>
        </p:spPr>
        <p:txBody>
          <a:bodyPr/>
          <a:lstStyle>
            <a:lvl1pPr>
              <a:defRPr sz="3199"/>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086" indent="0">
              <a:buNone/>
              <a:defRPr sz="1400"/>
            </a:lvl2pPr>
            <a:lvl3pPr marL="914172" indent="0">
              <a:buNone/>
              <a:defRPr sz="1200"/>
            </a:lvl3pPr>
            <a:lvl4pPr marL="1371257" indent="0">
              <a:buNone/>
              <a:defRPr sz="1000"/>
            </a:lvl4pPr>
            <a:lvl5pPr marL="1828343" indent="0">
              <a:buNone/>
              <a:defRPr sz="1000"/>
            </a:lvl5pPr>
            <a:lvl6pPr marL="2285429" indent="0">
              <a:buNone/>
              <a:defRPr sz="1000"/>
            </a:lvl6pPr>
            <a:lvl7pPr marL="2742514" indent="0">
              <a:buNone/>
              <a:defRPr sz="1000"/>
            </a:lvl7pPr>
            <a:lvl8pPr marL="3199600" indent="0">
              <a:buNone/>
              <a:defRPr sz="1000"/>
            </a:lvl8pPr>
            <a:lvl9pPr marL="3656686"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38760579"/>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9" y="457200"/>
            <a:ext cx="3932237" cy="1600200"/>
          </a:xfrm>
        </p:spPr>
        <p:txBody>
          <a:bodyPr anchor="b"/>
          <a:lstStyle>
            <a:lvl1pPr>
              <a:defRPr sz="3199"/>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199"/>
            </a:lvl1pPr>
            <a:lvl2pPr marL="457086" indent="0">
              <a:buNone/>
              <a:defRPr sz="2800"/>
            </a:lvl2pPr>
            <a:lvl3pPr marL="914172" indent="0">
              <a:buNone/>
              <a:defRPr sz="2400"/>
            </a:lvl3pPr>
            <a:lvl4pPr marL="1371257" indent="0">
              <a:buNone/>
              <a:defRPr sz="2000"/>
            </a:lvl4pPr>
            <a:lvl5pPr marL="1828343" indent="0">
              <a:buNone/>
              <a:defRPr sz="2000"/>
            </a:lvl5pPr>
            <a:lvl6pPr marL="2285429" indent="0">
              <a:buNone/>
              <a:defRPr sz="2000"/>
            </a:lvl6pPr>
            <a:lvl7pPr marL="2742514" indent="0">
              <a:buNone/>
              <a:defRPr sz="2000"/>
            </a:lvl7pPr>
            <a:lvl8pPr marL="3199600" indent="0">
              <a:buNone/>
              <a:defRPr sz="2000"/>
            </a:lvl8pPr>
            <a:lvl9pPr marL="3656686"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086" indent="0">
              <a:buNone/>
              <a:defRPr sz="1400"/>
            </a:lvl2pPr>
            <a:lvl3pPr marL="914172" indent="0">
              <a:buNone/>
              <a:defRPr sz="1200"/>
            </a:lvl3pPr>
            <a:lvl4pPr marL="1371257" indent="0">
              <a:buNone/>
              <a:defRPr sz="1000"/>
            </a:lvl4pPr>
            <a:lvl5pPr marL="1828343" indent="0">
              <a:buNone/>
              <a:defRPr sz="1000"/>
            </a:lvl5pPr>
            <a:lvl6pPr marL="2285429" indent="0">
              <a:buNone/>
              <a:defRPr sz="1000"/>
            </a:lvl6pPr>
            <a:lvl7pPr marL="2742514" indent="0">
              <a:buNone/>
              <a:defRPr sz="1000"/>
            </a:lvl7pPr>
            <a:lvl8pPr marL="3199600" indent="0">
              <a:buNone/>
              <a:defRPr sz="1000"/>
            </a:lvl8pPr>
            <a:lvl9pPr marL="3656686"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76105585"/>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84945351"/>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99454335"/>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noChangeArrowheads="1"/>
          </p:cNvSpPr>
          <p:nvPr>
            <p:ph type="dt" sz="half" idx="10"/>
          </p:nvPr>
        </p:nvSpPr>
        <p:spPr/>
        <p:txBody>
          <a:bodyPr/>
          <a:lstStyle>
            <a:lvl1pPr>
              <a:defRPr/>
            </a:lvl1pPr>
          </a:lstStyle>
          <a:p>
            <a:pPr>
              <a:defRPr/>
            </a:pPr>
            <a:fld id="{565F14A3-4770-4F1F-A3D7-B1AAA668FB75}" type="datetime1">
              <a:rPr lang="zh-CN" altLang="en-US"/>
              <a:pPr>
                <a:defRPr/>
              </a:pPr>
              <a:t>2017/1/31</a:t>
            </a:fld>
            <a:endParaRPr lang="zh-CN" altLang="en-US" sz="1800">
              <a:solidFill>
                <a:schemeClr val="tx1"/>
              </a:solidFill>
            </a:endParaRPr>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p:txBody>
          <a:bodyPr/>
          <a:lstStyle>
            <a:lvl1pPr>
              <a:defRPr/>
            </a:lvl1pPr>
          </a:lstStyle>
          <a:p>
            <a:pPr>
              <a:defRPr/>
            </a:pPr>
            <a:fld id="{6CCAAF23-B947-4B6D-AA48-B82015F86FBF}" type="slidenum">
              <a:rPr lang="zh-CN" altLang="en-US"/>
              <a:pPr>
                <a:defRPr/>
              </a:pPr>
              <a:t>‹#›</a:t>
            </a:fld>
            <a:endParaRPr lang="zh-CN" altLang="en-US" sz="1800">
              <a:solidFill>
                <a:schemeClr val="tx1"/>
              </a:solidFill>
            </a:endParaRPr>
          </a:p>
        </p:txBody>
      </p:sp>
    </p:spTree>
    <p:extLst>
      <p:ext uri="{BB962C8B-B14F-4D97-AF65-F5344CB8AC3E}">
        <p14:creationId val="734408730"/>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noChangeArrowheads="1"/>
          </p:cNvSpPr>
          <p:nvPr>
            <p:ph type="dt" sz="half" idx="10"/>
          </p:nvPr>
        </p:nvSpPr>
        <p:spPr/>
        <p:txBody>
          <a:bodyPr/>
          <a:lstStyle>
            <a:lvl1pPr>
              <a:defRPr/>
            </a:lvl1pPr>
          </a:lstStyle>
          <a:p>
            <a:pPr>
              <a:defRPr/>
            </a:pPr>
            <a:fld id="{F39BBA20-E785-437F-8FDA-35A5B0370639}" type="datetime1">
              <a:rPr lang="zh-CN" altLang="en-US"/>
              <a:pPr>
                <a:defRPr/>
              </a:pPr>
              <a:t>2017/1/31</a:t>
            </a:fld>
            <a:endParaRPr lang="zh-CN" altLang="en-US" sz="1800">
              <a:solidFill>
                <a:schemeClr val="tx1"/>
              </a:solidFill>
            </a:endParaRPr>
          </a:p>
        </p:txBody>
      </p:sp>
      <p:sp>
        <p:nvSpPr>
          <p:cNvPr id="6"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p:txBody>
          <a:bodyPr/>
          <a:lstStyle>
            <a:lvl1pPr>
              <a:defRPr/>
            </a:lvl1pPr>
          </a:lstStyle>
          <a:p>
            <a:pPr>
              <a:defRPr/>
            </a:pPr>
            <a:fld id="{B1162DEE-45C3-41E9-85AA-94A9A756CADB}" type="slidenum">
              <a:rPr lang="zh-CN" altLang="en-US"/>
              <a:pPr>
                <a:defRPr/>
              </a:pPr>
              <a:t>‹#›</a:t>
            </a:fld>
            <a:endParaRPr lang="zh-CN" altLang="en-US" sz="1800">
              <a:solidFill>
                <a:schemeClr val="tx1"/>
              </a:solidFill>
            </a:endParaRPr>
          </a:p>
        </p:txBody>
      </p:sp>
    </p:spTree>
    <p:extLst>
      <p:ext uri="{BB962C8B-B14F-4D97-AF65-F5344CB8AC3E}">
        <p14:creationId val="1405165759"/>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noChangeArrowheads="1"/>
          </p:cNvSpPr>
          <p:nvPr>
            <p:ph type="dt" sz="half" idx="10"/>
          </p:nvPr>
        </p:nvSpPr>
        <p:spPr/>
        <p:txBody>
          <a:bodyPr/>
          <a:lstStyle>
            <a:lvl1pPr>
              <a:defRPr/>
            </a:lvl1pPr>
          </a:lstStyle>
          <a:p>
            <a:pPr>
              <a:defRPr/>
            </a:pPr>
            <a:fld id="{52F1424E-E83E-4EDB-A1EF-812676DF6086}" type="datetime1">
              <a:rPr lang="zh-CN" altLang="en-US"/>
              <a:pPr>
                <a:defRPr/>
              </a:pPr>
              <a:t>2017/1/31</a:t>
            </a:fld>
            <a:endParaRPr lang="zh-CN" altLang="en-US" sz="1800">
              <a:solidFill>
                <a:schemeClr val="tx1"/>
              </a:solidFill>
            </a:endParaRPr>
          </a:p>
        </p:txBody>
      </p:sp>
      <p:sp>
        <p:nvSpPr>
          <p:cNvPr id="8"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9" name="灯片编号占位符 5"/>
          <p:cNvSpPr>
            <a:spLocks noGrp="1" noChangeArrowheads="1"/>
          </p:cNvSpPr>
          <p:nvPr>
            <p:ph type="sldNum" sz="quarter" idx="12"/>
          </p:nvPr>
        </p:nvSpPr>
        <p:spPr/>
        <p:txBody>
          <a:bodyPr/>
          <a:lstStyle>
            <a:lvl1pPr>
              <a:defRPr/>
            </a:lvl1pPr>
          </a:lstStyle>
          <a:p>
            <a:pPr>
              <a:defRPr/>
            </a:pPr>
            <a:fld id="{A23CD473-1FB7-4F20-B26B-A858C51204DE}" type="slidenum">
              <a:rPr lang="zh-CN" altLang="en-US"/>
              <a:pPr>
                <a:defRPr/>
              </a:pPr>
              <a:t>‹#›</a:t>
            </a:fld>
            <a:endParaRPr lang="zh-CN" altLang="en-US" sz="1800">
              <a:solidFill>
                <a:schemeClr val="tx1"/>
              </a:solidFill>
            </a:endParaRPr>
          </a:p>
        </p:txBody>
      </p:sp>
    </p:spTree>
    <p:extLst>
      <p:ext uri="{BB962C8B-B14F-4D97-AF65-F5344CB8AC3E}">
        <p14:creationId val="1396901576"/>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noChangeArrowheads="1"/>
          </p:cNvSpPr>
          <p:nvPr>
            <p:ph type="dt" sz="half" idx="10"/>
          </p:nvPr>
        </p:nvSpPr>
        <p:spPr/>
        <p:txBody>
          <a:bodyPr/>
          <a:lstStyle>
            <a:lvl1pPr>
              <a:defRPr/>
            </a:lvl1pPr>
          </a:lstStyle>
          <a:p>
            <a:pPr>
              <a:defRPr/>
            </a:pPr>
            <a:fld id="{218942B6-BFFB-40AB-86C6-4C839F4838BD}" type="datetime1">
              <a:rPr lang="zh-CN" altLang="en-US"/>
              <a:pPr>
                <a:defRPr/>
              </a:pPr>
              <a:t>2017/1/31</a:t>
            </a:fld>
            <a:endParaRPr lang="zh-CN" altLang="en-US" sz="1800">
              <a:solidFill>
                <a:schemeClr val="tx1"/>
              </a:solidFill>
            </a:endParaRPr>
          </a:p>
        </p:txBody>
      </p:sp>
      <p:sp>
        <p:nvSpPr>
          <p:cNvPr id="4"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5" name="灯片编号占位符 5"/>
          <p:cNvSpPr>
            <a:spLocks noGrp="1" noChangeArrowheads="1"/>
          </p:cNvSpPr>
          <p:nvPr>
            <p:ph type="sldNum" sz="quarter" idx="12"/>
          </p:nvPr>
        </p:nvSpPr>
        <p:spPr/>
        <p:txBody>
          <a:bodyPr/>
          <a:lstStyle>
            <a:lvl1pPr>
              <a:defRPr/>
            </a:lvl1pPr>
          </a:lstStyle>
          <a:p>
            <a:pPr>
              <a:defRPr/>
            </a:pPr>
            <a:fld id="{09AEA84B-4C03-41F1-AC8E-C01CD61D3475}" type="slidenum">
              <a:rPr lang="zh-CN" altLang="en-US"/>
              <a:pPr>
                <a:defRPr/>
              </a:pPr>
              <a:t>‹#›</a:t>
            </a:fld>
            <a:endParaRPr lang="zh-CN" altLang="en-US" sz="1800">
              <a:solidFill>
                <a:schemeClr val="tx1"/>
              </a:solidFill>
            </a:endParaRPr>
          </a:p>
        </p:txBody>
      </p:sp>
    </p:spTree>
    <p:extLst>
      <p:ext uri="{BB962C8B-B14F-4D97-AF65-F5344CB8AC3E}">
        <p14:creationId val="1505851163"/>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3"/>
          <p:cNvSpPr>
            <a:spLocks noGrp="1" noChangeArrowheads="1"/>
          </p:cNvSpPr>
          <p:nvPr>
            <p:ph type="dt" sz="half" idx="10"/>
          </p:nvPr>
        </p:nvSpPr>
        <p:spPr/>
        <p:txBody>
          <a:bodyPr/>
          <a:lstStyle>
            <a:lvl1pPr>
              <a:defRPr/>
            </a:lvl1pPr>
          </a:lstStyle>
          <a:p>
            <a:pPr>
              <a:defRPr/>
            </a:pPr>
            <a:fld id="{659368F8-640A-4931-A991-86BC71CB805F}" type="datetime1">
              <a:rPr lang="zh-CN" altLang="en-US"/>
              <a:pPr>
                <a:defRPr/>
              </a:pPr>
              <a:t>2017/1/31</a:t>
            </a:fld>
            <a:endParaRPr lang="zh-CN" altLang="en-US" sz="1800">
              <a:solidFill>
                <a:schemeClr val="tx1"/>
              </a:solidFill>
            </a:endParaRPr>
          </a:p>
        </p:txBody>
      </p:sp>
      <p:sp>
        <p:nvSpPr>
          <p:cNvPr id="3"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4" name="灯片编号占位符 5"/>
          <p:cNvSpPr>
            <a:spLocks noGrp="1" noChangeArrowheads="1"/>
          </p:cNvSpPr>
          <p:nvPr>
            <p:ph type="sldNum" sz="quarter" idx="12"/>
          </p:nvPr>
        </p:nvSpPr>
        <p:spPr/>
        <p:txBody>
          <a:bodyPr/>
          <a:lstStyle>
            <a:lvl1pPr>
              <a:defRPr/>
            </a:lvl1pPr>
          </a:lstStyle>
          <a:p>
            <a:pPr>
              <a:defRPr/>
            </a:pPr>
            <a:fld id="{71457A4F-4D0F-4BF7-9F25-28205DC0AF8E}" type="slidenum">
              <a:rPr lang="zh-CN" altLang="en-US"/>
              <a:pPr>
                <a:defRPr/>
              </a:pPr>
              <a:t>‹#›</a:t>
            </a:fld>
            <a:endParaRPr lang="zh-CN" altLang="en-US" sz="1800">
              <a:solidFill>
                <a:schemeClr val="tx1"/>
              </a:solidFill>
            </a:endParaRPr>
          </a:p>
        </p:txBody>
      </p:sp>
    </p:spTree>
    <p:extLst>
      <p:ext uri="{BB962C8B-B14F-4D97-AF65-F5344CB8AC3E}">
        <p14:creationId val="716679627"/>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noChangeArrowheads="1"/>
          </p:cNvSpPr>
          <p:nvPr>
            <p:ph type="dt" sz="half" idx="10"/>
          </p:nvPr>
        </p:nvSpPr>
        <p:spPr/>
        <p:txBody>
          <a:bodyPr/>
          <a:lstStyle>
            <a:lvl1pPr>
              <a:defRPr/>
            </a:lvl1pPr>
          </a:lstStyle>
          <a:p>
            <a:pPr>
              <a:defRPr/>
            </a:pPr>
            <a:fld id="{09BBAF81-2E54-4996-8A27-F4D63864124E}" type="datetime1">
              <a:rPr lang="zh-CN" altLang="en-US"/>
              <a:pPr>
                <a:defRPr/>
              </a:pPr>
              <a:t>2017/1/31</a:t>
            </a:fld>
            <a:endParaRPr lang="zh-CN" altLang="en-US" sz="1800">
              <a:solidFill>
                <a:schemeClr val="tx1"/>
              </a:solidFill>
            </a:endParaRPr>
          </a:p>
        </p:txBody>
      </p:sp>
      <p:sp>
        <p:nvSpPr>
          <p:cNvPr id="6"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p:txBody>
          <a:bodyPr/>
          <a:lstStyle>
            <a:lvl1pPr>
              <a:defRPr/>
            </a:lvl1pPr>
          </a:lstStyle>
          <a:p>
            <a:pPr>
              <a:defRPr/>
            </a:pPr>
            <a:fld id="{6B08C301-9365-49E5-9C42-6F7A474DBCA8}" type="slidenum">
              <a:rPr lang="zh-CN" altLang="en-US"/>
              <a:pPr>
                <a:defRPr/>
              </a:pPr>
              <a:t>‹#›</a:t>
            </a:fld>
            <a:endParaRPr lang="zh-CN" altLang="en-US" sz="1800">
              <a:solidFill>
                <a:schemeClr val="tx1"/>
              </a:solidFill>
            </a:endParaRPr>
          </a:p>
        </p:txBody>
      </p:sp>
    </p:spTree>
    <p:extLst>
      <p:ext uri="{BB962C8B-B14F-4D97-AF65-F5344CB8AC3E}">
        <p14:creationId val="2506820497"/>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sym typeface="Calibri" panose="020f0502020204030204" pitchFamily="34" charset="0"/>
            </a:endParaRPr>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noChangeArrowheads="1"/>
          </p:cNvSpPr>
          <p:nvPr>
            <p:ph type="dt" sz="half" idx="10"/>
          </p:nvPr>
        </p:nvSpPr>
        <p:spPr/>
        <p:txBody>
          <a:bodyPr/>
          <a:lstStyle>
            <a:lvl1pPr>
              <a:defRPr/>
            </a:lvl1pPr>
          </a:lstStyle>
          <a:p>
            <a:pPr>
              <a:defRPr/>
            </a:pPr>
            <a:fld id="{6EE6E6A9-4ED5-4D6A-8166-33B57056236F}" type="datetime1">
              <a:rPr lang="zh-CN" altLang="en-US"/>
              <a:pPr>
                <a:defRPr/>
              </a:pPr>
              <a:t>2017/1/31</a:t>
            </a:fld>
            <a:endParaRPr lang="zh-CN" altLang="en-US" sz="1800">
              <a:solidFill>
                <a:schemeClr val="tx1"/>
              </a:solidFill>
            </a:endParaRPr>
          </a:p>
        </p:txBody>
      </p:sp>
      <p:sp>
        <p:nvSpPr>
          <p:cNvPr id="6"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p:txBody>
          <a:bodyPr/>
          <a:lstStyle>
            <a:lvl1pPr>
              <a:defRPr/>
            </a:lvl1pPr>
          </a:lstStyle>
          <a:p>
            <a:pPr>
              <a:defRPr/>
            </a:pPr>
            <a:fld id="{013B6490-5923-4A72-936D-2F1AB5D21022}" type="slidenum">
              <a:rPr lang="zh-CN" altLang="en-US"/>
              <a:pPr>
                <a:defRPr/>
              </a:pPr>
              <a:t>‹#›</a:t>
            </a:fld>
            <a:endParaRPr lang="zh-CN" altLang="en-US" sz="1800">
              <a:solidFill>
                <a:schemeClr val="tx1"/>
              </a:solidFill>
            </a:endParaRPr>
          </a:p>
        </p:txBody>
      </p:sp>
    </p:spTree>
    <p:extLst>
      <p:ext uri="{BB962C8B-B14F-4D97-AF65-F5344CB8AC3E}">
        <p14:creationId val="4151990472"/>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slideLayouts/slideLayout23.xml" Type="http://schemas.openxmlformats.org/officeDocument/2006/relationships/slideLayout"/><Relationship Id="rId12" Target="../theme/theme2.xml" Type="http://schemas.openxmlformats.org/officeDocument/2006/relationships/them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bwMode="auto">
      <p:bgPr>
        <a:solidFill>
          <a:schemeClr val="bg1"/>
        </a:solidFill>
        <a:effectLst/>
      </p:bgPr>
    </p:bg>
    <p:spTree>
      <p:nvGrpSpPr>
        <p:cNvPr id="1" name=""/>
        <p:cNvGrpSpPr/>
        <p:nvPr/>
      </p:nvGrpSpPr>
      <p:grpSpPr>
        <a:xfrm>
          <a:off x="0" y="0"/>
          <a:ext cx="0" cy="0"/>
        </a:xfrm>
      </p:grpSpPr>
      <p:sp>
        <p:nvSpPr>
          <p:cNvPr id="1026" name="标题占位符 1"/>
          <p:cNvSpPr>
            <a:spLocks noGrp="1" noChangeArrowheads="1"/>
          </p:cNvSpPr>
          <p:nvPr>
            <p:ph type="title" idx="4294967295"/>
          </p:nvPr>
        </p:nvSpPr>
        <p:spPr bwMode="auto">
          <a:xfrm>
            <a:off x="838200" y="365125"/>
            <a:ext cx="10515600" cy="13255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smtClean="0">
                <a:sym typeface="Calibri Light" pitchFamily="34" charset="0"/>
              </a:rPr>
              <a:t>单击此处编辑母版标题样式</a:t>
            </a:r>
          </a:p>
        </p:txBody>
      </p:sp>
      <p:sp>
        <p:nvSpPr>
          <p:cNvPr id="1027" name="文本占位符 2"/>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smtClean="0">
                <a:sym typeface="Calibri" pitchFamily="34" charset="0"/>
              </a:rPr>
              <a:t>单击此处编辑母版文本样式</a:t>
            </a:r>
          </a:p>
          <a:p>
            <a:pPr lvl="1"/>
            <a:r>
              <a:rPr lang="zh-CN" altLang="zh-CN" smtClean="0">
                <a:sym typeface="Calibri" pitchFamily="34" charset="0"/>
              </a:rPr>
              <a:t>第二级</a:t>
            </a:r>
          </a:p>
          <a:p>
            <a:pPr lvl="2"/>
            <a:r>
              <a:rPr lang="zh-CN" altLang="zh-CN" smtClean="0">
                <a:sym typeface="Calibri" pitchFamily="34" charset="0"/>
              </a:rPr>
              <a:t>第三级</a:t>
            </a:r>
          </a:p>
          <a:p>
            <a:pPr lvl="3"/>
            <a:r>
              <a:rPr lang="zh-CN" altLang="zh-CN" smtClean="0">
                <a:sym typeface="Calibri" pitchFamily="34" charset="0"/>
              </a:rPr>
              <a:t>第四级</a:t>
            </a:r>
          </a:p>
          <a:p>
            <a:pPr lvl="4"/>
            <a:r>
              <a:rPr lang="zh-CN" altLang="zh-CN" smtClean="0">
                <a:sym typeface="Calibri" pitchFamily="34" charset="0"/>
              </a:rPr>
              <a:t>第五级</a:t>
            </a:r>
          </a:p>
        </p:txBody>
      </p:sp>
      <p:sp>
        <p:nvSpPr>
          <p:cNvPr id="1028" name="日期占位符 3"/>
          <p:cNvSpPr>
            <a:spLocks noGrp="1" noChangeArrowheads="1"/>
          </p:cNvSpPr>
          <p:nvPr>
            <p:ph type="dt" sz="half" idx="2"/>
          </p:nvPr>
        </p:nvSpPr>
        <p:spPr bwMode="auto">
          <a:xfrm>
            <a:off x="838200" y="6356350"/>
            <a:ext cx="2743200" cy="3651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buFont typeface="Arial" pitchFamily="34" charset="0"/>
              <a:buNone/>
              <a:defRPr sz="1200">
                <a:solidFill>
                  <a:srgbClr val="898989"/>
                </a:solidFill>
                <a:latin typeface="Arial" pitchFamily="34" charset="0"/>
              </a:defRPr>
            </a:lvl1pPr>
          </a:lstStyle>
          <a:p>
            <a:pPr>
              <a:defRPr/>
            </a:pPr>
            <a:fld id="{E216B820-9709-4A04-9753-75DFC9DF2D46}" type="datetime1">
              <a:rPr lang="zh-CN" altLang="en-US"/>
              <a:pPr>
                <a:defRPr/>
              </a:pPr>
              <a:t>2017/1/31</a:t>
            </a:fld>
            <a:endParaRPr lang="zh-CN" altLang="en-US" sz="1800">
              <a:solidFill>
                <a:schemeClr val="tx1"/>
              </a:solidFill>
            </a:endParaRPr>
          </a:p>
        </p:txBody>
      </p:sp>
      <p:sp>
        <p:nvSpPr>
          <p:cNvPr id="1029" name="页脚占位符 4"/>
          <p:cNvSpPr>
            <a:spLocks noGrp="1" noChangeArrowheads="1"/>
          </p:cNvSpPr>
          <p:nvPr>
            <p:ph type="ftr" sz="quarter" idx="3"/>
          </p:nvPr>
        </p:nvSpPr>
        <p:spPr bwMode="auto">
          <a:xfrm>
            <a:off x="4038600" y="6356350"/>
            <a:ext cx="4114800" cy="3651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buFont typeface="Arial" pitchFamily="34" charset="0"/>
              <a:buNone/>
              <a:defRPr sz="1200">
                <a:solidFill>
                  <a:srgbClr val="898989"/>
                </a:solidFill>
                <a:latin typeface="Arial" pitchFamily="34" charset="0"/>
              </a:defRPr>
            </a:lvl1pPr>
          </a:lstStyle>
          <a:p>
            <a:pPr>
              <a:defRPr/>
            </a:pPr>
            <a:endParaRPr lang="zh-CN" altLang="zh-CN"/>
          </a:p>
        </p:txBody>
      </p:sp>
      <p:sp>
        <p:nvSpPr>
          <p:cNvPr id="1030" name="灯片编号占位符 5"/>
          <p:cNvSpPr>
            <a:spLocks noGrp="1" noChangeArrowheads="1"/>
          </p:cNvSpPr>
          <p:nvPr>
            <p:ph type="sldNum" sz="quarter" idx="4"/>
          </p:nvPr>
        </p:nvSpPr>
        <p:spPr bwMode="auto">
          <a:xfrm>
            <a:off x="8610600" y="6356350"/>
            <a:ext cx="2743200" cy="3651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buFont typeface="Arial" pitchFamily="34" charset="0"/>
              <a:buNone/>
              <a:defRPr sz="1200">
                <a:solidFill>
                  <a:srgbClr val="898989"/>
                </a:solidFill>
                <a:latin typeface="Arial" pitchFamily="34" charset="0"/>
              </a:defRPr>
            </a:lvl1pPr>
          </a:lstStyle>
          <a:p>
            <a:pPr>
              <a:defRPr/>
            </a:pPr>
            <a:fld id="{FE1DC929-DBBE-4EFC-A801-22EB6E6FBA36}" type="slidenum">
              <a:rPr lang="zh-CN" altLang="en-US"/>
              <a:pPr>
                <a:defRPr/>
              </a:pPr>
              <a:t>‹#›</a:t>
            </a:fld>
            <a:endParaRPr lang="zh-CN" altLang="en-US" sz="1800">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iming/>
  <p:hf sldNum="0" hdr="0" ftr="0"/>
  <p:txStyles>
    <p:title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libri Light"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itchFamily="34" charset="0"/>
          <a:ea typeface="宋体" pitchFamily="2" charset="-122"/>
          <a:sym typeface="Calibri Light"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itchFamily="34" charset="0"/>
          <a:ea typeface="宋体" pitchFamily="2" charset="-122"/>
          <a:sym typeface="Calibri Light"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itchFamily="34" charset="0"/>
          <a:ea typeface="宋体" pitchFamily="2" charset="-122"/>
          <a:sym typeface="Calibri Light"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itchFamily="34" charset="0"/>
          <a:ea typeface="宋体" pitchFamily="2" charset="-122"/>
          <a:sym typeface="Calibri Light" pitchFamily="34" charset="0"/>
        </a:defRPr>
      </a:lvl5pPr>
      <a:lvl6pPr marL="1371600" indent="-914400" algn="l" rtl="0" fontAlgn="base">
        <a:lnSpc>
          <a:spcPct val="90000"/>
        </a:lnSpc>
        <a:spcBef>
          <a:spcPct val="0"/>
        </a:spcBef>
        <a:spcAft>
          <a:spcPct val="0"/>
        </a:spcAft>
        <a:defRPr sz="4400">
          <a:solidFill>
            <a:schemeClr val="tx1"/>
          </a:solidFill>
          <a:latin typeface="Calibri Light" pitchFamily="34" charset="0"/>
          <a:ea typeface="宋体" pitchFamily="2" charset="-122"/>
          <a:sym typeface="Calibri Light" pitchFamily="34" charset="0"/>
        </a:defRPr>
      </a:lvl6pPr>
      <a:lvl7pPr marL="1828800" indent="-914400" algn="l" rtl="0" fontAlgn="base">
        <a:lnSpc>
          <a:spcPct val="90000"/>
        </a:lnSpc>
        <a:spcBef>
          <a:spcPct val="0"/>
        </a:spcBef>
        <a:spcAft>
          <a:spcPct val="0"/>
        </a:spcAft>
        <a:defRPr sz="4400">
          <a:solidFill>
            <a:schemeClr val="tx1"/>
          </a:solidFill>
          <a:latin typeface="Calibri Light" pitchFamily="34" charset="0"/>
          <a:ea typeface="宋体" pitchFamily="2" charset="-122"/>
          <a:sym typeface="Calibri Light" pitchFamily="34" charset="0"/>
        </a:defRPr>
      </a:lvl7pPr>
      <a:lvl8pPr marL="2286000" indent="-914400" algn="l" rtl="0" fontAlgn="base">
        <a:lnSpc>
          <a:spcPct val="90000"/>
        </a:lnSpc>
        <a:spcBef>
          <a:spcPct val="0"/>
        </a:spcBef>
        <a:spcAft>
          <a:spcPct val="0"/>
        </a:spcAft>
        <a:defRPr sz="4400">
          <a:solidFill>
            <a:schemeClr val="tx1"/>
          </a:solidFill>
          <a:latin typeface="Calibri Light" pitchFamily="34" charset="0"/>
          <a:ea typeface="宋体" pitchFamily="2" charset="-122"/>
          <a:sym typeface="Calibri Light" pitchFamily="34" charset="0"/>
        </a:defRPr>
      </a:lvl8pPr>
      <a:lvl9pPr marL="2743200" indent="-914400" algn="l" rtl="0" fontAlgn="base">
        <a:lnSpc>
          <a:spcPct val="90000"/>
        </a:lnSpc>
        <a:spcBef>
          <a:spcPct val="0"/>
        </a:spcBef>
        <a:spcAft>
          <a:spcPct val="0"/>
        </a:spcAft>
        <a:defRPr sz="4400">
          <a:solidFill>
            <a:schemeClr val="tx1"/>
          </a:solidFill>
          <a:latin typeface="Calibri Light" pitchFamily="34" charset="0"/>
          <a:ea typeface="宋体" pitchFamily="2" charset="-122"/>
          <a:sym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itchFamily="34" charset="0"/>
        <a:buChar char="•"/>
        <a:defRPr sz="2800">
          <a:solidFill>
            <a:schemeClr val="tx1"/>
          </a:solidFill>
          <a:latin typeface="+mn-lt"/>
          <a:ea typeface="+mn-ea"/>
          <a:cs typeface="+mn-cs"/>
          <a:sym typeface="Calibri" pitchFamily="34" charset="0"/>
        </a:defRPr>
      </a:lvl1pPr>
      <a:lvl2pPr marL="685800" indent="-228600" algn="l" rtl="0" eaLnBrk="0" fontAlgn="base" hangingPunct="0">
        <a:lnSpc>
          <a:spcPct val="90000"/>
        </a:lnSpc>
        <a:spcBef>
          <a:spcPts val="500"/>
        </a:spcBef>
        <a:spcAft>
          <a:spcPct val="0"/>
        </a:spcAft>
        <a:buFont typeface="Arial" pitchFamily="34" charset="0"/>
        <a:buChar char="•"/>
        <a:defRPr sz="2400">
          <a:solidFill>
            <a:schemeClr val="tx1"/>
          </a:solidFill>
          <a:latin typeface="+mn-lt"/>
          <a:ea typeface="+mn-ea"/>
          <a:sym typeface="Calibri" pitchFamily="34" charset="0"/>
        </a:defRPr>
      </a:lvl2pPr>
      <a:lvl3pPr marL="1143000" indent="-228600" algn="l" rtl="0" eaLnBrk="0" fontAlgn="base" hangingPunct="0">
        <a:lnSpc>
          <a:spcPct val="90000"/>
        </a:lnSpc>
        <a:spcBef>
          <a:spcPts val="500"/>
        </a:spcBef>
        <a:spcAft>
          <a:spcPct val="0"/>
        </a:spcAft>
        <a:buFont typeface="Arial" pitchFamily="34" charset="0"/>
        <a:buChar char="•"/>
        <a:defRPr sz="2000">
          <a:solidFill>
            <a:schemeClr val="tx1"/>
          </a:solidFill>
          <a:latin typeface="+mn-lt"/>
          <a:ea typeface="+mn-ea"/>
          <a:sym typeface="Calibri" pitchFamily="34" charset="0"/>
        </a:defRPr>
      </a:lvl3pPr>
      <a:lvl4pPr marL="1600200" indent="-228600" algn="l" rtl="0" eaLnBrk="0" fontAlgn="base" hangingPunct="0">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4pPr>
      <a:lvl5pPr marL="2057400" indent="-228600" algn="l" rtl="0" eaLnBrk="0" fontAlgn="base" hangingPunct="0">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5pPr>
      <a:lvl6pPr marL="25146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6pPr>
      <a:lvl7pPr marL="29718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7pPr>
      <a:lvl8pPr marL="34290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8pPr>
      <a:lvl9pPr marL="38862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1" y="365126"/>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172" fontAlgn="auto">
              <a:spcBef>
                <a:spcPct val="0"/>
              </a:spcBef>
              <a:spcAft>
                <a:spcPct val="0"/>
              </a:spcAft>
            </a:pPr>
            <a:fld id="{16E5758D-A3C3-4E88-8AC0-22500507BD7E}" type="datetimeFigureOut">
              <a:rPr lang="zh-CN" altLang="en-US" smtClean="0">
                <a:solidFill>
                  <a:prstClr val="black">
                    <a:tint val="75000"/>
                  </a:prstClr>
                </a:solidFill>
                <a:latin typeface="Calibri"/>
              </a:rPr>
              <a:pPr defTabSz="914172" fontAlgn="auto">
                <a:spcBef>
                  <a:spcPct val="0"/>
                </a:spcBef>
                <a:spcAft>
                  <a:spcPct val="0"/>
                </a:spcAft>
              </a:pPr>
              <a:t>2017/1/31</a:t>
            </a:fld>
            <a:endParaRPr lang="zh-CN" altLang="en-US">
              <a:solidFill>
                <a:prstClr val="black">
                  <a:tint val="75000"/>
                </a:prstClr>
              </a:solidFill>
              <a:latin typeface="Calibri"/>
            </a:endParaRPr>
          </a:p>
        </p:txBody>
      </p:sp>
      <p:sp>
        <p:nvSpPr>
          <p:cNvPr id="5" name="Footer Placeholder 4"/>
          <p:cNvSpPr>
            <a:spLocks noGrp="1"/>
          </p:cNvSpPr>
          <p:nvPr>
            <p:ph type="ftr" sz="quarter" idx="3"/>
          </p:nvPr>
        </p:nvSpPr>
        <p:spPr>
          <a:xfrm>
            <a:off x="4038601"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172" fontAlgn="auto">
              <a:spcBef>
                <a:spcPct val="0"/>
              </a:spcBef>
              <a:spcAft>
                <a:spcPct val="0"/>
              </a:spcAft>
            </a:pPr>
            <a:endParaRPr lang="zh-CN" altLang="en-US">
              <a:solidFill>
                <a:prstClr val="black">
                  <a:tint val="75000"/>
                </a:prstClr>
              </a:solidFill>
              <a:latin typeface="Calibri"/>
            </a:endParaRP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172" fontAlgn="auto">
              <a:spcBef>
                <a:spcPct val="0"/>
              </a:spcBef>
              <a:spcAft>
                <a:spcPct val="0"/>
              </a:spcAft>
            </a:pPr>
            <a:fld id="{AA4E786F-588D-4932-A7B2-AE3451FA4ACA}" type="slidenum">
              <a:rPr lang="zh-CN" altLang="en-US" smtClean="0">
                <a:solidFill>
                  <a:prstClr val="black">
                    <a:tint val="75000"/>
                  </a:prstClr>
                </a:solidFill>
                <a:latin typeface="Calibri"/>
              </a:rPr>
              <a:pPr defTabSz="914172" fontAlgn="auto">
                <a:spcBef>
                  <a:spcPct val="0"/>
                </a:spcBef>
                <a:spcAft>
                  <a:spcPct val="0"/>
                </a:spcAft>
              </a:pPr>
              <a:t>‹#›</a:t>
            </a:fld>
            <a:endParaRPr lang="zh-CN" altLang="en-US">
              <a:solidFill>
                <a:prstClr val="black">
                  <a:tint val="75000"/>
                </a:prstClr>
              </a:solidFill>
              <a:latin typeface="Calibri"/>
            </a:endParaRPr>
          </a:p>
        </p:txBody>
      </p:sp>
    </p:spTree>
    <p:extLst>
      <p:ext uri="{BB962C8B-B14F-4D97-AF65-F5344CB8AC3E}">
        <p14:creationId val="180086172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timing/>
  <p:txStyles>
    <p:titleStyle>
      <a:lvl1pPr algn="l" defTabSz="914172"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43" indent="-228543" algn="l" defTabSz="914172"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629" indent="-228543" algn="l" defTabSz="914172"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2715" indent="-228543" algn="l" defTabSz="914172"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599800"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6886"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3972"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057"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8143"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5229"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7" algn="l" defTabSz="914172" rtl="0" eaLnBrk="1" latinLnBrk="0" hangingPunct="1">
        <a:defRPr sz="1800" kern="1200">
          <a:solidFill>
            <a:schemeClr val="tx1"/>
          </a:solidFill>
          <a:latin typeface="+mn-lt"/>
          <a:ea typeface="+mn-ea"/>
          <a:cs typeface="+mn-cs"/>
        </a:defRPr>
      </a:lvl4pPr>
      <a:lvl5pPr marL="1828343" algn="l" defTabSz="914172" rtl="0" eaLnBrk="1" latinLnBrk="0" hangingPunct="1">
        <a:defRPr sz="1800" kern="1200">
          <a:solidFill>
            <a:schemeClr val="tx1"/>
          </a:solidFill>
          <a:latin typeface="+mn-lt"/>
          <a:ea typeface="+mn-ea"/>
          <a:cs typeface="+mn-cs"/>
        </a:defRPr>
      </a:lvl5pPr>
      <a:lvl6pPr marL="2285429" algn="l" defTabSz="914172" rtl="0" eaLnBrk="1" latinLnBrk="0" hangingPunct="1">
        <a:defRPr sz="1800" kern="1200">
          <a:solidFill>
            <a:schemeClr val="tx1"/>
          </a:solidFill>
          <a:latin typeface="+mn-lt"/>
          <a:ea typeface="+mn-ea"/>
          <a:cs typeface="+mn-cs"/>
        </a:defRPr>
      </a:lvl6pPr>
      <a:lvl7pPr marL="2742514" algn="l" defTabSz="914172" rtl="0" eaLnBrk="1" latinLnBrk="0" hangingPunct="1">
        <a:defRPr sz="1800" kern="1200">
          <a:solidFill>
            <a:schemeClr val="tx1"/>
          </a:solidFill>
          <a:latin typeface="+mn-lt"/>
          <a:ea typeface="+mn-ea"/>
          <a:cs typeface="+mn-cs"/>
        </a:defRPr>
      </a:lvl7pPr>
      <a:lvl8pPr marL="3199600" algn="l" defTabSz="914172" rtl="0" eaLnBrk="1" latinLnBrk="0" hangingPunct="1">
        <a:defRPr sz="1800" kern="1200">
          <a:solidFill>
            <a:schemeClr val="tx1"/>
          </a:solidFill>
          <a:latin typeface="+mn-lt"/>
          <a:ea typeface="+mn-ea"/>
          <a:cs typeface="+mn-cs"/>
        </a:defRPr>
      </a:lvl8pPr>
      <a:lvl9pPr marL="3656686" algn="l" defTabSz="91417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png" Type="http://schemas.openxmlformats.org/officeDocument/2006/relationships/image"/><Relationship Id="rId3" Target="../embeddings/oleObject1.bin" Type="http://schemas.openxmlformats.org/officeDocument/2006/relationships/oleObject"/><Relationship Id="rId4" Target="../media/image3.emf" Type="http://schemas.openxmlformats.org/officeDocument/2006/relationships/image"/><Relationship Id="rId5" Target="../drawings/vmlDrawing1.vml" Type="http://schemas.openxmlformats.org/officeDocument/2006/relationships/vmlDrawing"/></Relationships>
</file>

<file path=ppt/slides/_rels/slide12.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png" Type="http://schemas.openxmlformats.org/officeDocument/2006/relationships/image"/><Relationship Id="rId3" Target="../media/image4.emf"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png" Type="http://schemas.openxmlformats.org/officeDocument/2006/relationships/image"/><Relationship Id="rId3" Target="../media/image5.emf"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050" name="图片 1"/>
          <p:cNvPicPr>
            <a:picLocks noChangeArrowheads="1" noChangeAspect="1"/>
          </p:cNvPicPr>
          <p:nvPr/>
        </p:nvPicPr>
        <p:blipFill>
          <a:blip r:embed="rId2">
            <a:extLst>
              <a:ext uri="{28A0092B-C50C-407E-A947-70E740481C1C}">
                <a14:useLocalDpi val="0"/>
              </a:ext>
            </a:extLst>
          </a:blip>
          <a:stretch>
            <a:fillRect/>
          </a:stretch>
        </p:blipFill>
        <p:spPr bwMode="auto">
          <a:xfrm>
            <a:off x="0" y="0"/>
            <a:ext cx="12192000" cy="6858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2051" name="文本框 6"/>
          <p:cNvSpPr>
            <a:spLocks noChangeArrowheads="1"/>
          </p:cNvSpPr>
          <p:nvPr/>
        </p:nvSpPr>
        <p:spPr bwMode="auto">
          <a:xfrm>
            <a:off x="1089025" y="1296988"/>
            <a:ext cx="6511925" cy="762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4400">
                <a:solidFill>
                  <a:srgbClr val="000000"/>
                </a:solidFill>
                <a:latin charset="-122" pitchFamily="34" typeface="微软雅黑"/>
                <a:ea charset="-122" pitchFamily="34" typeface="微软雅黑"/>
                <a:sym charset="-122" pitchFamily="34" typeface="微软雅黑"/>
              </a:rPr>
              <a:t>毕业论文答辩PPT模版</a:t>
            </a:r>
          </a:p>
        </p:txBody>
      </p:sp>
      <p:sp>
        <p:nvSpPr>
          <p:cNvPr id="2052" name="矩形 7"/>
          <p:cNvSpPr>
            <a:spLocks noChangeArrowheads="1"/>
          </p:cNvSpPr>
          <p:nvPr/>
        </p:nvSpPr>
        <p:spPr bwMode="auto">
          <a:xfrm>
            <a:off x="1089025" y="2016125"/>
            <a:ext cx="4667250"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2000">
                <a:solidFill>
                  <a:srgbClr val="000000"/>
                </a:solidFill>
                <a:latin charset="0" pitchFamily="34" typeface="Calibri"/>
                <a:sym charset="0" pitchFamily="34" typeface="Calibri"/>
              </a:rPr>
              <a:t>The Graduation Thesis PPT Templates</a:t>
            </a:r>
          </a:p>
        </p:txBody>
      </p:sp>
      <p:sp>
        <p:nvSpPr>
          <p:cNvPr id="2053" name="文本框 8"/>
          <p:cNvSpPr>
            <a:spLocks noChangeArrowheads="1"/>
          </p:cNvSpPr>
          <p:nvPr/>
        </p:nvSpPr>
        <p:spPr bwMode="auto">
          <a:xfrm>
            <a:off x="1089025" y="2466975"/>
            <a:ext cx="5359400"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lang="zh-CN" sz="2000">
                <a:solidFill>
                  <a:srgbClr val="000000"/>
                </a:solidFill>
                <a:latin charset="-122" pitchFamily="34" typeface="微软雅黑"/>
                <a:ea charset="-122" pitchFamily="34" typeface="微软雅黑"/>
                <a:sym charset="-122" pitchFamily="34" typeface="微软雅黑"/>
              </a:rPr>
              <a:t>适用于毕业论文答辩，学术研讨等场合</a:t>
            </a:r>
          </a:p>
        </p:txBody>
      </p:sp>
      <p:sp>
        <p:nvSpPr>
          <p:cNvPr id="2054" name="矩形 10"/>
          <p:cNvSpPr>
            <a:spLocks noChangeArrowheads="1"/>
          </p:cNvSpPr>
          <p:nvPr/>
        </p:nvSpPr>
        <p:spPr bwMode="auto">
          <a:xfrm>
            <a:off x="1089025" y="685800"/>
            <a:ext cx="987425" cy="306388"/>
          </a:xfrm>
          <a:prstGeom prst="rect">
            <a:avLst/>
          </a:prstGeom>
          <a:solidFill>
            <a:srgbClr val="474747"/>
          </a:solidFill>
          <a:ln>
            <a:noFill/>
          </a:ln>
          <a:extLst>
            <a:ext uri="{91240B29-F687-4F45-9708-019B960494DF}">
              <a14:hiddenLine w="12700">
                <a:solidFill>
                  <a:srgbClr val="42719B"/>
                </a:solidFill>
                <a:bevel/>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r>
              <a:rPr altLang="zh-CN" lang="en-US" sz="2000">
                <a:solidFill>
                  <a:srgbClr val="FFFFFF"/>
                </a:solidFill>
                <a:latin charset="-122" pitchFamily="34" typeface="微软雅黑"/>
                <a:ea charset="-122" pitchFamily="34" typeface="微软雅黑"/>
                <a:sym charset="-122" pitchFamily="34" typeface="微软雅黑"/>
              </a:rPr>
              <a:t>LOGO</a:t>
            </a:r>
          </a:p>
        </p:txBody>
      </p:sp>
      <p:sp>
        <p:nvSpPr>
          <p:cNvPr id="2055" name="文本框 9"/>
          <p:cNvSpPr>
            <a:spLocks noChangeArrowheads="1"/>
          </p:cNvSpPr>
          <p:nvPr/>
        </p:nvSpPr>
        <p:spPr bwMode="auto">
          <a:xfrm>
            <a:off x="1089025" y="3387725"/>
            <a:ext cx="5359400"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lang="zh-CN" sz="2000">
                <a:solidFill>
                  <a:srgbClr val="000000"/>
                </a:solidFill>
                <a:latin charset="-122" pitchFamily="34" typeface="微软雅黑"/>
                <a:ea charset="-122" pitchFamily="34" typeface="微软雅黑"/>
                <a:sym charset="-122" pitchFamily="34" typeface="微软雅黑"/>
              </a:rPr>
              <a:t>答辩人： 优页PPT          导师：都教授</a:t>
            </a:r>
          </a:p>
        </p:txBody>
      </p:sp>
    </p:spTree>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1266" name="图片 1"/>
          <p:cNvPicPr>
            <a:picLocks noChangeArrowheads="1" noChangeAspect="1"/>
          </p:cNvPicPr>
          <p:nvPr/>
        </p:nvPicPr>
        <p:blipFill>
          <a:blip r:embed="rId2">
            <a:extLst>
              <a:ext uri="{28A0092B-C50C-407E-A947-70E740481C1C}">
                <a14:useLocalDpi val="0"/>
              </a:ext>
            </a:extLst>
          </a:blip>
          <a:stretch>
            <a:fillRect/>
          </a:stretch>
        </p:blipFill>
        <p:spPr bwMode="auto">
          <a:xfrm>
            <a:off x="0" y="0"/>
            <a:ext cx="12192000" cy="6858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1267" name="矩形 1"/>
          <p:cNvSpPr>
            <a:spLocks noChangeArrowheads="1"/>
          </p:cNvSpPr>
          <p:nvPr/>
        </p:nvSpPr>
        <p:spPr bwMode="auto">
          <a:xfrm>
            <a:off x="9343707" y="277813"/>
            <a:ext cx="2473642"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zh-CN" b="1" lang="en-US" sz="3600">
                <a:solidFill>
                  <a:schemeClr val="bg1"/>
                </a:solidFill>
                <a:latin charset="-122" pitchFamily="34" typeface="微软雅黑"/>
                <a:ea charset="-122" pitchFamily="34" typeface="微软雅黑"/>
                <a:sym charset="-122" pitchFamily="34" typeface="微软雅黑"/>
              </a:rPr>
              <a:t>CONTENT</a:t>
            </a:r>
          </a:p>
        </p:txBody>
      </p:sp>
      <p:sp>
        <p:nvSpPr>
          <p:cNvPr id="11268" name="文本框 32"/>
          <p:cNvSpPr>
            <a:spLocks noChangeArrowheads="1"/>
          </p:cNvSpPr>
          <p:nvPr/>
        </p:nvSpPr>
        <p:spPr bwMode="auto">
          <a:xfrm>
            <a:off x="5445125" y="1568450"/>
            <a:ext cx="353377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00000"/>
                </a:solidFill>
                <a:latin charset="-122" pitchFamily="34" typeface="微软雅黑"/>
                <a:ea charset="-122" pitchFamily="34" typeface="微软雅黑"/>
                <a:sym charset="-122" pitchFamily="34" typeface="微软雅黑"/>
              </a:rPr>
              <a:t>选题背景及意义</a:t>
            </a:r>
          </a:p>
        </p:txBody>
      </p:sp>
      <p:sp>
        <p:nvSpPr>
          <p:cNvPr id="11269" name="文本框 33"/>
          <p:cNvSpPr>
            <a:spLocks noChangeArrowheads="1"/>
          </p:cNvSpPr>
          <p:nvPr/>
        </p:nvSpPr>
        <p:spPr bwMode="auto">
          <a:xfrm>
            <a:off x="5445125" y="2686050"/>
            <a:ext cx="2960688"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00000"/>
                </a:solidFill>
                <a:latin charset="-122" pitchFamily="34" typeface="微软雅黑"/>
                <a:ea charset="-122" pitchFamily="34" typeface="微软雅黑"/>
              </a:rPr>
              <a:t>论文综述</a:t>
            </a:r>
          </a:p>
        </p:txBody>
      </p:sp>
      <p:sp>
        <p:nvSpPr>
          <p:cNvPr id="11270" name="文本框 34"/>
          <p:cNvSpPr>
            <a:spLocks noChangeArrowheads="1"/>
          </p:cNvSpPr>
          <p:nvPr/>
        </p:nvSpPr>
        <p:spPr bwMode="auto">
          <a:xfrm>
            <a:off x="5445125" y="3749675"/>
            <a:ext cx="319722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24FA3"/>
                </a:solidFill>
                <a:latin charset="-122" pitchFamily="34" typeface="微软雅黑"/>
                <a:ea charset="-122" pitchFamily="34" typeface="微软雅黑"/>
              </a:rPr>
              <a:t>研究方法</a:t>
            </a:r>
          </a:p>
        </p:txBody>
      </p:sp>
      <p:sp>
        <p:nvSpPr>
          <p:cNvPr id="11271" name="文本框 35"/>
          <p:cNvSpPr>
            <a:spLocks noChangeArrowheads="1"/>
          </p:cNvSpPr>
          <p:nvPr/>
        </p:nvSpPr>
        <p:spPr bwMode="auto">
          <a:xfrm>
            <a:off x="5445125" y="4813300"/>
            <a:ext cx="318135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00000"/>
                </a:solidFill>
                <a:latin charset="-122" pitchFamily="34" typeface="微软雅黑"/>
                <a:ea charset="-122" pitchFamily="34" typeface="微软雅黑"/>
              </a:rPr>
              <a:t>论题总结</a:t>
            </a:r>
          </a:p>
        </p:txBody>
      </p:sp>
      <p:grpSp>
        <p:nvGrpSpPr>
          <p:cNvPr id="11272" name="Group 8"/>
          <p:cNvGrpSpPr/>
          <p:nvPr/>
        </p:nvGrpSpPr>
        <p:grpSpPr>
          <a:xfrm>
            <a:off x="4165600" y="3651250"/>
            <a:ext cx="863600" cy="863600"/>
            <a:chExt cx="1368425" cy="1368425"/>
          </a:xfrm>
        </p:grpSpPr>
        <p:sp>
          <p:nvSpPr>
            <p:cNvPr id="11292" name="Freeform 34"/>
            <p:cNvSpPr>
              <a:spLocks noChangeArrowheads="1"/>
            </p:cNvSpPr>
            <p:nvPr/>
          </p:nvSpPr>
          <p:spPr bwMode="auto">
            <a:xfrm flipH="1">
              <a:off x="0" y="0"/>
              <a:ext cx="1368425" cy="1368425"/>
            </a:xfrm>
            <a:custGeom>
              <a:gdLst>
                <a:gd fmla="*/ 2147483647 w 528" name="T0"/>
                <a:gd fmla="*/ 2147483647 h 528" name="T1"/>
                <a:gd fmla="*/ 2147483647 w 528" name="T2"/>
                <a:gd fmla="*/ 2147483647 h 528" name="T3"/>
                <a:gd fmla="*/ 268680400 w 528" name="T4"/>
                <a:gd fmla="*/ 2147483647 h 528" name="T5"/>
                <a:gd fmla="*/ 0 w 528" name="T6"/>
                <a:gd fmla="*/ 2147483647 h 528" name="T7"/>
                <a:gd fmla="*/ 0 w 528" name="T8"/>
                <a:gd fmla="*/ 268680400 h 528" name="T9"/>
                <a:gd fmla="*/ 268680400 w 528" name="T10"/>
                <a:gd fmla="*/ 0 h 528" name="T11"/>
                <a:gd fmla="*/ 2147483647 w 528" name="T12"/>
                <a:gd fmla="*/ 0 h 528" name="T13"/>
                <a:gd fmla="*/ 2147483647 w 528" name="T14"/>
                <a:gd fmla="*/ 26868040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1293" name="Freeform 35"/>
            <p:cNvSpPr>
              <a:spLocks noChangeArrowheads="1"/>
            </p:cNvSpPr>
            <p:nvPr/>
          </p:nvSpPr>
          <p:spPr bwMode="auto">
            <a:xfrm flipH="1">
              <a:off x="509587" y="323850"/>
              <a:ext cx="858838" cy="1044575"/>
            </a:xfrm>
            <a:custGeom>
              <a:gdLst>
                <a:gd fmla="*/ 1837931483 w 331" name="T0"/>
                <a:gd fmla="*/ 0 h 403" name="T1"/>
                <a:gd fmla="*/ 1265680718 w 331" name="T2"/>
                <a:gd fmla="*/ 100776864 h 403" name="T3"/>
                <a:gd fmla="*/ 0 w 331" name="T4"/>
                <a:gd fmla="*/ 1363844294 h 403" name="T5"/>
                <a:gd fmla="*/ 0 w 331" name="T6"/>
                <a:gd fmla="*/ 2147483647 h 403" name="T7"/>
                <a:gd fmla="*/ 269293715 w 331" name="T8"/>
                <a:gd fmla="*/ 2147483647 h 403" name="T9"/>
                <a:gd fmla="*/ 915599148 w 331" name="T10"/>
                <a:gd fmla="*/ 2147483647 h 403" name="T11"/>
                <a:gd fmla="*/ 1905255560 w 331" name="T12"/>
                <a:gd fmla="*/ 1726641003 h 403" name="T13"/>
                <a:gd fmla="*/ 1763874219 w 331" name="T14"/>
                <a:gd fmla="*/ 1572116479 h 403" name="T15"/>
                <a:gd fmla="*/ 2006240379 w 331" name="T16"/>
                <a:gd fmla="*/ 1323536141 h 403" name="T17"/>
                <a:gd fmla="*/ 2147483647 w 331" name="T18"/>
                <a:gd fmla="*/ 262019845 h 403" name="T19"/>
                <a:gd fmla="*/ 1837931483 w 331" name="T20"/>
                <a:gd fmla="*/ 0 h 403"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331" name="T33"/>
                <a:gd fmla="*/ 0 h 403" name="T34"/>
                <a:gd fmla="*/ 331 w 331" name="T35"/>
                <a:gd fmla="*/ 403 h 403"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402" w="331">
                  <a:moveTo>
                    <a:pt x="273" y="0"/>
                  </a:moveTo>
                  <a:cubicBezTo>
                    <a:pt x="188" y="15"/>
                    <a:pt x="188" y="15"/>
                    <a:pt x="188" y="15"/>
                  </a:cubicBezTo>
                  <a:cubicBezTo>
                    <a:pt x="0" y="203"/>
                    <a:pt x="0" y="203"/>
                    <a:pt x="0" y="203"/>
                  </a:cubicBezTo>
                  <a:cubicBezTo>
                    <a:pt x="0" y="363"/>
                    <a:pt x="0" y="363"/>
                    <a:pt x="0" y="363"/>
                  </a:cubicBezTo>
                  <a:cubicBezTo>
                    <a:pt x="0" y="385"/>
                    <a:pt x="18" y="403"/>
                    <a:pt x="40" y="403"/>
                  </a:cubicBezTo>
                  <a:cubicBezTo>
                    <a:pt x="136" y="403"/>
                    <a:pt x="136" y="403"/>
                    <a:pt x="136" y="403"/>
                  </a:cubicBezTo>
                  <a:cubicBezTo>
                    <a:pt x="283" y="257"/>
                    <a:pt x="283" y="257"/>
                    <a:pt x="283" y="257"/>
                  </a:cubicBezTo>
                  <a:cubicBezTo>
                    <a:pt x="262" y="234"/>
                    <a:pt x="262" y="234"/>
                    <a:pt x="262" y="234"/>
                  </a:cubicBezTo>
                  <a:cubicBezTo>
                    <a:pt x="298" y="197"/>
                    <a:pt x="298" y="197"/>
                    <a:pt x="298" y="197"/>
                  </a:cubicBezTo>
                  <a:cubicBezTo>
                    <a:pt x="331" y="39"/>
                    <a:pt x="331" y="39"/>
                    <a:pt x="331" y="39"/>
                  </a:cubicBezTo>
                  <a:cubicBezTo>
                    <a:pt x="273" y="0"/>
                    <a:pt x="273" y="0"/>
                    <a:pt x="273"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1294" name="Freeform 36"/>
            <p:cNvSpPr>
              <a:spLocks noChangeArrowheads="1"/>
            </p:cNvSpPr>
            <p:nvPr/>
          </p:nvSpPr>
          <p:spPr bwMode="auto">
            <a:xfrm flipH="1">
              <a:off x="601662" y="892175"/>
              <a:ext cx="206375" cy="123825"/>
            </a:xfrm>
            <a:custGeom>
              <a:gdLst>
                <a:gd fmla="*/ 485799011 w 80" name="T0"/>
                <a:gd fmla="*/ 13308608 h 48" name="T1"/>
                <a:gd fmla="*/ 292810009 w 80" name="T2"/>
                <a:gd fmla="*/ 53239591 h 48" name="T3"/>
                <a:gd fmla="*/ 266192794 w 80" name="T4"/>
                <a:gd fmla="*/ 53239591 h 48" name="T5"/>
                <a:gd fmla="*/ 239572998 w 80" name="T6"/>
                <a:gd fmla="*/ 53239591 h 48" name="T7"/>
                <a:gd fmla="*/ 46583997 w 80" name="T8"/>
                <a:gd fmla="*/ 13308608 h 48" name="T9"/>
                <a:gd fmla="*/ 0 w 80" name="T10"/>
                <a:gd fmla="*/ 0 h 48" name="T11"/>
                <a:gd fmla="*/ 0 w 80" name="T12"/>
                <a:gd fmla="*/ 0 h 48" name="T13"/>
                <a:gd fmla="*/ 266192794 w 80" name="T14"/>
                <a:gd fmla="*/ 319429805 h 48" name="T15"/>
                <a:gd fmla="*/ 532383008 w 80" name="T16"/>
                <a:gd fmla="*/ 0 h 48" name="T17"/>
                <a:gd fmla="*/ 532383008 w 80" name="T18"/>
                <a:gd fmla="*/ 0 h 48" name="T19"/>
                <a:gd fmla="*/ 485799011 w 80" name="T20"/>
                <a:gd fmla="*/ 13308608 h 48"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80" name="T33"/>
                <a:gd fmla="*/ 0 h 48" name="T34"/>
                <a:gd fmla="*/ 80 w 80" name="T35"/>
                <a:gd fmla="*/ 48 h 48"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48" w="80">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1295" name="Freeform 37"/>
            <p:cNvSpPr>
              <a:spLocks noChangeArrowheads="1" noEditPoints="1"/>
            </p:cNvSpPr>
            <p:nvPr/>
          </p:nvSpPr>
          <p:spPr bwMode="auto">
            <a:xfrm flipH="1">
              <a:off x="455612" y="290512"/>
              <a:ext cx="498475" cy="581025"/>
            </a:xfrm>
            <a:custGeom>
              <a:gdLst>
                <a:gd fmla="*/ 647077667 w 192" name="T0"/>
                <a:gd fmla="*/ 0 h 224" name="T1"/>
                <a:gd fmla="*/ 0 w 192" name="T2"/>
                <a:gd fmla="*/ 645900073 h 224" name="T3"/>
                <a:gd fmla="*/ 323538833 w 192" name="T4"/>
                <a:gd fmla="*/ 1345622774 h 224" name="T5"/>
                <a:gd fmla="*/ 451605369 w 192" name="T6"/>
                <a:gd fmla="*/ 1473458649 h 224" name="T7"/>
                <a:gd fmla="*/ 606633690 w 192" name="T8"/>
                <a:gd fmla="*/ 1507098440 h 224" name="T9"/>
                <a:gd fmla="*/ 647077667 w 192" name="T10"/>
                <a:gd fmla="*/ 1507098440 h 224" name="T11"/>
                <a:gd fmla="*/ 842547369 w 192" name="T12"/>
                <a:gd fmla="*/ 1466730172 h 224" name="T13"/>
                <a:gd fmla="*/ 970613904 w 192" name="T14"/>
                <a:gd fmla="*/ 1345622774 h 224" name="T15"/>
                <a:gd fmla="*/ 1294152738 w 192" name="T16"/>
                <a:gd fmla="*/ 645900073 h 224" name="T17"/>
                <a:gd fmla="*/ 647077667 w 192" name="T18"/>
                <a:gd fmla="*/ 0 h 224" name="T19"/>
                <a:gd fmla="*/ 761662011 w 192" name="T20"/>
                <a:gd fmla="*/ 269123517 h 224" name="T21"/>
                <a:gd fmla="*/ 208951893 w 192" name="T22"/>
                <a:gd fmla="*/ 814101622 h 224" name="T23"/>
                <a:gd fmla="*/ 208951893 w 192" name="T24"/>
                <a:gd fmla="*/ 861198368 h 224" name="T25"/>
                <a:gd fmla="*/ 161768119 w 192" name="T26"/>
                <a:gd fmla="*/ 659354433 h 224" name="T27"/>
                <a:gd fmla="*/ 667297059 w 192" name="T28"/>
                <a:gd fmla="*/ 161475667 h 224" name="T29"/>
                <a:gd fmla="*/ 1078461047 w 192" name="T30"/>
                <a:gd fmla="*/ 363319601 h 224" name="T31"/>
                <a:gd fmla="*/ 761662011 w 192" name="T32"/>
                <a:gd fmla="*/ 269123517 h 224"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192" name="T51"/>
                <a:gd fmla="*/ 0 h 224" name="T52"/>
                <a:gd fmla="*/ 192 w 192" name="T53"/>
                <a:gd fmla="*/ 224 h 224"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224" w="192">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grpSp>
        <p:nvGrpSpPr>
          <p:cNvPr id="11273" name="Group 13"/>
          <p:cNvGrpSpPr/>
          <p:nvPr/>
        </p:nvGrpSpPr>
        <p:grpSpPr>
          <a:xfrm>
            <a:off x="4165600" y="1470025"/>
            <a:ext cx="863600" cy="863600"/>
            <a:chExt cx="1368425" cy="1368425"/>
          </a:xfrm>
        </p:grpSpPr>
        <p:sp>
          <p:nvSpPr>
            <p:cNvPr id="11289" name="Freeform 39"/>
            <p:cNvSpPr>
              <a:spLocks noChangeArrowheads="1"/>
            </p:cNvSpPr>
            <p:nvPr/>
          </p:nvSpPr>
          <p:spPr bwMode="auto">
            <a:xfrm flipH="1">
              <a:off x="0" y="0"/>
              <a:ext cx="1368425" cy="1368425"/>
            </a:xfrm>
            <a:custGeom>
              <a:gdLst>
                <a:gd fmla="*/ 2147483647 w 528" name="T0"/>
                <a:gd fmla="*/ 2147483647 h 528" name="T1"/>
                <a:gd fmla="*/ 2147483647 w 528" name="T2"/>
                <a:gd fmla="*/ 2147483647 h 528" name="T3"/>
                <a:gd fmla="*/ 268680400 w 528" name="T4"/>
                <a:gd fmla="*/ 2147483647 h 528" name="T5"/>
                <a:gd fmla="*/ 0 w 528" name="T6"/>
                <a:gd fmla="*/ 2147483647 h 528" name="T7"/>
                <a:gd fmla="*/ 0 w 528" name="T8"/>
                <a:gd fmla="*/ 268680400 h 528" name="T9"/>
                <a:gd fmla="*/ 268680400 w 528" name="T10"/>
                <a:gd fmla="*/ 0 h 528" name="T11"/>
                <a:gd fmla="*/ 2147483647 w 528" name="T12"/>
                <a:gd fmla="*/ 0 h 528" name="T13"/>
                <a:gd fmla="*/ 2147483647 w 528" name="T14"/>
                <a:gd fmla="*/ 26868040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1290" name="Freeform 40"/>
            <p:cNvSpPr>
              <a:spLocks noChangeArrowheads="1"/>
            </p:cNvSpPr>
            <p:nvPr/>
          </p:nvSpPr>
          <p:spPr bwMode="auto">
            <a:xfrm flipH="1">
              <a:off x="417512" y="401637"/>
              <a:ext cx="950913" cy="966788"/>
            </a:xfrm>
            <a:custGeom>
              <a:gdLst>
                <a:gd fmla="*/ 1215145035 w 367" name="T0"/>
                <a:gd fmla="*/ 0 h 373" name="T1"/>
                <a:gd fmla="*/ 0 w 367" name="T2"/>
                <a:gd fmla="*/ 1209252210 h 373" name="T3"/>
                <a:gd fmla="*/ 0 w 367" name="T4"/>
                <a:gd fmla="*/ 2147483647 h 373" name="T5"/>
                <a:gd fmla="*/ 268540940 w 367" name="T6"/>
                <a:gd fmla="*/ 2147483647 h 373" name="T7"/>
                <a:gd fmla="*/ 1127868322 w 367" name="T8"/>
                <a:gd fmla="*/ 2147483647 h 373" name="T9"/>
                <a:gd fmla="*/ 2147483647 w 367" name="T10"/>
                <a:gd fmla="*/ 1168945185 h 373" name="T11"/>
                <a:gd fmla="*/ 2147483647 w 367" name="T12"/>
                <a:gd fmla="*/ 107489719 h 373" name="T13"/>
                <a:gd fmla="*/ 1215145035 w 367" name="T14"/>
                <a:gd fmla="*/ 0 h 373" name="T15"/>
                <a:gd fmla="*/ 0 60000 65536" name="T16"/>
                <a:gd fmla="*/ 0 60000 65536" name="T17"/>
                <a:gd fmla="*/ 0 60000 65536" name="T18"/>
                <a:gd fmla="*/ 0 60000 65536" name="T19"/>
                <a:gd fmla="*/ 0 60000 65536" name="T20"/>
                <a:gd fmla="*/ 0 60000 65536" name="T21"/>
                <a:gd fmla="*/ 0 60000 65536" name="T22"/>
                <a:gd fmla="*/ 0 60000 65536" name="T23"/>
                <a:gd fmla="*/ 0 w 367" name="T24"/>
                <a:gd fmla="*/ 0 h 373" name="T25"/>
                <a:gd fmla="*/ 367 w 367" name="T26"/>
                <a:gd fmla="*/ 373 h 373"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373" w="367">
                  <a:moveTo>
                    <a:pt x="181" y="0"/>
                  </a:moveTo>
                  <a:cubicBezTo>
                    <a:pt x="0" y="180"/>
                    <a:pt x="0" y="180"/>
                    <a:pt x="0" y="180"/>
                  </a:cubicBezTo>
                  <a:cubicBezTo>
                    <a:pt x="0" y="333"/>
                    <a:pt x="0" y="333"/>
                    <a:pt x="0" y="333"/>
                  </a:cubicBezTo>
                  <a:cubicBezTo>
                    <a:pt x="0" y="355"/>
                    <a:pt x="18" y="373"/>
                    <a:pt x="40" y="373"/>
                  </a:cubicBezTo>
                  <a:cubicBezTo>
                    <a:pt x="168" y="373"/>
                    <a:pt x="168" y="373"/>
                    <a:pt x="168" y="373"/>
                  </a:cubicBezTo>
                  <a:cubicBezTo>
                    <a:pt x="367" y="174"/>
                    <a:pt x="367" y="174"/>
                    <a:pt x="367" y="174"/>
                  </a:cubicBezTo>
                  <a:cubicBezTo>
                    <a:pt x="350" y="16"/>
                    <a:pt x="350" y="16"/>
                    <a:pt x="350" y="16"/>
                  </a:cubicBezTo>
                  <a:cubicBezTo>
                    <a:pt x="181" y="0"/>
                    <a:pt x="181" y="0"/>
                    <a:pt x="181"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1291" name="Freeform 41"/>
            <p:cNvSpPr>
              <a:spLocks noChangeArrowheads="1" noEditPoints="1"/>
            </p:cNvSpPr>
            <p:nvPr/>
          </p:nvSpPr>
          <p:spPr bwMode="auto">
            <a:xfrm>
              <a:off x="341312" y="311150"/>
              <a:ext cx="663575" cy="663575"/>
            </a:xfrm>
            <a:custGeom>
              <a:gdLst>
                <a:gd fmla="*/ 860024305 w 256" name="T0"/>
                <a:gd fmla="*/ 0 h 256" name="T1"/>
                <a:gd fmla="*/ 0 w 256" name="T2"/>
                <a:gd fmla="*/ 860024305 h 256" name="T3"/>
                <a:gd fmla="*/ 860024305 w 256" name="T4"/>
                <a:gd fmla="*/ 1720046018 h 256" name="T5"/>
                <a:gd fmla="*/ 1720046018 w 256" name="T6"/>
                <a:gd fmla="*/ 860024305 h 256" name="T7"/>
                <a:gd fmla="*/ 860024305 w 256" name="T8"/>
                <a:gd fmla="*/ 0 h 256" name="T9"/>
                <a:gd fmla="*/ 907055183 w 256" name="T10"/>
                <a:gd fmla="*/ 1343786033 h 256" name="T11"/>
                <a:gd fmla="*/ 799553441 w 256" name="T12"/>
                <a:gd fmla="*/ 1343786033 h 256" name="T13"/>
                <a:gd fmla="*/ 752519971 w 256" name="T14"/>
                <a:gd fmla="*/ 1290033866 h 256" name="T15"/>
                <a:gd fmla="*/ 745801274 w 256" name="T16"/>
                <a:gd fmla="*/ 1182532123 h 256" name="T17"/>
                <a:gd fmla="*/ 799553441 w 256" name="T18"/>
                <a:gd fmla="*/ 1128779956 h 256" name="T19"/>
                <a:gd fmla="*/ 907055183 w 256" name="T20"/>
                <a:gd fmla="*/ 1128779956 h 256" name="T21"/>
                <a:gd fmla="*/ 960807350 w 256" name="T22"/>
                <a:gd fmla="*/ 1182532123 h 256" name="T23"/>
                <a:gd fmla="*/ 967526047 w 256" name="T24"/>
                <a:gd fmla="*/ 1290033866 h 256" name="T25"/>
                <a:gd fmla="*/ 907055183 w 256" name="T26"/>
                <a:gd fmla="*/ 1343786033 h 256" name="T27"/>
                <a:gd fmla="*/ 1142217350 w 256" name="T28"/>
                <a:gd fmla="*/ 732363880 h 256" name="T29"/>
                <a:gd fmla="*/ 1034715608 w 256" name="T30"/>
                <a:gd fmla="*/ 839865622 h 256" name="T31"/>
                <a:gd fmla="*/ 974244744 w 256" name="T32"/>
                <a:gd fmla="*/ 886899093 h 256" name="T33"/>
                <a:gd fmla="*/ 967526047 w 256" name="T34"/>
                <a:gd fmla="*/ 907055183 h 256" name="T35"/>
                <a:gd fmla="*/ 960807350 w 256" name="T36"/>
                <a:gd fmla="*/ 967526047 h 256" name="T37"/>
                <a:gd fmla="*/ 907055183 w 256" name="T38"/>
                <a:gd fmla="*/ 1021278214 h 256" name="T39"/>
                <a:gd fmla="*/ 806272138 w 256" name="T40"/>
                <a:gd fmla="*/ 1021278214 h 256" name="T41"/>
                <a:gd fmla="*/ 752519971 w 256" name="T42"/>
                <a:gd fmla="*/ 967526047 h 256" name="T43"/>
                <a:gd fmla="*/ 752519971 w 256" name="T44"/>
                <a:gd fmla="*/ 940651260 h 256" name="T45"/>
                <a:gd fmla="*/ 772676062 w 256" name="T46"/>
                <a:gd fmla="*/ 833146925 h 256" name="T47"/>
                <a:gd fmla="*/ 826428229 w 256" name="T48"/>
                <a:gd fmla="*/ 759238668 h 256" name="T49"/>
                <a:gd fmla="*/ 900336486 w 256" name="T50"/>
                <a:gd fmla="*/ 698767804 h 256" name="T51"/>
                <a:gd fmla="*/ 960807350 w 256" name="T52"/>
                <a:gd fmla="*/ 645018229 h 256" name="T53"/>
                <a:gd fmla="*/ 967526047 w 256" name="T54"/>
                <a:gd fmla="*/ 624859546 h 256" name="T55"/>
                <a:gd fmla="*/ 940651260 w 256" name="T56"/>
                <a:gd fmla="*/ 577828668 h 256" name="T57"/>
                <a:gd fmla="*/ 860024305 w 256" name="T58"/>
                <a:gd fmla="*/ 557669985 h 256" name="T59"/>
                <a:gd fmla="*/ 786116047 w 256" name="T60"/>
                <a:gd fmla="*/ 577828668 h 256" name="T61"/>
                <a:gd fmla="*/ 745801274 w 256" name="T62"/>
                <a:gd fmla="*/ 651736926 h 256" name="T63"/>
                <a:gd fmla="*/ 692049107 w 256" name="T64"/>
                <a:gd fmla="*/ 698767804 h 256" name="T65"/>
                <a:gd fmla="*/ 692049107 w 256" name="T66"/>
                <a:gd fmla="*/ 698767804 h 256" name="T67"/>
                <a:gd fmla="*/ 584547365 w 256" name="T68"/>
                <a:gd fmla="*/ 685330410 h 256" name="T69"/>
                <a:gd fmla="*/ 544232592 w 256" name="T70"/>
                <a:gd fmla="*/ 665174319 h 256" name="T71"/>
                <a:gd fmla="*/ 537513895 w 256" name="T72"/>
                <a:gd fmla="*/ 624859546 h 256" name="T73"/>
                <a:gd fmla="*/ 638299532 w 256" name="T74"/>
                <a:gd fmla="*/ 443449546 h 256" name="T75"/>
                <a:gd fmla="*/ 860024305 w 256" name="T76"/>
                <a:gd fmla="*/ 376259985 h 256" name="T77"/>
                <a:gd fmla="*/ 1088467775 w 256" name="T78"/>
                <a:gd fmla="*/ 443449546 h 256" name="T79"/>
                <a:gd fmla="*/ 1182532123 w 256" name="T80"/>
                <a:gd fmla="*/ 618140849 h 256" name="T81"/>
                <a:gd fmla="*/ 1142217350 w 256" name="T82"/>
                <a:gd fmla="*/ 732363880 h 25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w 256" name="T126"/>
                <a:gd fmla="*/ 0 h 256" name="T127"/>
                <a:gd fmla="*/ 256 w 256" name="T128"/>
                <a:gd fmla="*/ 256 h 256" name="T129"/>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T129" l="T126" r="T128" t="T127"/>
              <a:pathLst>
                <a:path h="256" w="256">
                  <a:moveTo>
                    <a:pt x="128" y="0"/>
                  </a:moveTo>
                  <a:cubicBezTo>
                    <a:pt x="57" y="0"/>
                    <a:pt x="0" y="57"/>
                    <a:pt x="0" y="128"/>
                  </a:cubicBezTo>
                  <a:cubicBezTo>
                    <a:pt x="0" y="199"/>
                    <a:pt x="57" y="256"/>
                    <a:pt x="128" y="256"/>
                  </a:cubicBezTo>
                  <a:cubicBezTo>
                    <a:pt x="199" y="256"/>
                    <a:pt x="256" y="199"/>
                    <a:pt x="256" y="128"/>
                  </a:cubicBezTo>
                  <a:cubicBezTo>
                    <a:pt x="256" y="57"/>
                    <a:pt x="199" y="0"/>
                    <a:pt x="128" y="0"/>
                  </a:cubicBezTo>
                  <a:close/>
                  <a:moveTo>
                    <a:pt x="135" y="200"/>
                  </a:moveTo>
                  <a:cubicBezTo>
                    <a:pt x="119" y="200"/>
                    <a:pt x="119" y="200"/>
                    <a:pt x="119" y="200"/>
                  </a:cubicBezTo>
                  <a:cubicBezTo>
                    <a:pt x="115" y="200"/>
                    <a:pt x="112" y="196"/>
                    <a:pt x="112" y="192"/>
                  </a:cubicBezTo>
                  <a:cubicBezTo>
                    <a:pt x="111" y="176"/>
                    <a:pt x="111" y="176"/>
                    <a:pt x="111" y="176"/>
                  </a:cubicBezTo>
                  <a:cubicBezTo>
                    <a:pt x="111" y="171"/>
                    <a:pt x="115" y="168"/>
                    <a:pt x="119" y="168"/>
                  </a:cubicBezTo>
                  <a:cubicBezTo>
                    <a:pt x="135" y="168"/>
                    <a:pt x="135" y="168"/>
                    <a:pt x="135" y="168"/>
                  </a:cubicBezTo>
                  <a:cubicBezTo>
                    <a:pt x="140" y="168"/>
                    <a:pt x="143" y="172"/>
                    <a:pt x="143" y="176"/>
                  </a:cubicBezTo>
                  <a:cubicBezTo>
                    <a:pt x="144" y="192"/>
                    <a:pt x="144" y="192"/>
                    <a:pt x="144" y="192"/>
                  </a:cubicBezTo>
                  <a:cubicBezTo>
                    <a:pt x="144" y="196"/>
                    <a:pt x="140" y="200"/>
                    <a:pt x="135" y="200"/>
                  </a:cubicBezTo>
                  <a:close/>
                  <a:moveTo>
                    <a:pt x="170" y="109"/>
                  </a:moveTo>
                  <a:cubicBezTo>
                    <a:pt x="167" y="114"/>
                    <a:pt x="162" y="119"/>
                    <a:pt x="154" y="125"/>
                  </a:cubicBezTo>
                  <a:cubicBezTo>
                    <a:pt x="148" y="130"/>
                    <a:pt x="146" y="132"/>
                    <a:pt x="145" y="132"/>
                  </a:cubicBezTo>
                  <a:cubicBezTo>
                    <a:pt x="145" y="133"/>
                    <a:pt x="144" y="134"/>
                    <a:pt x="144" y="135"/>
                  </a:cubicBezTo>
                  <a:cubicBezTo>
                    <a:pt x="143" y="136"/>
                    <a:pt x="143" y="138"/>
                    <a:pt x="143" y="144"/>
                  </a:cubicBezTo>
                  <a:cubicBezTo>
                    <a:pt x="143" y="149"/>
                    <a:pt x="139" y="152"/>
                    <a:pt x="135" y="152"/>
                  </a:cubicBezTo>
                  <a:cubicBezTo>
                    <a:pt x="120" y="152"/>
                    <a:pt x="120" y="152"/>
                    <a:pt x="120" y="152"/>
                  </a:cubicBezTo>
                  <a:cubicBezTo>
                    <a:pt x="116" y="152"/>
                    <a:pt x="112" y="149"/>
                    <a:pt x="112" y="144"/>
                  </a:cubicBezTo>
                  <a:cubicBezTo>
                    <a:pt x="112" y="140"/>
                    <a:pt x="112" y="140"/>
                    <a:pt x="112" y="140"/>
                  </a:cubicBezTo>
                  <a:cubicBezTo>
                    <a:pt x="112" y="134"/>
                    <a:pt x="113" y="129"/>
                    <a:pt x="115" y="124"/>
                  </a:cubicBezTo>
                  <a:cubicBezTo>
                    <a:pt x="117" y="120"/>
                    <a:pt x="119" y="117"/>
                    <a:pt x="123" y="113"/>
                  </a:cubicBezTo>
                  <a:cubicBezTo>
                    <a:pt x="125" y="111"/>
                    <a:pt x="129" y="108"/>
                    <a:pt x="134" y="104"/>
                  </a:cubicBezTo>
                  <a:cubicBezTo>
                    <a:pt x="141" y="99"/>
                    <a:pt x="142" y="97"/>
                    <a:pt x="143" y="96"/>
                  </a:cubicBezTo>
                  <a:cubicBezTo>
                    <a:pt x="144" y="95"/>
                    <a:pt x="144" y="94"/>
                    <a:pt x="144" y="93"/>
                  </a:cubicBezTo>
                  <a:cubicBezTo>
                    <a:pt x="144" y="92"/>
                    <a:pt x="143" y="89"/>
                    <a:pt x="140" y="86"/>
                  </a:cubicBezTo>
                  <a:cubicBezTo>
                    <a:pt x="137" y="84"/>
                    <a:pt x="132" y="83"/>
                    <a:pt x="128" y="83"/>
                  </a:cubicBezTo>
                  <a:cubicBezTo>
                    <a:pt x="124" y="83"/>
                    <a:pt x="120" y="84"/>
                    <a:pt x="117" y="86"/>
                  </a:cubicBezTo>
                  <a:cubicBezTo>
                    <a:pt x="114" y="88"/>
                    <a:pt x="112" y="92"/>
                    <a:pt x="111" y="97"/>
                  </a:cubicBezTo>
                  <a:cubicBezTo>
                    <a:pt x="111" y="101"/>
                    <a:pt x="107" y="104"/>
                    <a:pt x="103" y="104"/>
                  </a:cubicBezTo>
                  <a:cubicBezTo>
                    <a:pt x="103" y="104"/>
                    <a:pt x="103" y="104"/>
                    <a:pt x="103" y="104"/>
                  </a:cubicBezTo>
                  <a:cubicBezTo>
                    <a:pt x="87" y="102"/>
                    <a:pt x="87" y="102"/>
                    <a:pt x="87" y="102"/>
                  </a:cubicBezTo>
                  <a:cubicBezTo>
                    <a:pt x="85" y="102"/>
                    <a:pt x="83" y="101"/>
                    <a:pt x="81" y="99"/>
                  </a:cubicBezTo>
                  <a:cubicBezTo>
                    <a:pt x="80" y="97"/>
                    <a:pt x="79" y="95"/>
                    <a:pt x="80" y="93"/>
                  </a:cubicBezTo>
                  <a:cubicBezTo>
                    <a:pt x="82" y="81"/>
                    <a:pt x="87" y="72"/>
                    <a:pt x="95" y="66"/>
                  </a:cubicBezTo>
                  <a:cubicBezTo>
                    <a:pt x="104" y="59"/>
                    <a:pt x="115" y="56"/>
                    <a:pt x="128" y="56"/>
                  </a:cubicBezTo>
                  <a:cubicBezTo>
                    <a:pt x="142" y="56"/>
                    <a:pt x="153" y="60"/>
                    <a:pt x="162" y="66"/>
                  </a:cubicBezTo>
                  <a:cubicBezTo>
                    <a:pt x="171" y="73"/>
                    <a:pt x="176" y="82"/>
                    <a:pt x="176" y="92"/>
                  </a:cubicBezTo>
                  <a:cubicBezTo>
                    <a:pt x="176" y="99"/>
                    <a:pt x="174" y="104"/>
                    <a:pt x="170" y="109"/>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grpSp>
        <p:nvGrpSpPr>
          <p:cNvPr id="11274" name="Group 17"/>
          <p:cNvGrpSpPr/>
          <p:nvPr/>
        </p:nvGrpSpPr>
        <p:grpSpPr>
          <a:xfrm flipH="1">
            <a:off x="4165600" y="4714875"/>
            <a:ext cx="863600" cy="863600"/>
            <a:chExt cx="1979613" cy="1981201"/>
          </a:xfrm>
        </p:grpSpPr>
        <p:sp>
          <p:nvSpPr>
            <p:cNvPr id="11283" name="Freeform 106"/>
            <p:cNvSpPr>
              <a:spLocks noChangeArrowheads="1"/>
            </p:cNvSpPr>
            <p:nvPr/>
          </p:nvSpPr>
          <p:spPr bwMode="auto">
            <a:xfrm>
              <a:off x="0" y="0"/>
              <a:ext cx="1979613" cy="1981201"/>
            </a:xfrm>
            <a:custGeom>
              <a:gdLst>
                <a:gd fmla="*/ 2147483647 w 528" name="T0"/>
                <a:gd fmla="*/ 2147483647 h 528" name="T1"/>
                <a:gd fmla="*/ 2147483647 w 528" name="T2"/>
                <a:gd fmla="*/ 2147483647 h 528" name="T3"/>
                <a:gd fmla="*/ 562281328 w 528" name="T4"/>
                <a:gd fmla="*/ 2147483647 h 528" name="T5"/>
                <a:gd fmla="*/ 0 w 528" name="T6"/>
                <a:gd fmla="*/ 2147483647 h 528" name="T7"/>
                <a:gd fmla="*/ 0 w 528" name="T8"/>
                <a:gd fmla="*/ 563182650 h 528" name="T9"/>
                <a:gd fmla="*/ 562281328 w 528" name="T10"/>
                <a:gd fmla="*/ 0 h 528" name="T11"/>
                <a:gd fmla="*/ 2147483647 w 528" name="T12"/>
                <a:gd fmla="*/ 0 h 528" name="T13"/>
                <a:gd fmla="*/ 2147483647 w 528" name="T14"/>
                <a:gd fmla="*/ 56318265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1284" name="Freeform 107"/>
            <p:cNvSpPr>
              <a:spLocks noChangeArrowheads="1"/>
            </p:cNvSpPr>
            <p:nvPr/>
          </p:nvSpPr>
          <p:spPr bwMode="auto">
            <a:xfrm>
              <a:off x="0" y="423863"/>
              <a:ext cx="1409700" cy="1557338"/>
            </a:xfrm>
            <a:custGeom>
              <a:gdLst>
                <a:gd fmla="*/ 2147483647 w 376" name="T0"/>
                <a:gd fmla="*/ 0 h 415" name="T1"/>
                <a:gd fmla="*/ 0 w 376" name="T2"/>
                <a:gd fmla="*/ 2147483647 h 415" name="T3"/>
                <a:gd fmla="*/ 0 w 376" name="T4"/>
                <a:gd fmla="*/ 2147483647 h 415" name="T5"/>
                <a:gd fmla="*/ 562260345 w 376" name="T6"/>
                <a:gd fmla="*/ 2147483647 h 415" name="T7"/>
                <a:gd fmla="*/ 2147483647 w 376" name="T8"/>
                <a:gd fmla="*/ 2147483647 h 415" name="T9"/>
                <a:gd fmla="*/ 2147483647 w 376" name="T10"/>
                <a:gd fmla="*/ 2147483647 h 415" name="T11"/>
                <a:gd fmla="*/ 2147483647 w 376" name="T12"/>
                <a:gd fmla="*/ 2147483647 h 415" name="T13"/>
                <a:gd fmla="*/ 2147483647 w 376" name="T14"/>
                <a:gd fmla="*/ 2147483647 h 415" name="T15"/>
                <a:gd fmla="*/ 2147483647 w 376" name="T16"/>
                <a:gd fmla="*/ 2147483647 h 415" name="T17"/>
                <a:gd fmla="*/ 2147483647 w 376" name="T18"/>
                <a:gd fmla="*/ 2147483647 h 415" name="T19"/>
                <a:gd fmla="*/ 2147483647 w 376" name="T20"/>
                <a:gd fmla="*/ 2147483647 h 415" name="T21"/>
                <a:gd fmla="*/ 2147483647 w 376" name="T22"/>
                <a:gd fmla="*/ 2147483647 h 415" name="T23"/>
                <a:gd fmla="*/ 2147483647 w 376" name="T24"/>
                <a:gd fmla="*/ 2147483647 h 415" name="T25"/>
                <a:gd fmla="*/ 2147483647 w 376" name="T26"/>
                <a:gd fmla="*/ 1957420009 h 415" name="T27"/>
                <a:gd fmla="*/ 2147483647 w 376" name="T28"/>
                <a:gd fmla="*/ 1844762553 h 415" name="T29"/>
                <a:gd fmla="*/ 2147483647 w 376" name="T30"/>
                <a:gd fmla="*/ 154904471 h 415" name="T31"/>
                <a:gd fmla="*/ 2147483647 w 376" name="T32"/>
                <a:gd fmla="*/ 0 h 415"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376" name="T51"/>
                <a:gd fmla="*/ 0 h 415" name="T52"/>
                <a:gd fmla="*/ 376 w 376" name="T53"/>
                <a:gd fmla="*/ 415 h 415"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415" w="376">
                  <a:moveTo>
                    <a:pt x="157" y="0"/>
                  </a:moveTo>
                  <a:cubicBezTo>
                    <a:pt x="0" y="157"/>
                    <a:pt x="0" y="157"/>
                    <a:pt x="0" y="157"/>
                  </a:cubicBezTo>
                  <a:cubicBezTo>
                    <a:pt x="0" y="375"/>
                    <a:pt x="0" y="375"/>
                    <a:pt x="0" y="375"/>
                  </a:cubicBezTo>
                  <a:cubicBezTo>
                    <a:pt x="0" y="397"/>
                    <a:pt x="18" y="415"/>
                    <a:pt x="40" y="415"/>
                  </a:cubicBezTo>
                  <a:cubicBezTo>
                    <a:pt x="234" y="415"/>
                    <a:pt x="234" y="415"/>
                    <a:pt x="234" y="415"/>
                  </a:cubicBezTo>
                  <a:cubicBezTo>
                    <a:pt x="372" y="278"/>
                    <a:pt x="372" y="278"/>
                    <a:pt x="372" y="278"/>
                  </a:cubicBezTo>
                  <a:cubicBezTo>
                    <a:pt x="369" y="254"/>
                    <a:pt x="369" y="254"/>
                    <a:pt x="369" y="254"/>
                  </a:cubicBezTo>
                  <a:cubicBezTo>
                    <a:pt x="350" y="261"/>
                    <a:pt x="350" y="261"/>
                    <a:pt x="350" y="261"/>
                  </a:cubicBezTo>
                  <a:cubicBezTo>
                    <a:pt x="376" y="235"/>
                    <a:pt x="376" y="235"/>
                    <a:pt x="376" y="235"/>
                  </a:cubicBezTo>
                  <a:cubicBezTo>
                    <a:pt x="371" y="224"/>
                    <a:pt x="371" y="224"/>
                    <a:pt x="371" y="224"/>
                  </a:cubicBezTo>
                  <a:cubicBezTo>
                    <a:pt x="351" y="212"/>
                    <a:pt x="351" y="212"/>
                    <a:pt x="351" y="212"/>
                  </a:cubicBezTo>
                  <a:cubicBezTo>
                    <a:pt x="376" y="187"/>
                    <a:pt x="376" y="187"/>
                    <a:pt x="376" y="187"/>
                  </a:cubicBezTo>
                  <a:cubicBezTo>
                    <a:pt x="345" y="170"/>
                    <a:pt x="345" y="170"/>
                    <a:pt x="345" y="170"/>
                  </a:cubicBezTo>
                  <a:cubicBezTo>
                    <a:pt x="376" y="139"/>
                    <a:pt x="376" y="139"/>
                    <a:pt x="376" y="139"/>
                  </a:cubicBezTo>
                  <a:cubicBezTo>
                    <a:pt x="368" y="131"/>
                    <a:pt x="368" y="131"/>
                    <a:pt x="368" y="131"/>
                  </a:cubicBezTo>
                  <a:cubicBezTo>
                    <a:pt x="351" y="11"/>
                    <a:pt x="351" y="11"/>
                    <a:pt x="351" y="11"/>
                  </a:cubicBezTo>
                  <a:cubicBezTo>
                    <a:pt x="157" y="0"/>
                    <a:pt x="157" y="0"/>
                    <a:pt x="157"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1285" name="Freeform 108"/>
            <p:cNvSpPr>
              <a:spLocks noChangeArrowheads="1"/>
            </p:cNvSpPr>
            <p:nvPr/>
          </p:nvSpPr>
          <p:spPr bwMode="auto">
            <a:xfrm>
              <a:off x="1290638" y="1365251"/>
              <a:ext cx="119063" cy="120650"/>
            </a:xfrm>
            <a:custGeom>
              <a:gdLst>
                <a:gd fmla="*/ 0 w 32" name="T0"/>
                <a:gd fmla="*/ 454888203 h 32" name="T1"/>
                <a:gd fmla="*/ 221501829 w 32" name="T2"/>
                <a:gd fmla="*/ 454888203 h 32" name="T3"/>
                <a:gd fmla="*/ 442999937 w 32" name="T4"/>
                <a:gd fmla="*/ 227444102 h 32" name="T5"/>
                <a:gd fmla="*/ 442999937 w 32" name="T6"/>
                <a:gd fmla="*/ 0 h 32" name="T7"/>
                <a:gd fmla="*/ 0 w 32" name="T8"/>
                <a:gd fmla="*/ 0 h 32" name="T9"/>
                <a:gd fmla="*/ 0 w 32" name="T10"/>
                <a:gd fmla="*/ 454888203 h 32" name="T11"/>
                <a:gd fmla="*/ 0 60000 65536" name="T12"/>
                <a:gd fmla="*/ 0 60000 65536" name="T13"/>
                <a:gd fmla="*/ 0 60000 65536" name="T14"/>
                <a:gd fmla="*/ 0 60000 65536" name="T15"/>
                <a:gd fmla="*/ 0 60000 65536" name="T16"/>
                <a:gd fmla="*/ 0 60000 65536" name="T17"/>
                <a:gd fmla="*/ 0 w 32" name="T18"/>
                <a:gd fmla="*/ 0 h 32" name="T19"/>
                <a:gd fmla="*/ 32 w 32" name="T20"/>
                <a:gd fmla="*/ 32 h 32" name="T21"/>
              </a:gdLst>
              <a:cxnLst>
                <a:cxn ang="T12">
                  <a:pos x="T0" y="T1"/>
                </a:cxn>
                <a:cxn ang="T13">
                  <a:pos x="T2" y="T3"/>
                </a:cxn>
                <a:cxn ang="T14">
                  <a:pos x="T4" y="T5"/>
                </a:cxn>
                <a:cxn ang="T15">
                  <a:pos x="T6" y="T7"/>
                </a:cxn>
                <a:cxn ang="T16">
                  <a:pos x="T8" y="T9"/>
                </a:cxn>
                <a:cxn ang="T17">
                  <a:pos x="T10" y="T11"/>
                </a:cxn>
              </a:cxnLst>
              <a:rect b="T21" l="T18" r="T20" t="T19"/>
              <a:pathLst>
                <a:path h="32" w="32">
                  <a:moveTo>
                    <a:pt x="0" y="32"/>
                  </a:moveTo>
                  <a:cubicBezTo>
                    <a:pt x="16" y="32"/>
                    <a:pt x="16" y="32"/>
                    <a:pt x="16" y="32"/>
                  </a:cubicBezTo>
                  <a:cubicBezTo>
                    <a:pt x="25" y="32"/>
                    <a:pt x="32" y="25"/>
                    <a:pt x="32" y="16"/>
                  </a:cubicBezTo>
                  <a:cubicBezTo>
                    <a:pt x="32" y="0"/>
                    <a:pt x="32" y="0"/>
                    <a:pt x="32" y="0"/>
                  </a:cubicBezTo>
                  <a:cubicBezTo>
                    <a:pt x="0" y="0"/>
                    <a:pt x="0" y="0"/>
                    <a:pt x="0" y="0"/>
                  </a:cubicBezTo>
                  <a:lnTo>
                    <a:pt x="0" y="32"/>
                  </a:ln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1286" name="Freeform 109"/>
            <p:cNvSpPr>
              <a:spLocks noChangeArrowheads="1" noEditPoints="1"/>
            </p:cNvSpPr>
            <p:nvPr/>
          </p:nvSpPr>
          <p:spPr bwMode="auto">
            <a:xfrm>
              <a:off x="569913" y="406400"/>
              <a:ext cx="839788" cy="1079501"/>
            </a:xfrm>
            <a:custGeom>
              <a:gdLst>
                <a:gd fmla="*/ 2147483647 w 224" name="T0"/>
                <a:gd fmla="*/ 0 h 288" name="T1"/>
                <a:gd fmla="*/ 224886978 w 224" name="T2"/>
                <a:gd fmla="*/ 0 h 288" name="T3"/>
                <a:gd fmla="*/ 0 w 224" name="T4"/>
                <a:gd fmla="*/ 224791090 h 288" name="T5"/>
                <a:gd fmla="*/ 0 w 224" name="T6"/>
                <a:gd fmla="*/ 2147483647 h 288" name="T7"/>
                <a:gd fmla="*/ 224886978 w 224" name="T8"/>
                <a:gd fmla="*/ 2147483647 h 288" name="T9"/>
                <a:gd fmla="*/ 2147483647 w 224" name="T10"/>
                <a:gd fmla="*/ 2147483647 h 288" name="T11"/>
                <a:gd fmla="*/ 2147483647 w 224" name="T12"/>
                <a:gd fmla="*/ 2023131056 h 288" name="T13"/>
                <a:gd fmla="*/ 2147483647 w 224" name="T14"/>
                <a:gd fmla="*/ 2023131056 h 288" name="T15"/>
                <a:gd fmla="*/ 2147483647 w 224" name="T16"/>
                <a:gd fmla="*/ 224791090 h 288" name="T17"/>
                <a:gd fmla="*/ 2147483647 w 224" name="T18"/>
                <a:gd fmla="*/ 0 h 288" name="T19"/>
                <a:gd fmla="*/ 2147483647 w 224" name="T20"/>
                <a:gd fmla="*/ 1461149583 h 288" name="T21"/>
                <a:gd fmla="*/ 787102550 w 224" name="T22"/>
                <a:gd fmla="*/ 1461149583 h 288" name="T23"/>
                <a:gd fmla="*/ 787102550 w 224" name="T24"/>
                <a:gd fmla="*/ 1236358493 h 288" name="T25"/>
                <a:gd fmla="*/ 2147483647 w 224" name="T26"/>
                <a:gd fmla="*/ 1236358493 h 288" name="T27"/>
                <a:gd fmla="*/ 2147483647 w 224" name="T28"/>
                <a:gd fmla="*/ 1461149583 h 288" name="T29"/>
                <a:gd fmla="*/ 2147483647 w 224" name="T30"/>
                <a:gd fmla="*/ 1011563654 h 288" name="T31"/>
                <a:gd fmla="*/ 787102550 w 224" name="T32"/>
                <a:gd fmla="*/ 1011563654 h 288" name="T33"/>
                <a:gd fmla="*/ 787102550 w 224" name="T34"/>
                <a:gd fmla="*/ 786772564 h 288" name="T35"/>
                <a:gd fmla="*/ 2147483647 w 224" name="T36"/>
                <a:gd fmla="*/ 786772564 h 288" name="T37"/>
                <a:gd fmla="*/ 2147483647 w 224" name="T38"/>
                <a:gd fmla="*/ 1011563654 h 288"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w 224" name="T60"/>
                <a:gd fmla="*/ 0 h 288" name="T61"/>
                <a:gd fmla="*/ 224 w 224" name="T62"/>
                <a:gd fmla="*/ 288 h 288" name="T63"/>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T63" l="T60" r="T62" t="T61"/>
              <a:pathLst>
                <a:path h="288" w="224">
                  <a:moveTo>
                    <a:pt x="208" y="0"/>
                  </a:moveTo>
                  <a:cubicBezTo>
                    <a:pt x="16" y="0"/>
                    <a:pt x="16" y="0"/>
                    <a:pt x="16" y="0"/>
                  </a:cubicBezTo>
                  <a:cubicBezTo>
                    <a:pt x="7" y="0"/>
                    <a:pt x="0" y="7"/>
                    <a:pt x="0" y="16"/>
                  </a:cubicBezTo>
                  <a:cubicBezTo>
                    <a:pt x="0" y="272"/>
                    <a:pt x="0" y="272"/>
                    <a:pt x="0" y="272"/>
                  </a:cubicBezTo>
                  <a:cubicBezTo>
                    <a:pt x="0" y="281"/>
                    <a:pt x="7" y="288"/>
                    <a:pt x="16" y="288"/>
                  </a:cubicBezTo>
                  <a:cubicBezTo>
                    <a:pt x="176" y="288"/>
                    <a:pt x="176" y="288"/>
                    <a:pt x="176" y="288"/>
                  </a:cubicBezTo>
                  <a:cubicBezTo>
                    <a:pt x="176" y="144"/>
                    <a:pt x="176" y="144"/>
                    <a:pt x="176" y="144"/>
                  </a:cubicBezTo>
                  <a:cubicBezTo>
                    <a:pt x="224" y="144"/>
                    <a:pt x="224" y="144"/>
                    <a:pt x="224" y="144"/>
                  </a:cubicBezTo>
                  <a:cubicBezTo>
                    <a:pt x="224" y="16"/>
                    <a:pt x="224" y="16"/>
                    <a:pt x="224" y="16"/>
                  </a:cubicBezTo>
                  <a:cubicBezTo>
                    <a:pt x="224" y="7"/>
                    <a:pt x="217" y="0"/>
                    <a:pt x="208" y="0"/>
                  </a:cubicBezTo>
                  <a:close/>
                  <a:moveTo>
                    <a:pt x="168" y="104"/>
                  </a:moveTo>
                  <a:cubicBezTo>
                    <a:pt x="56" y="104"/>
                    <a:pt x="56" y="104"/>
                    <a:pt x="56" y="104"/>
                  </a:cubicBezTo>
                  <a:cubicBezTo>
                    <a:pt x="56" y="88"/>
                    <a:pt x="56" y="88"/>
                    <a:pt x="56" y="88"/>
                  </a:cubicBezTo>
                  <a:cubicBezTo>
                    <a:pt x="168" y="88"/>
                    <a:pt x="168" y="88"/>
                    <a:pt x="168" y="88"/>
                  </a:cubicBezTo>
                  <a:lnTo>
                    <a:pt x="168" y="104"/>
                  </a:lnTo>
                  <a:close/>
                  <a:moveTo>
                    <a:pt x="168" y="72"/>
                  </a:moveTo>
                  <a:cubicBezTo>
                    <a:pt x="56" y="72"/>
                    <a:pt x="56" y="72"/>
                    <a:pt x="56" y="72"/>
                  </a:cubicBezTo>
                  <a:cubicBezTo>
                    <a:pt x="56" y="56"/>
                    <a:pt x="56" y="56"/>
                    <a:pt x="56" y="56"/>
                  </a:cubicBezTo>
                  <a:cubicBezTo>
                    <a:pt x="168" y="56"/>
                    <a:pt x="168" y="56"/>
                    <a:pt x="168" y="56"/>
                  </a:cubicBezTo>
                  <a:lnTo>
                    <a:pt x="168" y="72"/>
                  </a:ln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1287" name="Rectangle 110"/>
            <p:cNvSpPr>
              <a:spLocks noChangeArrowheads="1"/>
            </p:cNvSpPr>
            <p:nvPr/>
          </p:nvSpPr>
          <p:spPr bwMode="auto">
            <a:xfrm>
              <a:off x="1290638" y="1006476"/>
              <a:ext cx="119063" cy="119063"/>
            </a:xfrm>
            <a:prstGeom prst="rect">
              <a:avLst/>
            </a:prstGeom>
            <a:solidFill>
              <a:srgbClr val="FFFFFF"/>
            </a:solidFill>
            <a:ln>
              <a:noFill/>
            </a:ln>
            <a:extLst>
              <a:ext uri="{91240B29-F687-4F45-9708-019B960494DF}">
                <a14:hiddenLine w="9525">
                  <a:solidFill>
                    <a:srgbClr val="000000"/>
                  </a:solidFill>
                  <a:bevel/>
                  <a:headEnd/>
                  <a:tailEnd/>
                </a14:hiddenLine>
              </a:ext>
            </a:extLst>
          </p:spPr>
          <p:txBody>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endParaRPr altLang="zh-CN" lang="zh-CN">
                <a:solidFill>
                  <a:srgbClr val="000000"/>
                </a:solidFill>
                <a:latin charset="0" pitchFamily="34" typeface="Calibri"/>
                <a:sym charset="0" pitchFamily="34" typeface="Calibri"/>
              </a:endParaRPr>
            </a:p>
          </p:txBody>
        </p:sp>
        <p:sp>
          <p:nvSpPr>
            <p:cNvPr id="11288" name="Rectangle 111"/>
            <p:cNvSpPr>
              <a:spLocks noChangeArrowheads="1"/>
            </p:cNvSpPr>
            <p:nvPr/>
          </p:nvSpPr>
          <p:spPr bwMode="auto">
            <a:xfrm>
              <a:off x="1290638" y="1185863"/>
              <a:ext cx="119063" cy="120650"/>
            </a:xfrm>
            <a:prstGeom prst="rect">
              <a:avLst/>
            </a:prstGeom>
            <a:solidFill>
              <a:srgbClr val="FFFFFF"/>
            </a:solidFill>
            <a:ln>
              <a:noFill/>
            </a:ln>
            <a:extLst>
              <a:ext uri="{91240B29-F687-4F45-9708-019B960494DF}">
                <a14:hiddenLine w="9525">
                  <a:solidFill>
                    <a:srgbClr val="000000"/>
                  </a:solidFill>
                  <a:bevel/>
                  <a:headEnd/>
                  <a:tailEnd/>
                </a14:hiddenLine>
              </a:ext>
            </a:extLst>
          </p:spPr>
          <p:txBody>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endParaRPr altLang="zh-CN" lang="zh-CN">
                <a:solidFill>
                  <a:srgbClr val="000000"/>
                </a:solidFill>
                <a:latin charset="0" pitchFamily="34" typeface="Calibri"/>
                <a:sym charset="0" pitchFamily="34" typeface="Calibri"/>
              </a:endParaRPr>
            </a:p>
          </p:txBody>
        </p:sp>
      </p:grpSp>
      <p:grpSp>
        <p:nvGrpSpPr>
          <p:cNvPr id="11275" name="Group 24"/>
          <p:cNvGrpSpPr/>
          <p:nvPr/>
        </p:nvGrpSpPr>
        <p:grpSpPr>
          <a:xfrm flipH="1">
            <a:off x="4165600" y="2586038"/>
            <a:ext cx="863600" cy="865187"/>
            <a:chExt cx="1979613" cy="1981201"/>
          </a:xfrm>
        </p:grpSpPr>
        <p:sp>
          <p:nvSpPr>
            <p:cNvPr id="11280" name="Freeform 117"/>
            <p:cNvSpPr>
              <a:spLocks noChangeArrowheads="1"/>
            </p:cNvSpPr>
            <p:nvPr/>
          </p:nvSpPr>
          <p:spPr bwMode="auto">
            <a:xfrm>
              <a:off x="0" y="0"/>
              <a:ext cx="1979613" cy="1981201"/>
            </a:xfrm>
            <a:custGeom>
              <a:gdLst>
                <a:gd fmla="*/ 2147483647 w 528" name="T0"/>
                <a:gd fmla="*/ 2147483647 h 528" name="T1"/>
                <a:gd fmla="*/ 2147483647 w 528" name="T2"/>
                <a:gd fmla="*/ 2147483647 h 528" name="T3"/>
                <a:gd fmla="*/ 562281328 w 528" name="T4"/>
                <a:gd fmla="*/ 2147483647 h 528" name="T5"/>
                <a:gd fmla="*/ 0 w 528" name="T6"/>
                <a:gd fmla="*/ 2147483647 h 528" name="T7"/>
                <a:gd fmla="*/ 0 w 528" name="T8"/>
                <a:gd fmla="*/ 563182650 h 528" name="T9"/>
                <a:gd fmla="*/ 562281328 w 528" name="T10"/>
                <a:gd fmla="*/ 0 h 528" name="T11"/>
                <a:gd fmla="*/ 2147483647 w 528" name="T12"/>
                <a:gd fmla="*/ 0 h 528" name="T13"/>
                <a:gd fmla="*/ 2147483647 w 528" name="T14"/>
                <a:gd fmla="*/ 56318265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1281" name="Freeform 118"/>
            <p:cNvSpPr>
              <a:spLocks noChangeArrowheads="1"/>
            </p:cNvSpPr>
            <p:nvPr/>
          </p:nvSpPr>
          <p:spPr bwMode="auto">
            <a:xfrm>
              <a:off x="0" y="503238"/>
              <a:ext cx="1435100" cy="1477963"/>
            </a:xfrm>
            <a:custGeom>
              <a:gdLst>
                <a:gd fmla="*/ 2147483647 w 383" name="T0"/>
                <a:gd fmla="*/ 0 h 394" name="T1"/>
                <a:gd fmla="*/ 2147483647 w 383" name="T2"/>
                <a:gd fmla="*/ 1210132847 h 394" name="T3"/>
                <a:gd fmla="*/ 0 w 383" name="T4"/>
                <a:gd fmla="*/ 2147483647 h 394" name="T5"/>
                <a:gd fmla="*/ 0 w 383" name="T6"/>
                <a:gd fmla="*/ 2147483647 h 394" name="T7"/>
                <a:gd fmla="*/ 561599969 w 383" name="T8"/>
                <a:gd fmla="*/ 2147483647 h 394" name="T9"/>
                <a:gd fmla="*/ 1319759926 w 383" name="T10"/>
                <a:gd fmla="*/ 2147483647 h 394" name="T11"/>
                <a:gd fmla="*/ 2147483647 w 383" name="T12"/>
                <a:gd fmla="*/ 2147483647 h 394" name="T13"/>
                <a:gd fmla="*/ 2147483647 w 383" name="T14"/>
                <a:gd fmla="*/ 1097563833 h 394" name="T15"/>
                <a:gd fmla="*/ 2147483647 w 383" name="T16"/>
                <a:gd fmla="*/ 323640136 h 394" name="T17"/>
                <a:gd fmla="*/ 2147483647 w 383" name="T18"/>
                <a:gd fmla="*/ 0 h 394"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383" name="T30"/>
                <a:gd fmla="*/ 0 h 394" name="T31"/>
                <a:gd fmla="*/ 383 w 383" name="T32"/>
                <a:gd fmla="*/ 394 h 394"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394" w="383">
                  <a:moveTo>
                    <a:pt x="307" y="0"/>
                  </a:moveTo>
                  <a:cubicBezTo>
                    <a:pt x="199" y="86"/>
                    <a:pt x="199" y="86"/>
                    <a:pt x="199" y="86"/>
                  </a:cubicBezTo>
                  <a:cubicBezTo>
                    <a:pt x="0" y="285"/>
                    <a:pt x="0" y="285"/>
                    <a:pt x="0" y="285"/>
                  </a:cubicBezTo>
                  <a:cubicBezTo>
                    <a:pt x="0" y="354"/>
                    <a:pt x="0" y="354"/>
                    <a:pt x="0" y="354"/>
                  </a:cubicBezTo>
                  <a:cubicBezTo>
                    <a:pt x="0" y="376"/>
                    <a:pt x="18" y="394"/>
                    <a:pt x="40" y="394"/>
                  </a:cubicBezTo>
                  <a:cubicBezTo>
                    <a:pt x="94" y="394"/>
                    <a:pt x="94" y="394"/>
                    <a:pt x="94" y="394"/>
                  </a:cubicBezTo>
                  <a:cubicBezTo>
                    <a:pt x="313" y="175"/>
                    <a:pt x="313" y="175"/>
                    <a:pt x="313" y="175"/>
                  </a:cubicBezTo>
                  <a:cubicBezTo>
                    <a:pt x="383" y="78"/>
                    <a:pt x="383" y="78"/>
                    <a:pt x="383" y="78"/>
                  </a:cubicBezTo>
                  <a:cubicBezTo>
                    <a:pt x="368" y="23"/>
                    <a:pt x="368" y="23"/>
                    <a:pt x="368" y="23"/>
                  </a:cubicBezTo>
                  <a:cubicBezTo>
                    <a:pt x="307" y="0"/>
                    <a:pt x="307" y="0"/>
                    <a:pt x="307"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1282" name="Freeform 119"/>
            <p:cNvSpPr>
              <a:spLocks noChangeArrowheads="1"/>
            </p:cNvSpPr>
            <p:nvPr/>
          </p:nvSpPr>
          <p:spPr bwMode="auto">
            <a:xfrm>
              <a:off x="460375" y="469900"/>
              <a:ext cx="1009650" cy="925513"/>
            </a:xfrm>
            <a:custGeom>
              <a:gdLst>
                <a:gd fmla="*/ 2147483647 w 269" name="T0"/>
                <a:gd fmla="*/ 0 h 247" name="T1"/>
                <a:gd fmla="*/ 2147483647 w 269" name="T2"/>
                <a:gd fmla="*/ 0 h 247" name="T3"/>
                <a:gd fmla="*/ 2028615804 w 269" name="T4"/>
                <a:gd fmla="*/ 336961672 h 247" name="T5"/>
                <a:gd fmla="*/ 295838710 w 269" name="T6"/>
                <a:gd fmla="*/ 2106017946 h 247" name="T7"/>
                <a:gd fmla="*/ 295838710 w 269" name="T8"/>
                <a:gd fmla="*/ 2147483647 h 247" name="T9"/>
                <a:gd fmla="*/ 845257211 w 269" name="T10"/>
                <a:gd fmla="*/ 2147483647 h 247" name="T11"/>
                <a:gd fmla="*/ 1394671958 w 269" name="T12"/>
                <a:gd fmla="*/ 2147483647 h 247" name="T13"/>
                <a:gd fmla="*/ 2147483647 w 269" name="T14"/>
                <a:gd fmla="*/ 1558455229 h 247" name="T15"/>
                <a:gd fmla="*/ 2147483647 w 269" name="T16"/>
                <a:gd fmla="*/ 659887022 h 247" name="T17"/>
                <a:gd fmla="*/ 2147483647 w 269" name="T18"/>
                <a:gd fmla="*/ 519486325 h 247" name="T19"/>
                <a:gd fmla="*/ 2147483647 w 269" name="T20"/>
                <a:gd fmla="*/ 744127440 h 247" name="T21"/>
                <a:gd fmla="*/ 648030153 w 269" name="T22"/>
                <a:gd fmla="*/ 2147483647 h 247" name="T23"/>
                <a:gd fmla="*/ 648030153 w 269" name="T24"/>
                <a:gd fmla="*/ 2147483647 h 247" name="T25"/>
                <a:gd fmla="*/ 732555499 w 269" name="T26"/>
                <a:gd fmla="*/ 2147483647 h 247" name="T27"/>
                <a:gd fmla="*/ 802994538 w 269" name="T28"/>
                <a:gd fmla="*/ 2147483647 h 247" name="T29"/>
                <a:gd fmla="*/ 2147483647 w 269" name="T30"/>
                <a:gd fmla="*/ 912608276 h 247" name="T31"/>
                <a:gd fmla="*/ 2147483647 w 269" name="T32"/>
                <a:gd fmla="*/ 744127440 h 247" name="T33"/>
                <a:gd fmla="*/ 2147483647 w 269" name="T34"/>
                <a:gd fmla="*/ 828367858 h 247" name="T35"/>
                <a:gd fmla="*/ 2147483647 w 269" name="T36"/>
                <a:gd fmla="*/ 1389974392 h 247" name="T37"/>
                <a:gd fmla="*/ 1239707573 w 269" name="T38"/>
                <a:gd fmla="*/ 2147483647 h 247" name="T39"/>
                <a:gd fmla="*/ 845257211 w 269" name="T40"/>
                <a:gd fmla="*/ 2147483647 h 247" name="T41"/>
                <a:gd fmla="*/ 450803095 w 269" name="T42"/>
                <a:gd fmla="*/ 2147483647 h 247" name="T43"/>
                <a:gd fmla="*/ 450803095 w 269" name="T44"/>
                <a:gd fmla="*/ 2147483647 h 247" name="T45"/>
                <a:gd fmla="*/ 2147483647 w 269" name="T46"/>
                <a:gd fmla="*/ 491406186 h 247" name="T47"/>
                <a:gd fmla="*/ 2147483647 w 269" name="T48"/>
                <a:gd fmla="*/ 224641115 h 247" name="T49"/>
                <a:gd fmla="*/ 2147483647 w 269" name="T50"/>
                <a:gd fmla="*/ 224641115 h 247" name="T51"/>
                <a:gd fmla="*/ 2147483647 w 269" name="T52"/>
                <a:gd fmla="*/ 505446256 h 247" name="T53"/>
                <a:gd fmla="*/ 2147483647 w 269" name="T54"/>
                <a:gd fmla="*/ 1081089112 h 247" name="T55"/>
                <a:gd fmla="*/ 2147483647 w 269" name="T56"/>
                <a:gd fmla="*/ 1628655577 h 247" name="T57"/>
                <a:gd fmla="*/ 2147483647 w 269" name="T58"/>
                <a:gd fmla="*/ 2147483647 h 247" name="T59"/>
                <a:gd fmla="*/ 2147483647 w 269" name="T60"/>
                <a:gd fmla="*/ 2147483647 h 247" name="T61"/>
                <a:gd fmla="*/ 2147483647 w 269" name="T62"/>
                <a:gd fmla="*/ 2147483647 h 247" name="T63"/>
                <a:gd fmla="*/ 2147483647 w 269" name="T64"/>
                <a:gd fmla="*/ 2147483647 h 247" name="T65"/>
                <a:gd fmla="*/ 2147483647 w 269" name="T66"/>
                <a:gd fmla="*/ 1797136413 h 247" name="T67"/>
                <a:gd fmla="*/ 2147483647 w 269" name="T68"/>
                <a:gd fmla="*/ 1095129182 h 247" name="T69"/>
                <a:gd fmla="*/ 2147483647 w 269" name="T70"/>
                <a:gd fmla="*/ 336961672 h 247" name="T71"/>
                <a:gd fmla="*/ 2147483647 w 269" name="T72"/>
                <a:gd fmla="*/ 0 h 247"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w 269" name="T111"/>
                <a:gd fmla="*/ 0 h 247" name="T112"/>
                <a:gd fmla="*/ 269 w 269" name="T113"/>
                <a:gd fmla="*/ 247 h 247" name="T114"/>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T114" l="T111" r="T113" t="T112"/>
              <a:pathLst>
                <a:path h="246" w="269">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sp>
        <p:nvSpPr>
          <p:cNvPr id="11276" name="矩形 56"/>
          <p:cNvSpPr>
            <a:spLocks noChangeArrowheads="1"/>
          </p:cNvSpPr>
          <p:nvPr/>
        </p:nvSpPr>
        <p:spPr bwMode="auto">
          <a:xfrm>
            <a:off x="5445125" y="1993900"/>
            <a:ext cx="3400743"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000000"/>
                </a:solidFill>
                <a:latin charset="-122" pitchFamily="34" typeface="微软雅黑"/>
                <a:ea charset="-122" pitchFamily="34" typeface="微软雅黑"/>
                <a:sym charset="-122" pitchFamily="34" typeface="微软雅黑"/>
              </a:rPr>
              <a:t>The background and significance</a:t>
            </a:r>
          </a:p>
        </p:txBody>
      </p:sp>
      <p:sp>
        <p:nvSpPr>
          <p:cNvPr id="11277" name="矩形 57"/>
          <p:cNvSpPr>
            <a:spLocks noChangeArrowheads="1"/>
          </p:cNvSpPr>
          <p:nvPr/>
        </p:nvSpPr>
        <p:spPr bwMode="auto">
          <a:xfrm>
            <a:off x="5445125" y="3119438"/>
            <a:ext cx="1945005"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000000"/>
                </a:solidFill>
                <a:latin charset="-122" pitchFamily="34" typeface="微软雅黑"/>
                <a:ea charset="-122" pitchFamily="34" typeface="微软雅黑"/>
                <a:sym charset="-122" pitchFamily="34" typeface="微软雅黑"/>
              </a:rPr>
              <a:t>The Paper reviews</a:t>
            </a:r>
          </a:p>
        </p:txBody>
      </p:sp>
      <p:sp>
        <p:nvSpPr>
          <p:cNvPr id="11278" name="矩形 58"/>
          <p:cNvSpPr>
            <a:spLocks noChangeArrowheads="1"/>
          </p:cNvSpPr>
          <p:nvPr/>
        </p:nvSpPr>
        <p:spPr bwMode="auto">
          <a:xfrm>
            <a:off x="5445125" y="4179888"/>
            <a:ext cx="23418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024FA3"/>
                </a:solidFill>
                <a:latin charset="-122" pitchFamily="34" typeface="微软雅黑"/>
                <a:ea charset="-122" pitchFamily="34" typeface="微软雅黑"/>
                <a:sym charset="-122" pitchFamily="34" typeface="微软雅黑"/>
              </a:rPr>
              <a:t>The research methods</a:t>
            </a:r>
          </a:p>
        </p:txBody>
      </p:sp>
      <p:sp>
        <p:nvSpPr>
          <p:cNvPr id="11279" name="矩形 59"/>
          <p:cNvSpPr>
            <a:spLocks noChangeArrowheads="1"/>
          </p:cNvSpPr>
          <p:nvPr/>
        </p:nvSpPr>
        <p:spPr bwMode="auto">
          <a:xfrm>
            <a:off x="5445125" y="5241925"/>
            <a:ext cx="1498917"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2B2B2B"/>
                </a:solidFill>
                <a:latin charset="-122" pitchFamily="34" typeface="微软雅黑"/>
                <a:ea charset="-122" pitchFamily="34" typeface="微软雅黑"/>
                <a:sym charset="-122" pitchFamily="34" typeface="微软雅黑"/>
              </a:rPr>
              <a:t>The summary</a:t>
            </a:r>
          </a:p>
        </p:txBody>
      </p:sp>
    </p:spTree>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2290" name="图片 1"/>
          <p:cNvPicPr>
            <a:picLocks noChangeArrowheads="1" noChangeAspect="1"/>
          </p:cNvPicPr>
          <p:nvPr/>
        </p:nvPicPr>
        <p:blipFill>
          <a:blip r:embed="rId2">
            <a:extLst>
              <a:ext uri="{28A0092B-C50C-407E-A947-70E740481C1C}">
                <a14:useLocalDpi val="0"/>
              </a:ext>
            </a:extLst>
          </a:blip>
          <a:stretch>
            <a:fillRect/>
          </a:stretch>
        </p:blipFill>
        <p:spPr bwMode="auto">
          <a:xfrm>
            <a:off x="0" y="0"/>
            <a:ext cx="12192000" cy="6858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2291" name="直接连接符 12"/>
          <p:cNvSpPr>
            <a:spLocks noChangeShapeType="1"/>
          </p:cNvSpPr>
          <p:nvPr/>
        </p:nvSpPr>
        <p:spPr bwMode="auto">
          <a:xfrm flipH="1" flipV="1">
            <a:off x="11377613" y="-3175"/>
            <a:ext cx="1587" cy="790575"/>
          </a:xfrm>
          <a:prstGeom prst="line">
            <a:avLst/>
          </a:prstGeom>
          <a:noFill/>
          <a:ln w="28575">
            <a:solidFill>
              <a:schemeClr val="bg1"/>
            </a:solidFill>
            <a:bevel/>
          </a:ln>
          <a:extLst>
            <a:ext uri="{909E8E84-426E-40DD-AFC4-6F175D3DCCD1}">
              <a14:hiddenFill>
                <a:noFill/>
              </a14:hiddenFill>
            </a:ext>
          </a:extLst>
        </p:spPr>
        <p:txBody>
          <a:bodyPr/>
          <a:lstStyle/>
          <a:p>
            <a:endParaRPr altLang="en-US" lang="zh-CN"/>
          </a:p>
        </p:txBody>
      </p:sp>
      <p:grpSp>
        <p:nvGrpSpPr>
          <p:cNvPr id="12292" name="Group 4"/>
          <p:cNvGrpSpPr/>
          <p:nvPr/>
        </p:nvGrpSpPr>
        <p:grpSpPr>
          <a:xfrm>
            <a:off x="11598275" y="92075"/>
            <a:ext cx="577850" cy="681038"/>
            <a:chExt cx="912813" cy="1077913"/>
          </a:xfrm>
        </p:grpSpPr>
        <p:sp>
          <p:nvSpPr>
            <p:cNvPr id="12297" name="Freeform 35"/>
            <p:cNvSpPr>
              <a:spLocks noChangeArrowheads="1"/>
            </p:cNvSpPr>
            <p:nvPr/>
          </p:nvSpPr>
          <p:spPr bwMode="auto">
            <a:xfrm flipH="1">
              <a:off x="53975" y="33338"/>
              <a:ext cx="858838" cy="1044575"/>
            </a:xfrm>
            <a:custGeom>
              <a:gdLst>
                <a:gd fmla="*/ 1837931483 w 331" name="T0"/>
                <a:gd fmla="*/ 0 h 403" name="T1"/>
                <a:gd fmla="*/ 1265680718 w 331" name="T2"/>
                <a:gd fmla="*/ 100776864 h 403" name="T3"/>
                <a:gd fmla="*/ 0 w 331" name="T4"/>
                <a:gd fmla="*/ 1363844294 h 403" name="T5"/>
                <a:gd fmla="*/ 0 w 331" name="T6"/>
                <a:gd fmla="*/ 2147483647 h 403" name="T7"/>
                <a:gd fmla="*/ 269293715 w 331" name="T8"/>
                <a:gd fmla="*/ 2147483647 h 403" name="T9"/>
                <a:gd fmla="*/ 915599148 w 331" name="T10"/>
                <a:gd fmla="*/ 2147483647 h 403" name="T11"/>
                <a:gd fmla="*/ 1905255560 w 331" name="T12"/>
                <a:gd fmla="*/ 1726641003 h 403" name="T13"/>
                <a:gd fmla="*/ 1763874219 w 331" name="T14"/>
                <a:gd fmla="*/ 1572116479 h 403" name="T15"/>
                <a:gd fmla="*/ 2006240379 w 331" name="T16"/>
                <a:gd fmla="*/ 1323536141 h 403" name="T17"/>
                <a:gd fmla="*/ 2147483647 w 331" name="T18"/>
                <a:gd fmla="*/ 262019845 h 403" name="T19"/>
                <a:gd fmla="*/ 1837931483 w 331" name="T20"/>
                <a:gd fmla="*/ 0 h 403"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331" name="T33"/>
                <a:gd fmla="*/ 0 h 403" name="T34"/>
                <a:gd fmla="*/ 331 w 331" name="T35"/>
                <a:gd fmla="*/ 403 h 403"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402" w="331">
                  <a:moveTo>
                    <a:pt x="273" y="0"/>
                  </a:moveTo>
                  <a:cubicBezTo>
                    <a:pt x="188" y="15"/>
                    <a:pt x="188" y="15"/>
                    <a:pt x="188" y="15"/>
                  </a:cubicBezTo>
                  <a:cubicBezTo>
                    <a:pt x="0" y="203"/>
                    <a:pt x="0" y="203"/>
                    <a:pt x="0" y="203"/>
                  </a:cubicBezTo>
                  <a:cubicBezTo>
                    <a:pt x="0" y="363"/>
                    <a:pt x="0" y="363"/>
                    <a:pt x="0" y="363"/>
                  </a:cubicBezTo>
                  <a:cubicBezTo>
                    <a:pt x="0" y="385"/>
                    <a:pt x="18" y="403"/>
                    <a:pt x="40" y="403"/>
                  </a:cubicBezTo>
                  <a:cubicBezTo>
                    <a:pt x="136" y="403"/>
                    <a:pt x="136" y="403"/>
                    <a:pt x="136" y="403"/>
                  </a:cubicBezTo>
                  <a:cubicBezTo>
                    <a:pt x="283" y="257"/>
                    <a:pt x="283" y="257"/>
                    <a:pt x="283" y="257"/>
                  </a:cubicBezTo>
                  <a:cubicBezTo>
                    <a:pt x="262" y="234"/>
                    <a:pt x="262" y="234"/>
                    <a:pt x="262" y="234"/>
                  </a:cubicBezTo>
                  <a:cubicBezTo>
                    <a:pt x="298" y="197"/>
                    <a:pt x="298" y="197"/>
                    <a:pt x="298" y="197"/>
                  </a:cubicBezTo>
                  <a:cubicBezTo>
                    <a:pt x="331" y="39"/>
                    <a:pt x="331" y="39"/>
                    <a:pt x="331" y="39"/>
                  </a:cubicBezTo>
                  <a:cubicBezTo>
                    <a:pt x="273" y="0"/>
                    <a:pt x="273" y="0"/>
                    <a:pt x="273" y="0"/>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2298" name="Freeform 36"/>
            <p:cNvSpPr>
              <a:spLocks noChangeArrowheads="1"/>
            </p:cNvSpPr>
            <p:nvPr/>
          </p:nvSpPr>
          <p:spPr bwMode="auto">
            <a:xfrm flipH="1">
              <a:off x="146050" y="601663"/>
              <a:ext cx="206375" cy="123825"/>
            </a:xfrm>
            <a:custGeom>
              <a:gdLst>
                <a:gd fmla="*/ 485799011 w 80" name="T0"/>
                <a:gd fmla="*/ 13308608 h 48" name="T1"/>
                <a:gd fmla="*/ 292810009 w 80" name="T2"/>
                <a:gd fmla="*/ 53239591 h 48" name="T3"/>
                <a:gd fmla="*/ 266192794 w 80" name="T4"/>
                <a:gd fmla="*/ 53239591 h 48" name="T5"/>
                <a:gd fmla="*/ 239572998 w 80" name="T6"/>
                <a:gd fmla="*/ 53239591 h 48" name="T7"/>
                <a:gd fmla="*/ 46583997 w 80" name="T8"/>
                <a:gd fmla="*/ 13308608 h 48" name="T9"/>
                <a:gd fmla="*/ 0 w 80" name="T10"/>
                <a:gd fmla="*/ 0 h 48" name="T11"/>
                <a:gd fmla="*/ 0 w 80" name="T12"/>
                <a:gd fmla="*/ 0 h 48" name="T13"/>
                <a:gd fmla="*/ 266192794 w 80" name="T14"/>
                <a:gd fmla="*/ 319429805 h 48" name="T15"/>
                <a:gd fmla="*/ 532383008 w 80" name="T16"/>
                <a:gd fmla="*/ 0 h 48" name="T17"/>
                <a:gd fmla="*/ 532383008 w 80" name="T18"/>
                <a:gd fmla="*/ 0 h 48" name="T19"/>
                <a:gd fmla="*/ 485799011 w 80" name="T20"/>
                <a:gd fmla="*/ 13308608 h 48"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80" name="T33"/>
                <a:gd fmla="*/ 0 h 48" name="T34"/>
                <a:gd fmla="*/ 80 w 80" name="T35"/>
                <a:gd fmla="*/ 48 h 48"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48" w="80">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2299" name="Freeform 37"/>
            <p:cNvSpPr>
              <a:spLocks noChangeArrowheads="1" noEditPoints="1"/>
            </p:cNvSpPr>
            <p:nvPr/>
          </p:nvSpPr>
          <p:spPr bwMode="auto">
            <a:xfrm flipH="1">
              <a:off x="0" y="0"/>
              <a:ext cx="498475" cy="581025"/>
            </a:xfrm>
            <a:custGeom>
              <a:gdLst>
                <a:gd fmla="*/ 647077667 w 192" name="T0"/>
                <a:gd fmla="*/ 0 h 224" name="T1"/>
                <a:gd fmla="*/ 0 w 192" name="T2"/>
                <a:gd fmla="*/ 645900073 h 224" name="T3"/>
                <a:gd fmla="*/ 323538833 w 192" name="T4"/>
                <a:gd fmla="*/ 1345622774 h 224" name="T5"/>
                <a:gd fmla="*/ 451605369 w 192" name="T6"/>
                <a:gd fmla="*/ 1473458649 h 224" name="T7"/>
                <a:gd fmla="*/ 606633690 w 192" name="T8"/>
                <a:gd fmla="*/ 1507098440 h 224" name="T9"/>
                <a:gd fmla="*/ 647077667 w 192" name="T10"/>
                <a:gd fmla="*/ 1507098440 h 224" name="T11"/>
                <a:gd fmla="*/ 842547369 w 192" name="T12"/>
                <a:gd fmla="*/ 1466730172 h 224" name="T13"/>
                <a:gd fmla="*/ 970613904 w 192" name="T14"/>
                <a:gd fmla="*/ 1345622774 h 224" name="T15"/>
                <a:gd fmla="*/ 1294152738 w 192" name="T16"/>
                <a:gd fmla="*/ 645900073 h 224" name="T17"/>
                <a:gd fmla="*/ 647077667 w 192" name="T18"/>
                <a:gd fmla="*/ 0 h 224" name="T19"/>
                <a:gd fmla="*/ 761662011 w 192" name="T20"/>
                <a:gd fmla="*/ 269123517 h 224" name="T21"/>
                <a:gd fmla="*/ 208951893 w 192" name="T22"/>
                <a:gd fmla="*/ 814101622 h 224" name="T23"/>
                <a:gd fmla="*/ 208951893 w 192" name="T24"/>
                <a:gd fmla="*/ 861198368 h 224" name="T25"/>
                <a:gd fmla="*/ 161768119 w 192" name="T26"/>
                <a:gd fmla="*/ 659354433 h 224" name="T27"/>
                <a:gd fmla="*/ 667297059 w 192" name="T28"/>
                <a:gd fmla="*/ 161475667 h 224" name="T29"/>
                <a:gd fmla="*/ 1078461047 w 192" name="T30"/>
                <a:gd fmla="*/ 363319601 h 224" name="T31"/>
                <a:gd fmla="*/ 761662011 w 192" name="T32"/>
                <a:gd fmla="*/ 269123517 h 224"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192" name="T51"/>
                <a:gd fmla="*/ 0 h 224" name="T52"/>
                <a:gd fmla="*/ 192 w 192" name="T53"/>
                <a:gd fmla="*/ 224 h 224"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224" w="192">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grpSp>
        <p:nvGrpSpPr>
          <p:cNvPr id="12293" name="Group 8"/>
          <p:cNvGrpSpPr/>
          <p:nvPr/>
        </p:nvGrpSpPr>
        <p:grpSpPr>
          <a:xfrm>
            <a:off x="9083675" y="-1588"/>
            <a:ext cx="2249488" cy="736601"/>
            <a:chExt cx="2249866" cy="736996"/>
          </a:xfrm>
        </p:grpSpPr>
        <p:sp>
          <p:nvSpPr>
            <p:cNvPr id="12295" name="文本框 10"/>
            <p:cNvSpPr>
              <a:spLocks noChangeArrowheads="1"/>
            </p:cNvSpPr>
            <p:nvPr/>
          </p:nvSpPr>
          <p:spPr bwMode="auto">
            <a:xfrm>
              <a:off x="0" y="0"/>
              <a:ext cx="2249866" cy="5184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en-US" b="1" lang="zh-CN" sz="2800">
                  <a:solidFill>
                    <a:schemeClr val="bg1"/>
                  </a:solidFill>
                  <a:latin charset="-122" pitchFamily="34" typeface="微软雅黑"/>
                  <a:ea charset="-122" pitchFamily="34" typeface="微软雅黑"/>
                </a:rPr>
                <a:t>研究方法</a:t>
              </a:r>
            </a:p>
          </p:txBody>
        </p:sp>
        <p:sp>
          <p:nvSpPr>
            <p:cNvPr id="12296" name="矩形 24"/>
            <p:cNvSpPr>
              <a:spLocks noChangeArrowheads="1"/>
            </p:cNvSpPr>
            <p:nvPr/>
          </p:nvSpPr>
          <p:spPr bwMode="auto">
            <a:xfrm>
              <a:off x="175924" y="429219"/>
              <a:ext cx="2073941" cy="3049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zh-CN" lang="en-US" sz="1400">
                  <a:solidFill>
                    <a:schemeClr val="bg1"/>
                  </a:solidFill>
                  <a:latin charset="-122" pitchFamily="34" typeface="微软雅黑"/>
                  <a:ea charset="-122" pitchFamily="34" typeface="微软雅黑"/>
                  <a:sym charset="-122" pitchFamily="34" typeface="微软雅黑"/>
                </a:rPr>
                <a:t>The research methods</a:t>
              </a:r>
            </a:p>
          </p:txBody>
        </p:sp>
      </p:grpSp>
      <p:graphicFrame>
        <p:nvGraphicFramePr>
          <p:cNvPr id="12294" name="Object 11"/>
          <p:cNvGraphicFramePr>
            <a:graphicFrameLocks noChangeAspect="1"/>
          </p:cNvGraphicFramePr>
          <p:nvPr/>
        </p:nvGraphicFramePr>
        <p:xfrm>
          <a:off x="1485900" y="1660525"/>
          <a:ext cx="9510713" cy="4167188"/>
        </p:xfrm>
        <a:graphic>
          <a:graphicData uri="http://schemas.openxmlformats.org/presentationml/2006/ole">
            <mc:AlternateContent>
              <mc:Choice xmlns:v="urn:schemas-microsoft-com:vml" Requires="v">
                <p:oleObj imgH="3819600" imgW="8820000" progId="ET.Chart.6" r:id="rId3" spid="_x0000_s1038">
                  <p:embed/>
                </p:oleObj>
              </mc:Choice>
              <mc:Fallback>
                <p:oleObj imgH="3819600" imgW="8820000" progId="ET.Chart.6" r:id="rId3">
                  <p:embed/>
                  <p:pic>
                    <p:nvPicPr>
                      <p:cNvPr id="0" name="OLE substitute image"/>
                      <p:cNvPicPr/>
                      <p:nvPr/>
                    </p:nvPicPr>
                    <p:blipFill>
                      <a:blip r:embed="rId4">
                        <a:extLst>
                          <a:ext uri="{28A0092B-C50C-407E-A947-70E740481C1C}">
                            <a14:useLocalDpi val="0"/>
                          </a:ext>
                        </a:extLst>
                      </a:blip>
                      <a:stretch>
                        <a:fillRect/>
                      </a:stretch>
                    </p:blipFill>
                    <p:spPr>
                      <a:xfrm>
                        <a:off x="1485900" y="1660525"/>
                        <a:ext cx="9510713" cy="4167188"/>
                      </a:xfrm>
                      <a:prstGeom prst="rect">
                        <a:avLst/>
                      </a:prstGeom>
                      <a:noFill/>
                      <a:ln>
                        <a:noFill/>
                      </a:ln>
                    </p:spPr>
                  </p:pic>
                </p:oleObj>
              </mc:Fallback>
            </mc:AlternateContent>
          </a:graphicData>
        </a:graphic>
      </p:graphicFrame>
    </p:spTree>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3314" name="图片 1"/>
          <p:cNvPicPr>
            <a:picLocks noChangeArrowheads="1" noChangeAspect="1"/>
          </p:cNvPicPr>
          <p:nvPr/>
        </p:nvPicPr>
        <p:blipFill>
          <a:blip r:embed="rId2">
            <a:extLst>
              <a:ext uri="{28A0092B-C50C-407E-A947-70E740481C1C}">
                <a14:useLocalDpi val="0"/>
              </a:ext>
            </a:extLst>
          </a:blip>
          <a:stretch>
            <a:fillRect/>
          </a:stretch>
        </p:blipFill>
        <p:spPr bwMode="auto">
          <a:xfrm>
            <a:off x="0" y="0"/>
            <a:ext cx="12192000" cy="6858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3315" name="直接连接符 14"/>
          <p:cNvSpPr>
            <a:spLocks noChangeShapeType="1"/>
          </p:cNvSpPr>
          <p:nvPr/>
        </p:nvSpPr>
        <p:spPr bwMode="auto">
          <a:xfrm flipH="1" flipV="1">
            <a:off x="11377613" y="-3175"/>
            <a:ext cx="1587" cy="790575"/>
          </a:xfrm>
          <a:prstGeom prst="line">
            <a:avLst/>
          </a:prstGeom>
          <a:noFill/>
          <a:ln w="28575">
            <a:solidFill>
              <a:schemeClr val="bg1"/>
            </a:solidFill>
            <a:bevel/>
          </a:ln>
          <a:extLst>
            <a:ext uri="{909E8E84-426E-40DD-AFC4-6F175D3DCCD1}">
              <a14:hiddenFill>
                <a:noFill/>
              </a14:hiddenFill>
            </a:ext>
          </a:extLst>
        </p:spPr>
        <p:txBody>
          <a:bodyPr/>
          <a:lstStyle/>
          <a:p>
            <a:endParaRPr altLang="en-US" lang="zh-CN"/>
          </a:p>
        </p:txBody>
      </p:sp>
      <p:grpSp>
        <p:nvGrpSpPr>
          <p:cNvPr id="13316" name="Group 4"/>
          <p:cNvGrpSpPr/>
          <p:nvPr/>
        </p:nvGrpSpPr>
        <p:grpSpPr>
          <a:xfrm>
            <a:off x="11598275" y="92075"/>
            <a:ext cx="577850" cy="681038"/>
            <a:chExt cx="912813" cy="1077913"/>
          </a:xfrm>
        </p:grpSpPr>
        <p:sp>
          <p:nvSpPr>
            <p:cNvPr id="13321" name="Freeform 35"/>
            <p:cNvSpPr>
              <a:spLocks noChangeArrowheads="1"/>
            </p:cNvSpPr>
            <p:nvPr/>
          </p:nvSpPr>
          <p:spPr bwMode="auto">
            <a:xfrm flipH="1">
              <a:off x="53975" y="33338"/>
              <a:ext cx="858838" cy="1044575"/>
            </a:xfrm>
            <a:custGeom>
              <a:gdLst>
                <a:gd fmla="*/ 1837931483 w 331" name="T0"/>
                <a:gd fmla="*/ 0 h 403" name="T1"/>
                <a:gd fmla="*/ 1265680718 w 331" name="T2"/>
                <a:gd fmla="*/ 100776864 h 403" name="T3"/>
                <a:gd fmla="*/ 0 w 331" name="T4"/>
                <a:gd fmla="*/ 1363844294 h 403" name="T5"/>
                <a:gd fmla="*/ 0 w 331" name="T6"/>
                <a:gd fmla="*/ 2147483647 h 403" name="T7"/>
                <a:gd fmla="*/ 269293715 w 331" name="T8"/>
                <a:gd fmla="*/ 2147483647 h 403" name="T9"/>
                <a:gd fmla="*/ 915599148 w 331" name="T10"/>
                <a:gd fmla="*/ 2147483647 h 403" name="T11"/>
                <a:gd fmla="*/ 1905255560 w 331" name="T12"/>
                <a:gd fmla="*/ 1726641003 h 403" name="T13"/>
                <a:gd fmla="*/ 1763874219 w 331" name="T14"/>
                <a:gd fmla="*/ 1572116479 h 403" name="T15"/>
                <a:gd fmla="*/ 2006240379 w 331" name="T16"/>
                <a:gd fmla="*/ 1323536141 h 403" name="T17"/>
                <a:gd fmla="*/ 2147483647 w 331" name="T18"/>
                <a:gd fmla="*/ 262019845 h 403" name="T19"/>
                <a:gd fmla="*/ 1837931483 w 331" name="T20"/>
                <a:gd fmla="*/ 0 h 403"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331" name="T33"/>
                <a:gd fmla="*/ 0 h 403" name="T34"/>
                <a:gd fmla="*/ 331 w 331" name="T35"/>
                <a:gd fmla="*/ 403 h 403"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402" w="331">
                  <a:moveTo>
                    <a:pt x="273" y="0"/>
                  </a:moveTo>
                  <a:cubicBezTo>
                    <a:pt x="188" y="15"/>
                    <a:pt x="188" y="15"/>
                    <a:pt x="188" y="15"/>
                  </a:cubicBezTo>
                  <a:cubicBezTo>
                    <a:pt x="0" y="203"/>
                    <a:pt x="0" y="203"/>
                    <a:pt x="0" y="203"/>
                  </a:cubicBezTo>
                  <a:cubicBezTo>
                    <a:pt x="0" y="363"/>
                    <a:pt x="0" y="363"/>
                    <a:pt x="0" y="363"/>
                  </a:cubicBezTo>
                  <a:cubicBezTo>
                    <a:pt x="0" y="385"/>
                    <a:pt x="18" y="403"/>
                    <a:pt x="40" y="403"/>
                  </a:cubicBezTo>
                  <a:cubicBezTo>
                    <a:pt x="136" y="403"/>
                    <a:pt x="136" y="403"/>
                    <a:pt x="136" y="403"/>
                  </a:cubicBezTo>
                  <a:cubicBezTo>
                    <a:pt x="283" y="257"/>
                    <a:pt x="283" y="257"/>
                    <a:pt x="283" y="257"/>
                  </a:cubicBezTo>
                  <a:cubicBezTo>
                    <a:pt x="262" y="234"/>
                    <a:pt x="262" y="234"/>
                    <a:pt x="262" y="234"/>
                  </a:cubicBezTo>
                  <a:cubicBezTo>
                    <a:pt x="298" y="197"/>
                    <a:pt x="298" y="197"/>
                    <a:pt x="298" y="197"/>
                  </a:cubicBezTo>
                  <a:cubicBezTo>
                    <a:pt x="331" y="39"/>
                    <a:pt x="331" y="39"/>
                    <a:pt x="331" y="39"/>
                  </a:cubicBezTo>
                  <a:cubicBezTo>
                    <a:pt x="273" y="0"/>
                    <a:pt x="273" y="0"/>
                    <a:pt x="273" y="0"/>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3322" name="Freeform 36"/>
            <p:cNvSpPr>
              <a:spLocks noChangeArrowheads="1"/>
            </p:cNvSpPr>
            <p:nvPr/>
          </p:nvSpPr>
          <p:spPr bwMode="auto">
            <a:xfrm flipH="1">
              <a:off x="146050" y="601663"/>
              <a:ext cx="206375" cy="123825"/>
            </a:xfrm>
            <a:custGeom>
              <a:gdLst>
                <a:gd fmla="*/ 485799011 w 80" name="T0"/>
                <a:gd fmla="*/ 13308608 h 48" name="T1"/>
                <a:gd fmla="*/ 292810009 w 80" name="T2"/>
                <a:gd fmla="*/ 53239591 h 48" name="T3"/>
                <a:gd fmla="*/ 266192794 w 80" name="T4"/>
                <a:gd fmla="*/ 53239591 h 48" name="T5"/>
                <a:gd fmla="*/ 239572998 w 80" name="T6"/>
                <a:gd fmla="*/ 53239591 h 48" name="T7"/>
                <a:gd fmla="*/ 46583997 w 80" name="T8"/>
                <a:gd fmla="*/ 13308608 h 48" name="T9"/>
                <a:gd fmla="*/ 0 w 80" name="T10"/>
                <a:gd fmla="*/ 0 h 48" name="T11"/>
                <a:gd fmla="*/ 0 w 80" name="T12"/>
                <a:gd fmla="*/ 0 h 48" name="T13"/>
                <a:gd fmla="*/ 266192794 w 80" name="T14"/>
                <a:gd fmla="*/ 319429805 h 48" name="T15"/>
                <a:gd fmla="*/ 532383008 w 80" name="T16"/>
                <a:gd fmla="*/ 0 h 48" name="T17"/>
                <a:gd fmla="*/ 532383008 w 80" name="T18"/>
                <a:gd fmla="*/ 0 h 48" name="T19"/>
                <a:gd fmla="*/ 485799011 w 80" name="T20"/>
                <a:gd fmla="*/ 13308608 h 48"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80" name="T33"/>
                <a:gd fmla="*/ 0 h 48" name="T34"/>
                <a:gd fmla="*/ 80 w 80" name="T35"/>
                <a:gd fmla="*/ 48 h 48"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48" w="80">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3323" name="Freeform 37"/>
            <p:cNvSpPr>
              <a:spLocks noChangeArrowheads="1" noEditPoints="1"/>
            </p:cNvSpPr>
            <p:nvPr/>
          </p:nvSpPr>
          <p:spPr bwMode="auto">
            <a:xfrm flipH="1">
              <a:off x="0" y="0"/>
              <a:ext cx="498475" cy="581025"/>
            </a:xfrm>
            <a:custGeom>
              <a:gdLst>
                <a:gd fmla="*/ 647077667 w 192" name="T0"/>
                <a:gd fmla="*/ 0 h 224" name="T1"/>
                <a:gd fmla="*/ 0 w 192" name="T2"/>
                <a:gd fmla="*/ 645900073 h 224" name="T3"/>
                <a:gd fmla="*/ 323538833 w 192" name="T4"/>
                <a:gd fmla="*/ 1345622774 h 224" name="T5"/>
                <a:gd fmla="*/ 451605369 w 192" name="T6"/>
                <a:gd fmla="*/ 1473458649 h 224" name="T7"/>
                <a:gd fmla="*/ 606633690 w 192" name="T8"/>
                <a:gd fmla="*/ 1507098440 h 224" name="T9"/>
                <a:gd fmla="*/ 647077667 w 192" name="T10"/>
                <a:gd fmla="*/ 1507098440 h 224" name="T11"/>
                <a:gd fmla="*/ 842547369 w 192" name="T12"/>
                <a:gd fmla="*/ 1466730172 h 224" name="T13"/>
                <a:gd fmla="*/ 970613904 w 192" name="T14"/>
                <a:gd fmla="*/ 1345622774 h 224" name="T15"/>
                <a:gd fmla="*/ 1294152738 w 192" name="T16"/>
                <a:gd fmla="*/ 645900073 h 224" name="T17"/>
                <a:gd fmla="*/ 647077667 w 192" name="T18"/>
                <a:gd fmla="*/ 0 h 224" name="T19"/>
                <a:gd fmla="*/ 761662011 w 192" name="T20"/>
                <a:gd fmla="*/ 269123517 h 224" name="T21"/>
                <a:gd fmla="*/ 208951893 w 192" name="T22"/>
                <a:gd fmla="*/ 814101622 h 224" name="T23"/>
                <a:gd fmla="*/ 208951893 w 192" name="T24"/>
                <a:gd fmla="*/ 861198368 h 224" name="T25"/>
                <a:gd fmla="*/ 161768119 w 192" name="T26"/>
                <a:gd fmla="*/ 659354433 h 224" name="T27"/>
                <a:gd fmla="*/ 667297059 w 192" name="T28"/>
                <a:gd fmla="*/ 161475667 h 224" name="T29"/>
                <a:gd fmla="*/ 1078461047 w 192" name="T30"/>
                <a:gd fmla="*/ 363319601 h 224" name="T31"/>
                <a:gd fmla="*/ 761662011 w 192" name="T32"/>
                <a:gd fmla="*/ 269123517 h 224"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192" name="T51"/>
                <a:gd fmla="*/ 0 h 224" name="T52"/>
                <a:gd fmla="*/ 192 w 192" name="T53"/>
                <a:gd fmla="*/ 224 h 224"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224" w="192">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grpSp>
        <p:nvGrpSpPr>
          <p:cNvPr id="13317" name="Group 8"/>
          <p:cNvGrpSpPr/>
          <p:nvPr/>
        </p:nvGrpSpPr>
        <p:grpSpPr>
          <a:xfrm>
            <a:off x="9083675" y="-1588"/>
            <a:ext cx="2249488" cy="736601"/>
            <a:chExt cx="2249866" cy="736996"/>
          </a:xfrm>
        </p:grpSpPr>
        <p:sp>
          <p:nvSpPr>
            <p:cNvPr id="13319" name="文本框 26"/>
            <p:cNvSpPr>
              <a:spLocks noChangeArrowheads="1"/>
            </p:cNvSpPr>
            <p:nvPr/>
          </p:nvSpPr>
          <p:spPr bwMode="auto">
            <a:xfrm>
              <a:off x="0" y="0"/>
              <a:ext cx="2249866" cy="5184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en-US" b="1" lang="zh-CN" sz="2800">
                  <a:solidFill>
                    <a:schemeClr val="bg1"/>
                  </a:solidFill>
                  <a:latin charset="-122" pitchFamily="34" typeface="微软雅黑"/>
                  <a:ea charset="-122" pitchFamily="34" typeface="微软雅黑"/>
                </a:rPr>
                <a:t>研究方法</a:t>
              </a:r>
            </a:p>
          </p:txBody>
        </p:sp>
        <p:sp>
          <p:nvSpPr>
            <p:cNvPr id="13320" name="矩形 27"/>
            <p:cNvSpPr>
              <a:spLocks noChangeArrowheads="1"/>
            </p:cNvSpPr>
            <p:nvPr/>
          </p:nvSpPr>
          <p:spPr bwMode="auto">
            <a:xfrm>
              <a:off x="175924" y="429219"/>
              <a:ext cx="2073941" cy="3049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zh-CN" lang="en-US" sz="1400">
                  <a:solidFill>
                    <a:schemeClr val="bg1"/>
                  </a:solidFill>
                  <a:latin charset="-122" pitchFamily="34" typeface="微软雅黑"/>
                  <a:ea charset="-122" pitchFamily="34" typeface="微软雅黑"/>
                  <a:sym charset="-122" pitchFamily="34" typeface="微软雅黑"/>
                </a:rPr>
                <a:t>The research methods</a:t>
              </a:r>
            </a:p>
          </p:txBody>
        </p:sp>
      </p:grpSp>
      <p:pic>
        <p:nvPicPr>
          <p:cNvPr id="13318" name="Picture 11"/>
          <p:cNvPicPr>
            <a:picLocks noChangeArrowheads="1" noChangeAspect="1"/>
          </p:cNvPicPr>
          <p:nvPr/>
        </p:nvPicPr>
        <p:blipFill>
          <a:blip r:embed="rId3">
            <a:extLst>
              <a:ext uri="{28A0092B-C50C-407E-A947-70E740481C1C}">
                <a14:useLocalDpi val="0"/>
              </a:ext>
            </a:extLst>
          </a:blip>
          <a:stretch>
            <a:fillRect/>
          </a:stretch>
        </p:blipFill>
        <p:spPr bwMode="auto">
          <a:xfrm>
            <a:off x="2062163" y="1127125"/>
            <a:ext cx="8134350" cy="542925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pic>
    </p:spTree>
  </p:cSld>
  <p:clrMapOvr>
    <a:masterClrMapping/>
  </p:clrMapOvr>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4338" name="图片 1"/>
          <p:cNvPicPr>
            <a:picLocks noChangeArrowheads="1" noChangeAspect="1"/>
          </p:cNvPicPr>
          <p:nvPr/>
        </p:nvPicPr>
        <p:blipFill>
          <a:blip r:embed="rId2">
            <a:extLst>
              <a:ext uri="{28A0092B-C50C-407E-A947-70E740481C1C}">
                <a14:useLocalDpi val="0"/>
              </a:ext>
            </a:extLst>
          </a:blip>
          <a:stretch>
            <a:fillRect/>
          </a:stretch>
        </p:blipFill>
        <p:spPr bwMode="auto">
          <a:xfrm>
            <a:off x="0" y="0"/>
            <a:ext cx="12192000" cy="6858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4339" name="直接连接符 13"/>
          <p:cNvSpPr>
            <a:spLocks noChangeShapeType="1"/>
          </p:cNvSpPr>
          <p:nvPr/>
        </p:nvSpPr>
        <p:spPr bwMode="auto">
          <a:xfrm flipH="1" flipV="1">
            <a:off x="11377613" y="-3175"/>
            <a:ext cx="1587" cy="790575"/>
          </a:xfrm>
          <a:prstGeom prst="line">
            <a:avLst/>
          </a:prstGeom>
          <a:noFill/>
          <a:ln w="28575">
            <a:solidFill>
              <a:schemeClr val="bg1"/>
            </a:solidFill>
            <a:bevel/>
          </a:ln>
          <a:extLst>
            <a:ext uri="{909E8E84-426E-40DD-AFC4-6F175D3DCCD1}">
              <a14:hiddenFill>
                <a:noFill/>
              </a14:hiddenFill>
            </a:ext>
          </a:extLst>
        </p:spPr>
        <p:txBody>
          <a:bodyPr/>
          <a:lstStyle/>
          <a:p>
            <a:endParaRPr altLang="en-US" lang="zh-CN"/>
          </a:p>
        </p:txBody>
      </p:sp>
      <p:grpSp>
        <p:nvGrpSpPr>
          <p:cNvPr id="14340" name="Group 4"/>
          <p:cNvGrpSpPr/>
          <p:nvPr/>
        </p:nvGrpSpPr>
        <p:grpSpPr>
          <a:xfrm>
            <a:off x="11598275" y="92075"/>
            <a:ext cx="577850" cy="681038"/>
            <a:chExt cx="912813" cy="1077913"/>
          </a:xfrm>
        </p:grpSpPr>
        <p:sp>
          <p:nvSpPr>
            <p:cNvPr id="14345" name="Freeform 35"/>
            <p:cNvSpPr>
              <a:spLocks noChangeArrowheads="1"/>
            </p:cNvSpPr>
            <p:nvPr/>
          </p:nvSpPr>
          <p:spPr bwMode="auto">
            <a:xfrm flipH="1">
              <a:off x="53975" y="33338"/>
              <a:ext cx="858838" cy="1044575"/>
            </a:xfrm>
            <a:custGeom>
              <a:gdLst>
                <a:gd fmla="*/ 1837931483 w 331" name="T0"/>
                <a:gd fmla="*/ 0 h 403" name="T1"/>
                <a:gd fmla="*/ 1265680718 w 331" name="T2"/>
                <a:gd fmla="*/ 100776864 h 403" name="T3"/>
                <a:gd fmla="*/ 0 w 331" name="T4"/>
                <a:gd fmla="*/ 1363844294 h 403" name="T5"/>
                <a:gd fmla="*/ 0 w 331" name="T6"/>
                <a:gd fmla="*/ 2147483647 h 403" name="T7"/>
                <a:gd fmla="*/ 269293715 w 331" name="T8"/>
                <a:gd fmla="*/ 2147483647 h 403" name="T9"/>
                <a:gd fmla="*/ 915599148 w 331" name="T10"/>
                <a:gd fmla="*/ 2147483647 h 403" name="T11"/>
                <a:gd fmla="*/ 1905255560 w 331" name="T12"/>
                <a:gd fmla="*/ 1726641003 h 403" name="T13"/>
                <a:gd fmla="*/ 1763874219 w 331" name="T14"/>
                <a:gd fmla="*/ 1572116479 h 403" name="T15"/>
                <a:gd fmla="*/ 2006240379 w 331" name="T16"/>
                <a:gd fmla="*/ 1323536141 h 403" name="T17"/>
                <a:gd fmla="*/ 2147483647 w 331" name="T18"/>
                <a:gd fmla="*/ 262019845 h 403" name="T19"/>
                <a:gd fmla="*/ 1837931483 w 331" name="T20"/>
                <a:gd fmla="*/ 0 h 403"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331" name="T33"/>
                <a:gd fmla="*/ 0 h 403" name="T34"/>
                <a:gd fmla="*/ 331 w 331" name="T35"/>
                <a:gd fmla="*/ 403 h 403"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402" w="331">
                  <a:moveTo>
                    <a:pt x="273" y="0"/>
                  </a:moveTo>
                  <a:cubicBezTo>
                    <a:pt x="188" y="15"/>
                    <a:pt x="188" y="15"/>
                    <a:pt x="188" y="15"/>
                  </a:cubicBezTo>
                  <a:cubicBezTo>
                    <a:pt x="0" y="203"/>
                    <a:pt x="0" y="203"/>
                    <a:pt x="0" y="203"/>
                  </a:cubicBezTo>
                  <a:cubicBezTo>
                    <a:pt x="0" y="363"/>
                    <a:pt x="0" y="363"/>
                    <a:pt x="0" y="363"/>
                  </a:cubicBezTo>
                  <a:cubicBezTo>
                    <a:pt x="0" y="385"/>
                    <a:pt x="18" y="403"/>
                    <a:pt x="40" y="403"/>
                  </a:cubicBezTo>
                  <a:cubicBezTo>
                    <a:pt x="136" y="403"/>
                    <a:pt x="136" y="403"/>
                    <a:pt x="136" y="403"/>
                  </a:cubicBezTo>
                  <a:cubicBezTo>
                    <a:pt x="283" y="257"/>
                    <a:pt x="283" y="257"/>
                    <a:pt x="283" y="257"/>
                  </a:cubicBezTo>
                  <a:cubicBezTo>
                    <a:pt x="262" y="234"/>
                    <a:pt x="262" y="234"/>
                    <a:pt x="262" y="234"/>
                  </a:cubicBezTo>
                  <a:cubicBezTo>
                    <a:pt x="298" y="197"/>
                    <a:pt x="298" y="197"/>
                    <a:pt x="298" y="197"/>
                  </a:cubicBezTo>
                  <a:cubicBezTo>
                    <a:pt x="331" y="39"/>
                    <a:pt x="331" y="39"/>
                    <a:pt x="331" y="39"/>
                  </a:cubicBezTo>
                  <a:cubicBezTo>
                    <a:pt x="273" y="0"/>
                    <a:pt x="273" y="0"/>
                    <a:pt x="273" y="0"/>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4346" name="Freeform 36"/>
            <p:cNvSpPr>
              <a:spLocks noChangeArrowheads="1"/>
            </p:cNvSpPr>
            <p:nvPr/>
          </p:nvSpPr>
          <p:spPr bwMode="auto">
            <a:xfrm flipH="1">
              <a:off x="146050" y="601663"/>
              <a:ext cx="206375" cy="123825"/>
            </a:xfrm>
            <a:custGeom>
              <a:gdLst>
                <a:gd fmla="*/ 485799011 w 80" name="T0"/>
                <a:gd fmla="*/ 13308608 h 48" name="T1"/>
                <a:gd fmla="*/ 292810009 w 80" name="T2"/>
                <a:gd fmla="*/ 53239591 h 48" name="T3"/>
                <a:gd fmla="*/ 266192794 w 80" name="T4"/>
                <a:gd fmla="*/ 53239591 h 48" name="T5"/>
                <a:gd fmla="*/ 239572998 w 80" name="T6"/>
                <a:gd fmla="*/ 53239591 h 48" name="T7"/>
                <a:gd fmla="*/ 46583997 w 80" name="T8"/>
                <a:gd fmla="*/ 13308608 h 48" name="T9"/>
                <a:gd fmla="*/ 0 w 80" name="T10"/>
                <a:gd fmla="*/ 0 h 48" name="T11"/>
                <a:gd fmla="*/ 0 w 80" name="T12"/>
                <a:gd fmla="*/ 0 h 48" name="T13"/>
                <a:gd fmla="*/ 266192794 w 80" name="T14"/>
                <a:gd fmla="*/ 319429805 h 48" name="T15"/>
                <a:gd fmla="*/ 532383008 w 80" name="T16"/>
                <a:gd fmla="*/ 0 h 48" name="T17"/>
                <a:gd fmla="*/ 532383008 w 80" name="T18"/>
                <a:gd fmla="*/ 0 h 48" name="T19"/>
                <a:gd fmla="*/ 485799011 w 80" name="T20"/>
                <a:gd fmla="*/ 13308608 h 48"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80" name="T33"/>
                <a:gd fmla="*/ 0 h 48" name="T34"/>
                <a:gd fmla="*/ 80 w 80" name="T35"/>
                <a:gd fmla="*/ 48 h 48"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48" w="80">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4347" name="Freeform 37"/>
            <p:cNvSpPr>
              <a:spLocks noChangeArrowheads="1" noEditPoints="1"/>
            </p:cNvSpPr>
            <p:nvPr/>
          </p:nvSpPr>
          <p:spPr bwMode="auto">
            <a:xfrm flipH="1">
              <a:off x="0" y="0"/>
              <a:ext cx="498475" cy="581025"/>
            </a:xfrm>
            <a:custGeom>
              <a:gdLst>
                <a:gd fmla="*/ 647077667 w 192" name="T0"/>
                <a:gd fmla="*/ 0 h 224" name="T1"/>
                <a:gd fmla="*/ 0 w 192" name="T2"/>
                <a:gd fmla="*/ 645900073 h 224" name="T3"/>
                <a:gd fmla="*/ 323538833 w 192" name="T4"/>
                <a:gd fmla="*/ 1345622774 h 224" name="T5"/>
                <a:gd fmla="*/ 451605369 w 192" name="T6"/>
                <a:gd fmla="*/ 1473458649 h 224" name="T7"/>
                <a:gd fmla="*/ 606633690 w 192" name="T8"/>
                <a:gd fmla="*/ 1507098440 h 224" name="T9"/>
                <a:gd fmla="*/ 647077667 w 192" name="T10"/>
                <a:gd fmla="*/ 1507098440 h 224" name="T11"/>
                <a:gd fmla="*/ 842547369 w 192" name="T12"/>
                <a:gd fmla="*/ 1466730172 h 224" name="T13"/>
                <a:gd fmla="*/ 970613904 w 192" name="T14"/>
                <a:gd fmla="*/ 1345622774 h 224" name="T15"/>
                <a:gd fmla="*/ 1294152738 w 192" name="T16"/>
                <a:gd fmla="*/ 645900073 h 224" name="T17"/>
                <a:gd fmla="*/ 647077667 w 192" name="T18"/>
                <a:gd fmla="*/ 0 h 224" name="T19"/>
                <a:gd fmla="*/ 761662011 w 192" name="T20"/>
                <a:gd fmla="*/ 269123517 h 224" name="T21"/>
                <a:gd fmla="*/ 208951893 w 192" name="T22"/>
                <a:gd fmla="*/ 814101622 h 224" name="T23"/>
                <a:gd fmla="*/ 208951893 w 192" name="T24"/>
                <a:gd fmla="*/ 861198368 h 224" name="T25"/>
                <a:gd fmla="*/ 161768119 w 192" name="T26"/>
                <a:gd fmla="*/ 659354433 h 224" name="T27"/>
                <a:gd fmla="*/ 667297059 w 192" name="T28"/>
                <a:gd fmla="*/ 161475667 h 224" name="T29"/>
                <a:gd fmla="*/ 1078461047 w 192" name="T30"/>
                <a:gd fmla="*/ 363319601 h 224" name="T31"/>
                <a:gd fmla="*/ 761662011 w 192" name="T32"/>
                <a:gd fmla="*/ 269123517 h 224"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192" name="T51"/>
                <a:gd fmla="*/ 0 h 224" name="T52"/>
                <a:gd fmla="*/ 192 w 192" name="T53"/>
                <a:gd fmla="*/ 224 h 224"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224" w="192">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grpSp>
        <p:nvGrpSpPr>
          <p:cNvPr id="14341" name="Group 8"/>
          <p:cNvGrpSpPr/>
          <p:nvPr/>
        </p:nvGrpSpPr>
        <p:grpSpPr>
          <a:xfrm>
            <a:off x="9083675" y="-1588"/>
            <a:ext cx="2249488" cy="736601"/>
            <a:chExt cx="2249866" cy="736996"/>
          </a:xfrm>
        </p:grpSpPr>
        <p:sp>
          <p:nvSpPr>
            <p:cNvPr id="14343" name="文本框 26"/>
            <p:cNvSpPr>
              <a:spLocks noChangeArrowheads="1"/>
            </p:cNvSpPr>
            <p:nvPr/>
          </p:nvSpPr>
          <p:spPr bwMode="auto">
            <a:xfrm>
              <a:off x="0" y="0"/>
              <a:ext cx="2249866" cy="5184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en-US" b="1" lang="zh-CN" sz="2800">
                  <a:solidFill>
                    <a:schemeClr val="bg1"/>
                  </a:solidFill>
                  <a:latin charset="-122" pitchFamily="34" typeface="微软雅黑"/>
                  <a:ea charset="-122" pitchFamily="34" typeface="微软雅黑"/>
                </a:rPr>
                <a:t>研究方法</a:t>
              </a:r>
            </a:p>
          </p:txBody>
        </p:sp>
        <p:sp>
          <p:nvSpPr>
            <p:cNvPr id="14344" name="矩形 27"/>
            <p:cNvSpPr>
              <a:spLocks noChangeArrowheads="1"/>
            </p:cNvSpPr>
            <p:nvPr/>
          </p:nvSpPr>
          <p:spPr bwMode="auto">
            <a:xfrm>
              <a:off x="175924" y="429219"/>
              <a:ext cx="2073941" cy="3049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zh-CN" lang="en-US" sz="1400">
                  <a:solidFill>
                    <a:schemeClr val="bg1"/>
                  </a:solidFill>
                  <a:latin charset="-122" pitchFamily="34" typeface="微软雅黑"/>
                  <a:ea charset="-122" pitchFamily="34" typeface="微软雅黑"/>
                  <a:sym charset="-122" pitchFamily="34" typeface="微软雅黑"/>
                </a:rPr>
                <a:t>The research methods</a:t>
              </a:r>
            </a:p>
          </p:txBody>
        </p:sp>
      </p:grpSp>
      <p:pic>
        <p:nvPicPr>
          <p:cNvPr id="14342" name="Picture 11"/>
          <p:cNvPicPr>
            <a:picLocks noChangeArrowheads="1" noChangeAspect="1"/>
          </p:cNvPicPr>
          <p:nvPr/>
        </p:nvPicPr>
        <p:blipFill>
          <a:blip r:embed="rId3">
            <a:extLst>
              <a:ext uri="{28A0092B-C50C-407E-A947-70E740481C1C}">
                <a14:useLocalDpi val="0"/>
              </a:ext>
            </a:extLst>
          </a:blip>
          <a:stretch>
            <a:fillRect/>
          </a:stretch>
        </p:blipFill>
        <p:spPr bwMode="auto">
          <a:xfrm>
            <a:off x="1104900" y="1343025"/>
            <a:ext cx="10344150" cy="4714875"/>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pic>
    </p:spTree>
  </p:cSld>
  <p:clrMapOvr>
    <a:masterClrMapping/>
  </p:clrMapOvr>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5362" name="图片 1"/>
          <p:cNvPicPr>
            <a:picLocks noChangeArrowheads="1" noChangeAspect="1"/>
          </p:cNvPicPr>
          <p:nvPr/>
        </p:nvPicPr>
        <p:blipFill>
          <a:blip r:embed="rId2">
            <a:extLst>
              <a:ext uri="{28A0092B-C50C-407E-A947-70E740481C1C}">
                <a14:useLocalDpi val="0"/>
              </a:ext>
            </a:extLst>
          </a:blip>
          <a:stretch>
            <a:fillRect/>
          </a:stretch>
        </p:blipFill>
        <p:spPr bwMode="auto">
          <a:xfrm>
            <a:off x="0" y="0"/>
            <a:ext cx="12192000" cy="6858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5363" name="矩形 1"/>
          <p:cNvSpPr>
            <a:spLocks noChangeArrowheads="1"/>
          </p:cNvSpPr>
          <p:nvPr/>
        </p:nvSpPr>
        <p:spPr bwMode="auto">
          <a:xfrm>
            <a:off x="9343707" y="277813"/>
            <a:ext cx="2473642"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zh-CN" b="1" lang="en-US" sz="3600">
                <a:solidFill>
                  <a:schemeClr val="bg1"/>
                </a:solidFill>
                <a:latin charset="-122" pitchFamily="34" typeface="微软雅黑"/>
                <a:ea charset="-122" pitchFamily="34" typeface="微软雅黑"/>
                <a:sym charset="-122" pitchFamily="34" typeface="微软雅黑"/>
              </a:rPr>
              <a:t>CONTENT</a:t>
            </a:r>
          </a:p>
        </p:txBody>
      </p:sp>
      <p:sp>
        <p:nvSpPr>
          <p:cNvPr id="15364" name="文本框 32"/>
          <p:cNvSpPr>
            <a:spLocks noChangeArrowheads="1"/>
          </p:cNvSpPr>
          <p:nvPr/>
        </p:nvSpPr>
        <p:spPr bwMode="auto">
          <a:xfrm>
            <a:off x="5445125" y="1568450"/>
            <a:ext cx="353377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00000"/>
                </a:solidFill>
                <a:latin charset="-122" pitchFamily="34" typeface="微软雅黑"/>
                <a:ea charset="-122" pitchFamily="34" typeface="微软雅黑"/>
                <a:sym charset="-122" pitchFamily="34" typeface="微软雅黑"/>
              </a:rPr>
              <a:t>选题背景及意义</a:t>
            </a:r>
          </a:p>
        </p:txBody>
      </p:sp>
      <p:sp>
        <p:nvSpPr>
          <p:cNvPr id="15365" name="文本框 33"/>
          <p:cNvSpPr>
            <a:spLocks noChangeArrowheads="1"/>
          </p:cNvSpPr>
          <p:nvPr/>
        </p:nvSpPr>
        <p:spPr bwMode="auto">
          <a:xfrm>
            <a:off x="5445125" y="2686050"/>
            <a:ext cx="2960688"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00000"/>
                </a:solidFill>
                <a:latin charset="-122" pitchFamily="34" typeface="微软雅黑"/>
                <a:ea charset="-122" pitchFamily="34" typeface="微软雅黑"/>
              </a:rPr>
              <a:t>论文综述</a:t>
            </a:r>
          </a:p>
        </p:txBody>
      </p:sp>
      <p:sp>
        <p:nvSpPr>
          <p:cNvPr id="15366" name="文本框 34"/>
          <p:cNvSpPr>
            <a:spLocks noChangeArrowheads="1"/>
          </p:cNvSpPr>
          <p:nvPr/>
        </p:nvSpPr>
        <p:spPr bwMode="auto">
          <a:xfrm>
            <a:off x="5445125" y="3749675"/>
            <a:ext cx="319722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00000"/>
                </a:solidFill>
                <a:latin charset="-122" pitchFamily="34" typeface="微软雅黑"/>
                <a:ea charset="-122" pitchFamily="34" typeface="微软雅黑"/>
              </a:rPr>
              <a:t>研究方法</a:t>
            </a:r>
          </a:p>
        </p:txBody>
      </p:sp>
      <p:sp>
        <p:nvSpPr>
          <p:cNvPr id="15367" name="文本框 35"/>
          <p:cNvSpPr>
            <a:spLocks noChangeArrowheads="1"/>
          </p:cNvSpPr>
          <p:nvPr/>
        </p:nvSpPr>
        <p:spPr bwMode="auto">
          <a:xfrm>
            <a:off x="5445125" y="4813300"/>
            <a:ext cx="318135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24FA3"/>
                </a:solidFill>
                <a:latin charset="-122" pitchFamily="34" typeface="微软雅黑"/>
                <a:ea charset="-122" pitchFamily="34" typeface="微软雅黑"/>
              </a:rPr>
              <a:t>论题总结</a:t>
            </a:r>
          </a:p>
        </p:txBody>
      </p:sp>
      <p:grpSp>
        <p:nvGrpSpPr>
          <p:cNvPr id="15368" name="Group 8"/>
          <p:cNvGrpSpPr/>
          <p:nvPr/>
        </p:nvGrpSpPr>
        <p:grpSpPr>
          <a:xfrm>
            <a:off x="4165600" y="3651250"/>
            <a:ext cx="863600" cy="863600"/>
            <a:chExt cx="1368425" cy="1368425"/>
          </a:xfrm>
        </p:grpSpPr>
        <p:sp>
          <p:nvSpPr>
            <p:cNvPr id="15388" name="Freeform 34"/>
            <p:cNvSpPr>
              <a:spLocks noChangeArrowheads="1"/>
            </p:cNvSpPr>
            <p:nvPr/>
          </p:nvSpPr>
          <p:spPr bwMode="auto">
            <a:xfrm flipH="1">
              <a:off x="0" y="0"/>
              <a:ext cx="1368425" cy="1368425"/>
            </a:xfrm>
            <a:custGeom>
              <a:gdLst>
                <a:gd fmla="*/ 2147483647 w 528" name="T0"/>
                <a:gd fmla="*/ 2147483647 h 528" name="T1"/>
                <a:gd fmla="*/ 2147483647 w 528" name="T2"/>
                <a:gd fmla="*/ 2147483647 h 528" name="T3"/>
                <a:gd fmla="*/ 268680400 w 528" name="T4"/>
                <a:gd fmla="*/ 2147483647 h 528" name="T5"/>
                <a:gd fmla="*/ 0 w 528" name="T6"/>
                <a:gd fmla="*/ 2147483647 h 528" name="T7"/>
                <a:gd fmla="*/ 0 w 528" name="T8"/>
                <a:gd fmla="*/ 268680400 h 528" name="T9"/>
                <a:gd fmla="*/ 268680400 w 528" name="T10"/>
                <a:gd fmla="*/ 0 h 528" name="T11"/>
                <a:gd fmla="*/ 2147483647 w 528" name="T12"/>
                <a:gd fmla="*/ 0 h 528" name="T13"/>
                <a:gd fmla="*/ 2147483647 w 528" name="T14"/>
                <a:gd fmla="*/ 26868040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5389" name="Freeform 35"/>
            <p:cNvSpPr>
              <a:spLocks noChangeArrowheads="1"/>
            </p:cNvSpPr>
            <p:nvPr/>
          </p:nvSpPr>
          <p:spPr bwMode="auto">
            <a:xfrm flipH="1">
              <a:off x="509587" y="323850"/>
              <a:ext cx="858838" cy="1044575"/>
            </a:xfrm>
            <a:custGeom>
              <a:gdLst>
                <a:gd fmla="*/ 1837931483 w 331" name="T0"/>
                <a:gd fmla="*/ 0 h 403" name="T1"/>
                <a:gd fmla="*/ 1265680718 w 331" name="T2"/>
                <a:gd fmla="*/ 100776864 h 403" name="T3"/>
                <a:gd fmla="*/ 0 w 331" name="T4"/>
                <a:gd fmla="*/ 1363844294 h 403" name="T5"/>
                <a:gd fmla="*/ 0 w 331" name="T6"/>
                <a:gd fmla="*/ 2147483647 h 403" name="T7"/>
                <a:gd fmla="*/ 269293715 w 331" name="T8"/>
                <a:gd fmla="*/ 2147483647 h 403" name="T9"/>
                <a:gd fmla="*/ 915599148 w 331" name="T10"/>
                <a:gd fmla="*/ 2147483647 h 403" name="T11"/>
                <a:gd fmla="*/ 1905255560 w 331" name="T12"/>
                <a:gd fmla="*/ 1726641003 h 403" name="T13"/>
                <a:gd fmla="*/ 1763874219 w 331" name="T14"/>
                <a:gd fmla="*/ 1572116479 h 403" name="T15"/>
                <a:gd fmla="*/ 2006240379 w 331" name="T16"/>
                <a:gd fmla="*/ 1323536141 h 403" name="T17"/>
                <a:gd fmla="*/ 2147483647 w 331" name="T18"/>
                <a:gd fmla="*/ 262019845 h 403" name="T19"/>
                <a:gd fmla="*/ 1837931483 w 331" name="T20"/>
                <a:gd fmla="*/ 0 h 403"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331" name="T33"/>
                <a:gd fmla="*/ 0 h 403" name="T34"/>
                <a:gd fmla="*/ 331 w 331" name="T35"/>
                <a:gd fmla="*/ 403 h 403"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402" w="331">
                  <a:moveTo>
                    <a:pt x="273" y="0"/>
                  </a:moveTo>
                  <a:cubicBezTo>
                    <a:pt x="188" y="15"/>
                    <a:pt x="188" y="15"/>
                    <a:pt x="188" y="15"/>
                  </a:cubicBezTo>
                  <a:cubicBezTo>
                    <a:pt x="0" y="203"/>
                    <a:pt x="0" y="203"/>
                    <a:pt x="0" y="203"/>
                  </a:cubicBezTo>
                  <a:cubicBezTo>
                    <a:pt x="0" y="363"/>
                    <a:pt x="0" y="363"/>
                    <a:pt x="0" y="363"/>
                  </a:cubicBezTo>
                  <a:cubicBezTo>
                    <a:pt x="0" y="385"/>
                    <a:pt x="18" y="403"/>
                    <a:pt x="40" y="403"/>
                  </a:cubicBezTo>
                  <a:cubicBezTo>
                    <a:pt x="136" y="403"/>
                    <a:pt x="136" y="403"/>
                    <a:pt x="136" y="403"/>
                  </a:cubicBezTo>
                  <a:cubicBezTo>
                    <a:pt x="283" y="257"/>
                    <a:pt x="283" y="257"/>
                    <a:pt x="283" y="257"/>
                  </a:cubicBezTo>
                  <a:cubicBezTo>
                    <a:pt x="262" y="234"/>
                    <a:pt x="262" y="234"/>
                    <a:pt x="262" y="234"/>
                  </a:cubicBezTo>
                  <a:cubicBezTo>
                    <a:pt x="298" y="197"/>
                    <a:pt x="298" y="197"/>
                    <a:pt x="298" y="197"/>
                  </a:cubicBezTo>
                  <a:cubicBezTo>
                    <a:pt x="331" y="39"/>
                    <a:pt x="331" y="39"/>
                    <a:pt x="331" y="39"/>
                  </a:cubicBezTo>
                  <a:cubicBezTo>
                    <a:pt x="273" y="0"/>
                    <a:pt x="273" y="0"/>
                    <a:pt x="273"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5390" name="Freeform 36"/>
            <p:cNvSpPr>
              <a:spLocks noChangeArrowheads="1"/>
            </p:cNvSpPr>
            <p:nvPr/>
          </p:nvSpPr>
          <p:spPr bwMode="auto">
            <a:xfrm flipH="1">
              <a:off x="601662" y="892175"/>
              <a:ext cx="206375" cy="123825"/>
            </a:xfrm>
            <a:custGeom>
              <a:gdLst>
                <a:gd fmla="*/ 485799011 w 80" name="T0"/>
                <a:gd fmla="*/ 13308608 h 48" name="T1"/>
                <a:gd fmla="*/ 292810009 w 80" name="T2"/>
                <a:gd fmla="*/ 53239591 h 48" name="T3"/>
                <a:gd fmla="*/ 266192794 w 80" name="T4"/>
                <a:gd fmla="*/ 53239591 h 48" name="T5"/>
                <a:gd fmla="*/ 239572998 w 80" name="T6"/>
                <a:gd fmla="*/ 53239591 h 48" name="T7"/>
                <a:gd fmla="*/ 46583997 w 80" name="T8"/>
                <a:gd fmla="*/ 13308608 h 48" name="T9"/>
                <a:gd fmla="*/ 0 w 80" name="T10"/>
                <a:gd fmla="*/ 0 h 48" name="T11"/>
                <a:gd fmla="*/ 0 w 80" name="T12"/>
                <a:gd fmla="*/ 0 h 48" name="T13"/>
                <a:gd fmla="*/ 266192794 w 80" name="T14"/>
                <a:gd fmla="*/ 319429805 h 48" name="T15"/>
                <a:gd fmla="*/ 532383008 w 80" name="T16"/>
                <a:gd fmla="*/ 0 h 48" name="T17"/>
                <a:gd fmla="*/ 532383008 w 80" name="T18"/>
                <a:gd fmla="*/ 0 h 48" name="T19"/>
                <a:gd fmla="*/ 485799011 w 80" name="T20"/>
                <a:gd fmla="*/ 13308608 h 48"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80" name="T33"/>
                <a:gd fmla="*/ 0 h 48" name="T34"/>
                <a:gd fmla="*/ 80 w 80" name="T35"/>
                <a:gd fmla="*/ 48 h 48"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48" w="80">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5391" name="Freeform 37"/>
            <p:cNvSpPr>
              <a:spLocks noChangeArrowheads="1" noEditPoints="1"/>
            </p:cNvSpPr>
            <p:nvPr/>
          </p:nvSpPr>
          <p:spPr bwMode="auto">
            <a:xfrm flipH="1">
              <a:off x="455612" y="290512"/>
              <a:ext cx="498475" cy="581025"/>
            </a:xfrm>
            <a:custGeom>
              <a:gdLst>
                <a:gd fmla="*/ 647077667 w 192" name="T0"/>
                <a:gd fmla="*/ 0 h 224" name="T1"/>
                <a:gd fmla="*/ 0 w 192" name="T2"/>
                <a:gd fmla="*/ 645900073 h 224" name="T3"/>
                <a:gd fmla="*/ 323538833 w 192" name="T4"/>
                <a:gd fmla="*/ 1345622774 h 224" name="T5"/>
                <a:gd fmla="*/ 451605369 w 192" name="T6"/>
                <a:gd fmla="*/ 1473458649 h 224" name="T7"/>
                <a:gd fmla="*/ 606633690 w 192" name="T8"/>
                <a:gd fmla="*/ 1507098440 h 224" name="T9"/>
                <a:gd fmla="*/ 647077667 w 192" name="T10"/>
                <a:gd fmla="*/ 1507098440 h 224" name="T11"/>
                <a:gd fmla="*/ 842547369 w 192" name="T12"/>
                <a:gd fmla="*/ 1466730172 h 224" name="T13"/>
                <a:gd fmla="*/ 970613904 w 192" name="T14"/>
                <a:gd fmla="*/ 1345622774 h 224" name="T15"/>
                <a:gd fmla="*/ 1294152738 w 192" name="T16"/>
                <a:gd fmla="*/ 645900073 h 224" name="T17"/>
                <a:gd fmla="*/ 647077667 w 192" name="T18"/>
                <a:gd fmla="*/ 0 h 224" name="T19"/>
                <a:gd fmla="*/ 761662011 w 192" name="T20"/>
                <a:gd fmla="*/ 269123517 h 224" name="T21"/>
                <a:gd fmla="*/ 208951893 w 192" name="T22"/>
                <a:gd fmla="*/ 814101622 h 224" name="T23"/>
                <a:gd fmla="*/ 208951893 w 192" name="T24"/>
                <a:gd fmla="*/ 861198368 h 224" name="T25"/>
                <a:gd fmla="*/ 161768119 w 192" name="T26"/>
                <a:gd fmla="*/ 659354433 h 224" name="T27"/>
                <a:gd fmla="*/ 667297059 w 192" name="T28"/>
                <a:gd fmla="*/ 161475667 h 224" name="T29"/>
                <a:gd fmla="*/ 1078461047 w 192" name="T30"/>
                <a:gd fmla="*/ 363319601 h 224" name="T31"/>
                <a:gd fmla="*/ 761662011 w 192" name="T32"/>
                <a:gd fmla="*/ 269123517 h 224"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192" name="T51"/>
                <a:gd fmla="*/ 0 h 224" name="T52"/>
                <a:gd fmla="*/ 192 w 192" name="T53"/>
                <a:gd fmla="*/ 224 h 224"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224" w="192">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grpSp>
        <p:nvGrpSpPr>
          <p:cNvPr id="15369" name="Group 13"/>
          <p:cNvGrpSpPr/>
          <p:nvPr/>
        </p:nvGrpSpPr>
        <p:grpSpPr>
          <a:xfrm>
            <a:off x="4165600" y="1470025"/>
            <a:ext cx="863600" cy="863600"/>
            <a:chExt cx="1368425" cy="1368425"/>
          </a:xfrm>
        </p:grpSpPr>
        <p:sp>
          <p:nvSpPr>
            <p:cNvPr id="15385" name="Freeform 39"/>
            <p:cNvSpPr>
              <a:spLocks noChangeArrowheads="1"/>
            </p:cNvSpPr>
            <p:nvPr/>
          </p:nvSpPr>
          <p:spPr bwMode="auto">
            <a:xfrm flipH="1">
              <a:off x="0" y="0"/>
              <a:ext cx="1368425" cy="1368425"/>
            </a:xfrm>
            <a:custGeom>
              <a:gdLst>
                <a:gd fmla="*/ 2147483647 w 528" name="T0"/>
                <a:gd fmla="*/ 2147483647 h 528" name="T1"/>
                <a:gd fmla="*/ 2147483647 w 528" name="T2"/>
                <a:gd fmla="*/ 2147483647 h 528" name="T3"/>
                <a:gd fmla="*/ 268680400 w 528" name="T4"/>
                <a:gd fmla="*/ 2147483647 h 528" name="T5"/>
                <a:gd fmla="*/ 0 w 528" name="T6"/>
                <a:gd fmla="*/ 2147483647 h 528" name="T7"/>
                <a:gd fmla="*/ 0 w 528" name="T8"/>
                <a:gd fmla="*/ 268680400 h 528" name="T9"/>
                <a:gd fmla="*/ 268680400 w 528" name="T10"/>
                <a:gd fmla="*/ 0 h 528" name="T11"/>
                <a:gd fmla="*/ 2147483647 w 528" name="T12"/>
                <a:gd fmla="*/ 0 h 528" name="T13"/>
                <a:gd fmla="*/ 2147483647 w 528" name="T14"/>
                <a:gd fmla="*/ 26868040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5386" name="Freeform 40"/>
            <p:cNvSpPr>
              <a:spLocks noChangeArrowheads="1"/>
            </p:cNvSpPr>
            <p:nvPr/>
          </p:nvSpPr>
          <p:spPr bwMode="auto">
            <a:xfrm flipH="1">
              <a:off x="417512" y="401637"/>
              <a:ext cx="950913" cy="966788"/>
            </a:xfrm>
            <a:custGeom>
              <a:gdLst>
                <a:gd fmla="*/ 1215145035 w 367" name="T0"/>
                <a:gd fmla="*/ 0 h 373" name="T1"/>
                <a:gd fmla="*/ 0 w 367" name="T2"/>
                <a:gd fmla="*/ 1209252210 h 373" name="T3"/>
                <a:gd fmla="*/ 0 w 367" name="T4"/>
                <a:gd fmla="*/ 2147483647 h 373" name="T5"/>
                <a:gd fmla="*/ 268540940 w 367" name="T6"/>
                <a:gd fmla="*/ 2147483647 h 373" name="T7"/>
                <a:gd fmla="*/ 1127868322 w 367" name="T8"/>
                <a:gd fmla="*/ 2147483647 h 373" name="T9"/>
                <a:gd fmla="*/ 2147483647 w 367" name="T10"/>
                <a:gd fmla="*/ 1168945185 h 373" name="T11"/>
                <a:gd fmla="*/ 2147483647 w 367" name="T12"/>
                <a:gd fmla="*/ 107489719 h 373" name="T13"/>
                <a:gd fmla="*/ 1215145035 w 367" name="T14"/>
                <a:gd fmla="*/ 0 h 373" name="T15"/>
                <a:gd fmla="*/ 0 60000 65536" name="T16"/>
                <a:gd fmla="*/ 0 60000 65536" name="T17"/>
                <a:gd fmla="*/ 0 60000 65536" name="T18"/>
                <a:gd fmla="*/ 0 60000 65536" name="T19"/>
                <a:gd fmla="*/ 0 60000 65536" name="T20"/>
                <a:gd fmla="*/ 0 60000 65536" name="T21"/>
                <a:gd fmla="*/ 0 60000 65536" name="T22"/>
                <a:gd fmla="*/ 0 60000 65536" name="T23"/>
                <a:gd fmla="*/ 0 w 367" name="T24"/>
                <a:gd fmla="*/ 0 h 373" name="T25"/>
                <a:gd fmla="*/ 367 w 367" name="T26"/>
                <a:gd fmla="*/ 373 h 373"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373" w="367">
                  <a:moveTo>
                    <a:pt x="181" y="0"/>
                  </a:moveTo>
                  <a:cubicBezTo>
                    <a:pt x="0" y="180"/>
                    <a:pt x="0" y="180"/>
                    <a:pt x="0" y="180"/>
                  </a:cubicBezTo>
                  <a:cubicBezTo>
                    <a:pt x="0" y="333"/>
                    <a:pt x="0" y="333"/>
                    <a:pt x="0" y="333"/>
                  </a:cubicBezTo>
                  <a:cubicBezTo>
                    <a:pt x="0" y="355"/>
                    <a:pt x="18" y="373"/>
                    <a:pt x="40" y="373"/>
                  </a:cubicBezTo>
                  <a:cubicBezTo>
                    <a:pt x="168" y="373"/>
                    <a:pt x="168" y="373"/>
                    <a:pt x="168" y="373"/>
                  </a:cubicBezTo>
                  <a:cubicBezTo>
                    <a:pt x="367" y="174"/>
                    <a:pt x="367" y="174"/>
                    <a:pt x="367" y="174"/>
                  </a:cubicBezTo>
                  <a:cubicBezTo>
                    <a:pt x="350" y="16"/>
                    <a:pt x="350" y="16"/>
                    <a:pt x="350" y="16"/>
                  </a:cubicBezTo>
                  <a:cubicBezTo>
                    <a:pt x="181" y="0"/>
                    <a:pt x="181" y="0"/>
                    <a:pt x="181"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5387" name="Freeform 41"/>
            <p:cNvSpPr>
              <a:spLocks noChangeArrowheads="1" noEditPoints="1"/>
            </p:cNvSpPr>
            <p:nvPr/>
          </p:nvSpPr>
          <p:spPr bwMode="auto">
            <a:xfrm>
              <a:off x="341312" y="311150"/>
              <a:ext cx="663575" cy="663575"/>
            </a:xfrm>
            <a:custGeom>
              <a:gdLst>
                <a:gd fmla="*/ 860024305 w 256" name="T0"/>
                <a:gd fmla="*/ 0 h 256" name="T1"/>
                <a:gd fmla="*/ 0 w 256" name="T2"/>
                <a:gd fmla="*/ 860024305 h 256" name="T3"/>
                <a:gd fmla="*/ 860024305 w 256" name="T4"/>
                <a:gd fmla="*/ 1720046018 h 256" name="T5"/>
                <a:gd fmla="*/ 1720046018 w 256" name="T6"/>
                <a:gd fmla="*/ 860024305 h 256" name="T7"/>
                <a:gd fmla="*/ 860024305 w 256" name="T8"/>
                <a:gd fmla="*/ 0 h 256" name="T9"/>
                <a:gd fmla="*/ 907055183 w 256" name="T10"/>
                <a:gd fmla="*/ 1343786033 h 256" name="T11"/>
                <a:gd fmla="*/ 799553441 w 256" name="T12"/>
                <a:gd fmla="*/ 1343786033 h 256" name="T13"/>
                <a:gd fmla="*/ 752519971 w 256" name="T14"/>
                <a:gd fmla="*/ 1290033866 h 256" name="T15"/>
                <a:gd fmla="*/ 745801274 w 256" name="T16"/>
                <a:gd fmla="*/ 1182532123 h 256" name="T17"/>
                <a:gd fmla="*/ 799553441 w 256" name="T18"/>
                <a:gd fmla="*/ 1128779956 h 256" name="T19"/>
                <a:gd fmla="*/ 907055183 w 256" name="T20"/>
                <a:gd fmla="*/ 1128779956 h 256" name="T21"/>
                <a:gd fmla="*/ 960807350 w 256" name="T22"/>
                <a:gd fmla="*/ 1182532123 h 256" name="T23"/>
                <a:gd fmla="*/ 967526047 w 256" name="T24"/>
                <a:gd fmla="*/ 1290033866 h 256" name="T25"/>
                <a:gd fmla="*/ 907055183 w 256" name="T26"/>
                <a:gd fmla="*/ 1343786033 h 256" name="T27"/>
                <a:gd fmla="*/ 1142217350 w 256" name="T28"/>
                <a:gd fmla="*/ 732363880 h 256" name="T29"/>
                <a:gd fmla="*/ 1034715608 w 256" name="T30"/>
                <a:gd fmla="*/ 839865622 h 256" name="T31"/>
                <a:gd fmla="*/ 974244744 w 256" name="T32"/>
                <a:gd fmla="*/ 886899093 h 256" name="T33"/>
                <a:gd fmla="*/ 967526047 w 256" name="T34"/>
                <a:gd fmla="*/ 907055183 h 256" name="T35"/>
                <a:gd fmla="*/ 960807350 w 256" name="T36"/>
                <a:gd fmla="*/ 967526047 h 256" name="T37"/>
                <a:gd fmla="*/ 907055183 w 256" name="T38"/>
                <a:gd fmla="*/ 1021278214 h 256" name="T39"/>
                <a:gd fmla="*/ 806272138 w 256" name="T40"/>
                <a:gd fmla="*/ 1021278214 h 256" name="T41"/>
                <a:gd fmla="*/ 752519971 w 256" name="T42"/>
                <a:gd fmla="*/ 967526047 h 256" name="T43"/>
                <a:gd fmla="*/ 752519971 w 256" name="T44"/>
                <a:gd fmla="*/ 940651260 h 256" name="T45"/>
                <a:gd fmla="*/ 772676062 w 256" name="T46"/>
                <a:gd fmla="*/ 833146925 h 256" name="T47"/>
                <a:gd fmla="*/ 826428229 w 256" name="T48"/>
                <a:gd fmla="*/ 759238668 h 256" name="T49"/>
                <a:gd fmla="*/ 900336486 w 256" name="T50"/>
                <a:gd fmla="*/ 698767804 h 256" name="T51"/>
                <a:gd fmla="*/ 960807350 w 256" name="T52"/>
                <a:gd fmla="*/ 645018229 h 256" name="T53"/>
                <a:gd fmla="*/ 967526047 w 256" name="T54"/>
                <a:gd fmla="*/ 624859546 h 256" name="T55"/>
                <a:gd fmla="*/ 940651260 w 256" name="T56"/>
                <a:gd fmla="*/ 577828668 h 256" name="T57"/>
                <a:gd fmla="*/ 860024305 w 256" name="T58"/>
                <a:gd fmla="*/ 557669985 h 256" name="T59"/>
                <a:gd fmla="*/ 786116047 w 256" name="T60"/>
                <a:gd fmla="*/ 577828668 h 256" name="T61"/>
                <a:gd fmla="*/ 745801274 w 256" name="T62"/>
                <a:gd fmla="*/ 651736926 h 256" name="T63"/>
                <a:gd fmla="*/ 692049107 w 256" name="T64"/>
                <a:gd fmla="*/ 698767804 h 256" name="T65"/>
                <a:gd fmla="*/ 692049107 w 256" name="T66"/>
                <a:gd fmla="*/ 698767804 h 256" name="T67"/>
                <a:gd fmla="*/ 584547365 w 256" name="T68"/>
                <a:gd fmla="*/ 685330410 h 256" name="T69"/>
                <a:gd fmla="*/ 544232592 w 256" name="T70"/>
                <a:gd fmla="*/ 665174319 h 256" name="T71"/>
                <a:gd fmla="*/ 537513895 w 256" name="T72"/>
                <a:gd fmla="*/ 624859546 h 256" name="T73"/>
                <a:gd fmla="*/ 638299532 w 256" name="T74"/>
                <a:gd fmla="*/ 443449546 h 256" name="T75"/>
                <a:gd fmla="*/ 860024305 w 256" name="T76"/>
                <a:gd fmla="*/ 376259985 h 256" name="T77"/>
                <a:gd fmla="*/ 1088467775 w 256" name="T78"/>
                <a:gd fmla="*/ 443449546 h 256" name="T79"/>
                <a:gd fmla="*/ 1182532123 w 256" name="T80"/>
                <a:gd fmla="*/ 618140849 h 256" name="T81"/>
                <a:gd fmla="*/ 1142217350 w 256" name="T82"/>
                <a:gd fmla="*/ 732363880 h 25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w 256" name="T126"/>
                <a:gd fmla="*/ 0 h 256" name="T127"/>
                <a:gd fmla="*/ 256 w 256" name="T128"/>
                <a:gd fmla="*/ 256 h 256" name="T129"/>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T129" l="T126" r="T128" t="T127"/>
              <a:pathLst>
                <a:path h="256" w="256">
                  <a:moveTo>
                    <a:pt x="128" y="0"/>
                  </a:moveTo>
                  <a:cubicBezTo>
                    <a:pt x="57" y="0"/>
                    <a:pt x="0" y="57"/>
                    <a:pt x="0" y="128"/>
                  </a:cubicBezTo>
                  <a:cubicBezTo>
                    <a:pt x="0" y="199"/>
                    <a:pt x="57" y="256"/>
                    <a:pt x="128" y="256"/>
                  </a:cubicBezTo>
                  <a:cubicBezTo>
                    <a:pt x="199" y="256"/>
                    <a:pt x="256" y="199"/>
                    <a:pt x="256" y="128"/>
                  </a:cubicBezTo>
                  <a:cubicBezTo>
                    <a:pt x="256" y="57"/>
                    <a:pt x="199" y="0"/>
                    <a:pt x="128" y="0"/>
                  </a:cubicBezTo>
                  <a:close/>
                  <a:moveTo>
                    <a:pt x="135" y="200"/>
                  </a:moveTo>
                  <a:cubicBezTo>
                    <a:pt x="119" y="200"/>
                    <a:pt x="119" y="200"/>
                    <a:pt x="119" y="200"/>
                  </a:cubicBezTo>
                  <a:cubicBezTo>
                    <a:pt x="115" y="200"/>
                    <a:pt x="112" y="196"/>
                    <a:pt x="112" y="192"/>
                  </a:cubicBezTo>
                  <a:cubicBezTo>
                    <a:pt x="111" y="176"/>
                    <a:pt x="111" y="176"/>
                    <a:pt x="111" y="176"/>
                  </a:cubicBezTo>
                  <a:cubicBezTo>
                    <a:pt x="111" y="171"/>
                    <a:pt x="115" y="168"/>
                    <a:pt x="119" y="168"/>
                  </a:cubicBezTo>
                  <a:cubicBezTo>
                    <a:pt x="135" y="168"/>
                    <a:pt x="135" y="168"/>
                    <a:pt x="135" y="168"/>
                  </a:cubicBezTo>
                  <a:cubicBezTo>
                    <a:pt x="140" y="168"/>
                    <a:pt x="143" y="172"/>
                    <a:pt x="143" y="176"/>
                  </a:cubicBezTo>
                  <a:cubicBezTo>
                    <a:pt x="144" y="192"/>
                    <a:pt x="144" y="192"/>
                    <a:pt x="144" y="192"/>
                  </a:cubicBezTo>
                  <a:cubicBezTo>
                    <a:pt x="144" y="196"/>
                    <a:pt x="140" y="200"/>
                    <a:pt x="135" y="200"/>
                  </a:cubicBezTo>
                  <a:close/>
                  <a:moveTo>
                    <a:pt x="170" y="109"/>
                  </a:moveTo>
                  <a:cubicBezTo>
                    <a:pt x="167" y="114"/>
                    <a:pt x="162" y="119"/>
                    <a:pt x="154" y="125"/>
                  </a:cubicBezTo>
                  <a:cubicBezTo>
                    <a:pt x="148" y="130"/>
                    <a:pt x="146" y="132"/>
                    <a:pt x="145" y="132"/>
                  </a:cubicBezTo>
                  <a:cubicBezTo>
                    <a:pt x="145" y="133"/>
                    <a:pt x="144" y="134"/>
                    <a:pt x="144" y="135"/>
                  </a:cubicBezTo>
                  <a:cubicBezTo>
                    <a:pt x="143" y="136"/>
                    <a:pt x="143" y="138"/>
                    <a:pt x="143" y="144"/>
                  </a:cubicBezTo>
                  <a:cubicBezTo>
                    <a:pt x="143" y="149"/>
                    <a:pt x="139" y="152"/>
                    <a:pt x="135" y="152"/>
                  </a:cubicBezTo>
                  <a:cubicBezTo>
                    <a:pt x="120" y="152"/>
                    <a:pt x="120" y="152"/>
                    <a:pt x="120" y="152"/>
                  </a:cubicBezTo>
                  <a:cubicBezTo>
                    <a:pt x="116" y="152"/>
                    <a:pt x="112" y="149"/>
                    <a:pt x="112" y="144"/>
                  </a:cubicBezTo>
                  <a:cubicBezTo>
                    <a:pt x="112" y="140"/>
                    <a:pt x="112" y="140"/>
                    <a:pt x="112" y="140"/>
                  </a:cubicBezTo>
                  <a:cubicBezTo>
                    <a:pt x="112" y="134"/>
                    <a:pt x="113" y="129"/>
                    <a:pt x="115" y="124"/>
                  </a:cubicBezTo>
                  <a:cubicBezTo>
                    <a:pt x="117" y="120"/>
                    <a:pt x="119" y="117"/>
                    <a:pt x="123" y="113"/>
                  </a:cubicBezTo>
                  <a:cubicBezTo>
                    <a:pt x="125" y="111"/>
                    <a:pt x="129" y="108"/>
                    <a:pt x="134" y="104"/>
                  </a:cubicBezTo>
                  <a:cubicBezTo>
                    <a:pt x="141" y="99"/>
                    <a:pt x="142" y="97"/>
                    <a:pt x="143" y="96"/>
                  </a:cubicBezTo>
                  <a:cubicBezTo>
                    <a:pt x="144" y="95"/>
                    <a:pt x="144" y="94"/>
                    <a:pt x="144" y="93"/>
                  </a:cubicBezTo>
                  <a:cubicBezTo>
                    <a:pt x="144" y="92"/>
                    <a:pt x="143" y="89"/>
                    <a:pt x="140" y="86"/>
                  </a:cubicBezTo>
                  <a:cubicBezTo>
                    <a:pt x="137" y="84"/>
                    <a:pt x="132" y="83"/>
                    <a:pt x="128" y="83"/>
                  </a:cubicBezTo>
                  <a:cubicBezTo>
                    <a:pt x="124" y="83"/>
                    <a:pt x="120" y="84"/>
                    <a:pt x="117" y="86"/>
                  </a:cubicBezTo>
                  <a:cubicBezTo>
                    <a:pt x="114" y="88"/>
                    <a:pt x="112" y="92"/>
                    <a:pt x="111" y="97"/>
                  </a:cubicBezTo>
                  <a:cubicBezTo>
                    <a:pt x="111" y="101"/>
                    <a:pt x="107" y="104"/>
                    <a:pt x="103" y="104"/>
                  </a:cubicBezTo>
                  <a:cubicBezTo>
                    <a:pt x="103" y="104"/>
                    <a:pt x="103" y="104"/>
                    <a:pt x="103" y="104"/>
                  </a:cubicBezTo>
                  <a:cubicBezTo>
                    <a:pt x="87" y="102"/>
                    <a:pt x="87" y="102"/>
                    <a:pt x="87" y="102"/>
                  </a:cubicBezTo>
                  <a:cubicBezTo>
                    <a:pt x="85" y="102"/>
                    <a:pt x="83" y="101"/>
                    <a:pt x="81" y="99"/>
                  </a:cubicBezTo>
                  <a:cubicBezTo>
                    <a:pt x="80" y="97"/>
                    <a:pt x="79" y="95"/>
                    <a:pt x="80" y="93"/>
                  </a:cubicBezTo>
                  <a:cubicBezTo>
                    <a:pt x="82" y="81"/>
                    <a:pt x="87" y="72"/>
                    <a:pt x="95" y="66"/>
                  </a:cubicBezTo>
                  <a:cubicBezTo>
                    <a:pt x="104" y="59"/>
                    <a:pt x="115" y="56"/>
                    <a:pt x="128" y="56"/>
                  </a:cubicBezTo>
                  <a:cubicBezTo>
                    <a:pt x="142" y="56"/>
                    <a:pt x="153" y="60"/>
                    <a:pt x="162" y="66"/>
                  </a:cubicBezTo>
                  <a:cubicBezTo>
                    <a:pt x="171" y="73"/>
                    <a:pt x="176" y="82"/>
                    <a:pt x="176" y="92"/>
                  </a:cubicBezTo>
                  <a:cubicBezTo>
                    <a:pt x="176" y="99"/>
                    <a:pt x="174" y="104"/>
                    <a:pt x="170" y="109"/>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grpSp>
        <p:nvGrpSpPr>
          <p:cNvPr id="15370" name="Group 17"/>
          <p:cNvGrpSpPr/>
          <p:nvPr/>
        </p:nvGrpSpPr>
        <p:grpSpPr>
          <a:xfrm flipH="1">
            <a:off x="4165600" y="4714875"/>
            <a:ext cx="863600" cy="863600"/>
            <a:chExt cx="1979613" cy="1981201"/>
          </a:xfrm>
        </p:grpSpPr>
        <p:sp>
          <p:nvSpPr>
            <p:cNvPr id="15379" name="Freeform 106"/>
            <p:cNvSpPr>
              <a:spLocks noChangeArrowheads="1"/>
            </p:cNvSpPr>
            <p:nvPr/>
          </p:nvSpPr>
          <p:spPr bwMode="auto">
            <a:xfrm>
              <a:off x="0" y="0"/>
              <a:ext cx="1979613" cy="1981201"/>
            </a:xfrm>
            <a:custGeom>
              <a:gdLst>
                <a:gd fmla="*/ 2147483647 w 528" name="T0"/>
                <a:gd fmla="*/ 2147483647 h 528" name="T1"/>
                <a:gd fmla="*/ 2147483647 w 528" name="T2"/>
                <a:gd fmla="*/ 2147483647 h 528" name="T3"/>
                <a:gd fmla="*/ 562281328 w 528" name="T4"/>
                <a:gd fmla="*/ 2147483647 h 528" name="T5"/>
                <a:gd fmla="*/ 0 w 528" name="T6"/>
                <a:gd fmla="*/ 2147483647 h 528" name="T7"/>
                <a:gd fmla="*/ 0 w 528" name="T8"/>
                <a:gd fmla="*/ 563182650 h 528" name="T9"/>
                <a:gd fmla="*/ 562281328 w 528" name="T10"/>
                <a:gd fmla="*/ 0 h 528" name="T11"/>
                <a:gd fmla="*/ 2147483647 w 528" name="T12"/>
                <a:gd fmla="*/ 0 h 528" name="T13"/>
                <a:gd fmla="*/ 2147483647 w 528" name="T14"/>
                <a:gd fmla="*/ 56318265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5380" name="Freeform 107"/>
            <p:cNvSpPr>
              <a:spLocks noChangeArrowheads="1"/>
            </p:cNvSpPr>
            <p:nvPr/>
          </p:nvSpPr>
          <p:spPr bwMode="auto">
            <a:xfrm>
              <a:off x="0" y="423863"/>
              <a:ext cx="1409700" cy="1557338"/>
            </a:xfrm>
            <a:custGeom>
              <a:gdLst>
                <a:gd fmla="*/ 2147483647 w 376" name="T0"/>
                <a:gd fmla="*/ 0 h 415" name="T1"/>
                <a:gd fmla="*/ 0 w 376" name="T2"/>
                <a:gd fmla="*/ 2147483647 h 415" name="T3"/>
                <a:gd fmla="*/ 0 w 376" name="T4"/>
                <a:gd fmla="*/ 2147483647 h 415" name="T5"/>
                <a:gd fmla="*/ 562260345 w 376" name="T6"/>
                <a:gd fmla="*/ 2147483647 h 415" name="T7"/>
                <a:gd fmla="*/ 2147483647 w 376" name="T8"/>
                <a:gd fmla="*/ 2147483647 h 415" name="T9"/>
                <a:gd fmla="*/ 2147483647 w 376" name="T10"/>
                <a:gd fmla="*/ 2147483647 h 415" name="T11"/>
                <a:gd fmla="*/ 2147483647 w 376" name="T12"/>
                <a:gd fmla="*/ 2147483647 h 415" name="T13"/>
                <a:gd fmla="*/ 2147483647 w 376" name="T14"/>
                <a:gd fmla="*/ 2147483647 h 415" name="T15"/>
                <a:gd fmla="*/ 2147483647 w 376" name="T16"/>
                <a:gd fmla="*/ 2147483647 h 415" name="T17"/>
                <a:gd fmla="*/ 2147483647 w 376" name="T18"/>
                <a:gd fmla="*/ 2147483647 h 415" name="T19"/>
                <a:gd fmla="*/ 2147483647 w 376" name="T20"/>
                <a:gd fmla="*/ 2147483647 h 415" name="T21"/>
                <a:gd fmla="*/ 2147483647 w 376" name="T22"/>
                <a:gd fmla="*/ 2147483647 h 415" name="T23"/>
                <a:gd fmla="*/ 2147483647 w 376" name="T24"/>
                <a:gd fmla="*/ 2147483647 h 415" name="T25"/>
                <a:gd fmla="*/ 2147483647 w 376" name="T26"/>
                <a:gd fmla="*/ 1957420009 h 415" name="T27"/>
                <a:gd fmla="*/ 2147483647 w 376" name="T28"/>
                <a:gd fmla="*/ 1844762553 h 415" name="T29"/>
                <a:gd fmla="*/ 2147483647 w 376" name="T30"/>
                <a:gd fmla="*/ 154904471 h 415" name="T31"/>
                <a:gd fmla="*/ 2147483647 w 376" name="T32"/>
                <a:gd fmla="*/ 0 h 415"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376" name="T51"/>
                <a:gd fmla="*/ 0 h 415" name="T52"/>
                <a:gd fmla="*/ 376 w 376" name="T53"/>
                <a:gd fmla="*/ 415 h 415"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415" w="376">
                  <a:moveTo>
                    <a:pt x="157" y="0"/>
                  </a:moveTo>
                  <a:cubicBezTo>
                    <a:pt x="0" y="157"/>
                    <a:pt x="0" y="157"/>
                    <a:pt x="0" y="157"/>
                  </a:cubicBezTo>
                  <a:cubicBezTo>
                    <a:pt x="0" y="375"/>
                    <a:pt x="0" y="375"/>
                    <a:pt x="0" y="375"/>
                  </a:cubicBezTo>
                  <a:cubicBezTo>
                    <a:pt x="0" y="397"/>
                    <a:pt x="18" y="415"/>
                    <a:pt x="40" y="415"/>
                  </a:cubicBezTo>
                  <a:cubicBezTo>
                    <a:pt x="234" y="415"/>
                    <a:pt x="234" y="415"/>
                    <a:pt x="234" y="415"/>
                  </a:cubicBezTo>
                  <a:cubicBezTo>
                    <a:pt x="372" y="278"/>
                    <a:pt x="372" y="278"/>
                    <a:pt x="372" y="278"/>
                  </a:cubicBezTo>
                  <a:cubicBezTo>
                    <a:pt x="369" y="254"/>
                    <a:pt x="369" y="254"/>
                    <a:pt x="369" y="254"/>
                  </a:cubicBezTo>
                  <a:cubicBezTo>
                    <a:pt x="350" y="261"/>
                    <a:pt x="350" y="261"/>
                    <a:pt x="350" y="261"/>
                  </a:cubicBezTo>
                  <a:cubicBezTo>
                    <a:pt x="376" y="235"/>
                    <a:pt x="376" y="235"/>
                    <a:pt x="376" y="235"/>
                  </a:cubicBezTo>
                  <a:cubicBezTo>
                    <a:pt x="371" y="224"/>
                    <a:pt x="371" y="224"/>
                    <a:pt x="371" y="224"/>
                  </a:cubicBezTo>
                  <a:cubicBezTo>
                    <a:pt x="351" y="212"/>
                    <a:pt x="351" y="212"/>
                    <a:pt x="351" y="212"/>
                  </a:cubicBezTo>
                  <a:cubicBezTo>
                    <a:pt x="376" y="187"/>
                    <a:pt x="376" y="187"/>
                    <a:pt x="376" y="187"/>
                  </a:cubicBezTo>
                  <a:cubicBezTo>
                    <a:pt x="345" y="170"/>
                    <a:pt x="345" y="170"/>
                    <a:pt x="345" y="170"/>
                  </a:cubicBezTo>
                  <a:cubicBezTo>
                    <a:pt x="376" y="139"/>
                    <a:pt x="376" y="139"/>
                    <a:pt x="376" y="139"/>
                  </a:cubicBezTo>
                  <a:cubicBezTo>
                    <a:pt x="368" y="131"/>
                    <a:pt x="368" y="131"/>
                    <a:pt x="368" y="131"/>
                  </a:cubicBezTo>
                  <a:cubicBezTo>
                    <a:pt x="351" y="11"/>
                    <a:pt x="351" y="11"/>
                    <a:pt x="351" y="11"/>
                  </a:cubicBezTo>
                  <a:cubicBezTo>
                    <a:pt x="157" y="0"/>
                    <a:pt x="157" y="0"/>
                    <a:pt x="157"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5381" name="Freeform 108"/>
            <p:cNvSpPr>
              <a:spLocks noChangeArrowheads="1"/>
            </p:cNvSpPr>
            <p:nvPr/>
          </p:nvSpPr>
          <p:spPr bwMode="auto">
            <a:xfrm>
              <a:off x="1290638" y="1365251"/>
              <a:ext cx="119063" cy="120650"/>
            </a:xfrm>
            <a:custGeom>
              <a:gdLst>
                <a:gd fmla="*/ 0 w 32" name="T0"/>
                <a:gd fmla="*/ 454888203 h 32" name="T1"/>
                <a:gd fmla="*/ 221501829 w 32" name="T2"/>
                <a:gd fmla="*/ 454888203 h 32" name="T3"/>
                <a:gd fmla="*/ 442999937 w 32" name="T4"/>
                <a:gd fmla="*/ 227444102 h 32" name="T5"/>
                <a:gd fmla="*/ 442999937 w 32" name="T6"/>
                <a:gd fmla="*/ 0 h 32" name="T7"/>
                <a:gd fmla="*/ 0 w 32" name="T8"/>
                <a:gd fmla="*/ 0 h 32" name="T9"/>
                <a:gd fmla="*/ 0 w 32" name="T10"/>
                <a:gd fmla="*/ 454888203 h 32" name="T11"/>
                <a:gd fmla="*/ 0 60000 65536" name="T12"/>
                <a:gd fmla="*/ 0 60000 65536" name="T13"/>
                <a:gd fmla="*/ 0 60000 65536" name="T14"/>
                <a:gd fmla="*/ 0 60000 65536" name="T15"/>
                <a:gd fmla="*/ 0 60000 65536" name="T16"/>
                <a:gd fmla="*/ 0 60000 65536" name="T17"/>
                <a:gd fmla="*/ 0 w 32" name="T18"/>
                <a:gd fmla="*/ 0 h 32" name="T19"/>
                <a:gd fmla="*/ 32 w 32" name="T20"/>
                <a:gd fmla="*/ 32 h 32" name="T21"/>
              </a:gdLst>
              <a:cxnLst>
                <a:cxn ang="T12">
                  <a:pos x="T0" y="T1"/>
                </a:cxn>
                <a:cxn ang="T13">
                  <a:pos x="T2" y="T3"/>
                </a:cxn>
                <a:cxn ang="T14">
                  <a:pos x="T4" y="T5"/>
                </a:cxn>
                <a:cxn ang="T15">
                  <a:pos x="T6" y="T7"/>
                </a:cxn>
                <a:cxn ang="T16">
                  <a:pos x="T8" y="T9"/>
                </a:cxn>
                <a:cxn ang="T17">
                  <a:pos x="T10" y="T11"/>
                </a:cxn>
              </a:cxnLst>
              <a:rect b="T21" l="T18" r="T20" t="T19"/>
              <a:pathLst>
                <a:path h="32" w="32">
                  <a:moveTo>
                    <a:pt x="0" y="32"/>
                  </a:moveTo>
                  <a:cubicBezTo>
                    <a:pt x="16" y="32"/>
                    <a:pt x="16" y="32"/>
                    <a:pt x="16" y="32"/>
                  </a:cubicBezTo>
                  <a:cubicBezTo>
                    <a:pt x="25" y="32"/>
                    <a:pt x="32" y="25"/>
                    <a:pt x="32" y="16"/>
                  </a:cubicBezTo>
                  <a:cubicBezTo>
                    <a:pt x="32" y="0"/>
                    <a:pt x="32" y="0"/>
                    <a:pt x="32" y="0"/>
                  </a:cubicBezTo>
                  <a:cubicBezTo>
                    <a:pt x="0" y="0"/>
                    <a:pt x="0" y="0"/>
                    <a:pt x="0" y="0"/>
                  </a:cubicBezTo>
                  <a:lnTo>
                    <a:pt x="0" y="32"/>
                  </a:ln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5382" name="Freeform 109"/>
            <p:cNvSpPr>
              <a:spLocks noChangeArrowheads="1" noEditPoints="1"/>
            </p:cNvSpPr>
            <p:nvPr/>
          </p:nvSpPr>
          <p:spPr bwMode="auto">
            <a:xfrm>
              <a:off x="569913" y="406400"/>
              <a:ext cx="839788" cy="1079501"/>
            </a:xfrm>
            <a:custGeom>
              <a:gdLst>
                <a:gd fmla="*/ 2147483647 w 224" name="T0"/>
                <a:gd fmla="*/ 0 h 288" name="T1"/>
                <a:gd fmla="*/ 224886978 w 224" name="T2"/>
                <a:gd fmla="*/ 0 h 288" name="T3"/>
                <a:gd fmla="*/ 0 w 224" name="T4"/>
                <a:gd fmla="*/ 224791090 h 288" name="T5"/>
                <a:gd fmla="*/ 0 w 224" name="T6"/>
                <a:gd fmla="*/ 2147483647 h 288" name="T7"/>
                <a:gd fmla="*/ 224886978 w 224" name="T8"/>
                <a:gd fmla="*/ 2147483647 h 288" name="T9"/>
                <a:gd fmla="*/ 2147483647 w 224" name="T10"/>
                <a:gd fmla="*/ 2147483647 h 288" name="T11"/>
                <a:gd fmla="*/ 2147483647 w 224" name="T12"/>
                <a:gd fmla="*/ 2023131056 h 288" name="T13"/>
                <a:gd fmla="*/ 2147483647 w 224" name="T14"/>
                <a:gd fmla="*/ 2023131056 h 288" name="T15"/>
                <a:gd fmla="*/ 2147483647 w 224" name="T16"/>
                <a:gd fmla="*/ 224791090 h 288" name="T17"/>
                <a:gd fmla="*/ 2147483647 w 224" name="T18"/>
                <a:gd fmla="*/ 0 h 288" name="T19"/>
                <a:gd fmla="*/ 2147483647 w 224" name="T20"/>
                <a:gd fmla="*/ 1461149583 h 288" name="T21"/>
                <a:gd fmla="*/ 787102550 w 224" name="T22"/>
                <a:gd fmla="*/ 1461149583 h 288" name="T23"/>
                <a:gd fmla="*/ 787102550 w 224" name="T24"/>
                <a:gd fmla="*/ 1236358493 h 288" name="T25"/>
                <a:gd fmla="*/ 2147483647 w 224" name="T26"/>
                <a:gd fmla="*/ 1236358493 h 288" name="T27"/>
                <a:gd fmla="*/ 2147483647 w 224" name="T28"/>
                <a:gd fmla="*/ 1461149583 h 288" name="T29"/>
                <a:gd fmla="*/ 2147483647 w 224" name="T30"/>
                <a:gd fmla="*/ 1011563654 h 288" name="T31"/>
                <a:gd fmla="*/ 787102550 w 224" name="T32"/>
                <a:gd fmla="*/ 1011563654 h 288" name="T33"/>
                <a:gd fmla="*/ 787102550 w 224" name="T34"/>
                <a:gd fmla="*/ 786772564 h 288" name="T35"/>
                <a:gd fmla="*/ 2147483647 w 224" name="T36"/>
                <a:gd fmla="*/ 786772564 h 288" name="T37"/>
                <a:gd fmla="*/ 2147483647 w 224" name="T38"/>
                <a:gd fmla="*/ 1011563654 h 288"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w 224" name="T60"/>
                <a:gd fmla="*/ 0 h 288" name="T61"/>
                <a:gd fmla="*/ 224 w 224" name="T62"/>
                <a:gd fmla="*/ 288 h 288" name="T63"/>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T63" l="T60" r="T62" t="T61"/>
              <a:pathLst>
                <a:path h="288" w="224">
                  <a:moveTo>
                    <a:pt x="208" y="0"/>
                  </a:moveTo>
                  <a:cubicBezTo>
                    <a:pt x="16" y="0"/>
                    <a:pt x="16" y="0"/>
                    <a:pt x="16" y="0"/>
                  </a:cubicBezTo>
                  <a:cubicBezTo>
                    <a:pt x="7" y="0"/>
                    <a:pt x="0" y="7"/>
                    <a:pt x="0" y="16"/>
                  </a:cubicBezTo>
                  <a:cubicBezTo>
                    <a:pt x="0" y="272"/>
                    <a:pt x="0" y="272"/>
                    <a:pt x="0" y="272"/>
                  </a:cubicBezTo>
                  <a:cubicBezTo>
                    <a:pt x="0" y="281"/>
                    <a:pt x="7" y="288"/>
                    <a:pt x="16" y="288"/>
                  </a:cubicBezTo>
                  <a:cubicBezTo>
                    <a:pt x="176" y="288"/>
                    <a:pt x="176" y="288"/>
                    <a:pt x="176" y="288"/>
                  </a:cubicBezTo>
                  <a:cubicBezTo>
                    <a:pt x="176" y="144"/>
                    <a:pt x="176" y="144"/>
                    <a:pt x="176" y="144"/>
                  </a:cubicBezTo>
                  <a:cubicBezTo>
                    <a:pt x="224" y="144"/>
                    <a:pt x="224" y="144"/>
                    <a:pt x="224" y="144"/>
                  </a:cubicBezTo>
                  <a:cubicBezTo>
                    <a:pt x="224" y="16"/>
                    <a:pt x="224" y="16"/>
                    <a:pt x="224" y="16"/>
                  </a:cubicBezTo>
                  <a:cubicBezTo>
                    <a:pt x="224" y="7"/>
                    <a:pt x="217" y="0"/>
                    <a:pt x="208" y="0"/>
                  </a:cubicBezTo>
                  <a:close/>
                  <a:moveTo>
                    <a:pt x="168" y="104"/>
                  </a:moveTo>
                  <a:cubicBezTo>
                    <a:pt x="56" y="104"/>
                    <a:pt x="56" y="104"/>
                    <a:pt x="56" y="104"/>
                  </a:cubicBezTo>
                  <a:cubicBezTo>
                    <a:pt x="56" y="88"/>
                    <a:pt x="56" y="88"/>
                    <a:pt x="56" y="88"/>
                  </a:cubicBezTo>
                  <a:cubicBezTo>
                    <a:pt x="168" y="88"/>
                    <a:pt x="168" y="88"/>
                    <a:pt x="168" y="88"/>
                  </a:cubicBezTo>
                  <a:lnTo>
                    <a:pt x="168" y="104"/>
                  </a:lnTo>
                  <a:close/>
                  <a:moveTo>
                    <a:pt x="168" y="72"/>
                  </a:moveTo>
                  <a:cubicBezTo>
                    <a:pt x="56" y="72"/>
                    <a:pt x="56" y="72"/>
                    <a:pt x="56" y="72"/>
                  </a:cubicBezTo>
                  <a:cubicBezTo>
                    <a:pt x="56" y="56"/>
                    <a:pt x="56" y="56"/>
                    <a:pt x="56" y="56"/>
                  </a:cubicBezTo>
                  <a:cubicBezTo>
                    <a:pt x="168" y="56"/>
                    <a:pt x="168" y="56"/>
                    <a:pt x="168" y="56"/>
                  </a:cubicBezTo>
                  <a:lnTo>
                    <a:pt x="168" y="72"/>
                  </a:ln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5383" name="Rectangle 110"/>
            <p:cNvSpPr>
              <a:spLocks noChangeArrowheads="1"/>
            </p:cNvSpPr>
            <p:nvPr/>
          </p:nvSpPr>
          <p:spPr bwMode="auto">
            <a:xfrm>
              <a:off x="1290638" y="1006476"/>
              <a:ext cx="119063" cy="119063"/>
            </a:xfrm>
            <a:prstGeom prst="rect">
              <a:avLst/>
            </a:prstGeom>
            <a:solidFill>
              <a:srgbClr val="FFFFFF"/>
            </a:solidFill>
            <a:ln>
              <a:noFill/>
            </a:ln>
            <a:extLst>
              <a:ext uri="{91240B29-F687-4F45-9708-019B960494DF}">
                <a14:hiddenLine w="9525">
                  <a:solidFill>
                    <a:srgbClr val="000000"/>
                  </a:solidFill>
                  <a:bevel/>
                  <a:headEnd/>
                  <a:tailEnd/>
                </a14:hiddenLine>
              </a:ext>
            </a:extLst>
          </p:spPr>
          <p:txBody>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endParaRPr altLang="zh-CN" lang="zh-CN">
                <a:solidFill>
                  <a:srgbClr val="000000"/>
                </a:solidFill>
                <a:latin charset="0" pitchFamily="34" typeface="Calibri"/>
                <a:sym charset="0" pitchFamily="34" typeface="Calibri"/>
              </a:endParaRPr>
            </a:p>
          </p:txBody>
        </p:sp>
        <p:sp>
          <p:nvSpPr>
            <p:cNvPr id="15384" name="Rectangle 111"/>
            <p:cNvSpPr>
              <a:spLocks noChangeArrowheads="1"/>
            </p:cNvSpPr>
            <p:nvPr/>
          </p:nvSpPr>
          <p:spPr bwMode="auto">
            <a:xfrm>
              <a:off x="1290638" y="1185863"/>
              <a:ext cx="119063" cy="120650"/>
            </a:xfrm>
            <a:prstGeom prst="rect">
              <a:avLst/>
            </a:prstGeom>
            <a:solidFill>
              <a:srgbClr val="FFFFFF"/>
            </a:solidFill>
            <a:ln>
              <a:noFill/>
            </a:ln>
            <a:extLst>
              <a:ext uri="{91240B29-F687-4F45-9708-019B960494DF}">
                <a14:hiddenLine w="9525">
                  <a:solidFill>
                    <a:srgbClr val="000000"/>
                  </a:solidFill>
                  <a:bevel/>
                  <a:headEnd/>
                  <a:tailEnd/>
                </a14:hiddenLine>
              </a:ext>
            </a:extLst>
          </p:spPr>
          <p:txBody>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endParaRPr altLang="zh-CN" lang="zh-CN">
                <a:solidFill>
                  <a:srgbClr val="000000"/>
                </a:solidFill>
                <a:latin charset="0" pitchFamily="34" typeface="Calibri"/>
                <a:sym charset="0" pitchFamily="34" typeface="Calibri"/>
              </a:endParaRPr>
            </a:p>
          </p:txBody>
        </p:sp>
      </p:grpSp>
      <p:grpSp>
        <p:nvGrpSpPr>
          <p:cNvPr id="15371" name="Group 24"/>
          <p:cNvGrpSpPr/>
          <p:nvPr/>
        </p:nvGrpSpPr>
        <p:grpSpPr>
          <a:xfrm flipH="1">
            <a:off x="4165600" y="2586038"/>
            <a:ext cx="863600" cy="865187"/>
            <a:chExt cx="1979613" cy="1981201"/>
          </a:xfrm>
        </p:grpSpPr>
        <p:sp>
          <p:nvSpPr>
            <p:cNvPr id="15376" name="Freeform 117"/>
            <p:cNvSpPr>
              <a:spLocks noChangeArrowheads="1"/>
            </p:cNvSpPr>
            <p:nvPr/>
          </p:nvSpPr>
          <p:spPr bwMode="auto">
            <a:xfrm>
              <a:off x="0" y="0"/>
              <a:ext cx="1979613" cy="1981201"/>
            </a:xfrm>
            <a:custGeom>
              <a:gdLst>
                <a:gd fmla="*/ 2147483647 w 528" name="T0"/>
                <a:gd fmla="*/ 2147483647 h 528" name="T1"/>
                <a:gd fmla="*/ 2147483647 w 528" name="T2"/>
                <a:gd fmla="*/ 2147483647 h 528" name="T3"/>
                <a:gd fmla="*/ 562281328 w 528" name="T4"/>
                <a:gd fmla="*/ 2147483647 h 528" name="T5"/>
                <a:gd fmla="*/ 0 w 528" name="T6"/>
                <a:gd fmla="*/ 2147483647 h 528" name="T7"/>
                <a:gd fmla="*/ 0 w 528" name="T8"/>
                <a:gd fmla="*/ 563182650 h 528" name="T9"/>
                <a:gd fmla="*/ 562281328 w 528" name="T10"/>
                <a:gd fmla="*/ 0 h 528" name="T11"/>
                <a:gd fmla="*/ 2147483647 w 528" name="T12"/>
                <a:gd fmla="*/ 0 h 528" name="T13"/>
                <a:gd fmla="*/ 2147483647 w 528" name="T14"/>
                <a:gd fmla="*/ 56318265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5377" name="Freeform 118"/>
            <p:cNvSpPr>
              <a:spLocks noChangeArrowheads="1"/>
            </p:cNvSpPr>
            <p:nvPr/>
          </p:nvSpPr>
          <p:spPr bwMode="auto">
            <a:xfrm>
              <a:off x="0" y="503238"/>
              <a:ext cx="1435100" cy="1477963"/>
            </a:xfrm>
            <a:custGeom>
              <a:gdLst>
                <a:gd fmla="*/ 2147483647 w 383" name="T0"/>
                <a:gd fmla="*/ 0 h 394" name="T1"/>
                <a:gd fmla="*/ 2147483647 w 383" name="T2"/>
                <a:gd fmla="*/ 1210132847 h 394" name="T3"/>
                <a:gd fmla="*/ 0 w 383" name="T4"/>
                <a:gd fmla="*/ 2147483647 h 394" name="T5"/>
                <a:gd fmla="*/ 0 w 383" name="T6"/>
                <a:gd fmla="*/ 2147483647 h 394" name="T7"/>
                <a:gd fmla="*/ 561599969 w 383" name="T8"/>
                <a:gd fmla="*/ 2147483647 h 394" name="T9"/>
                <a:gd fmla="*/ 1319759926 w 383" name="T10"/>
                <a:gd fmla="*/ 2147483647 h 394" name="T11"/>
                <a:gd fmla="*/ 2147483647 w 383" name="T12"/>
                <a:gd fmla="*/ 2147483647 h 394" name="T13"/>
                <a:gd fmla="*/ 2147483647 w 383" name="T14"/>
                <a:gd fmla="*/ 1097563833 h 394" name="T15"/>
                <a:gd fmla="*/ 2147483647 w 383" name="T16"/>
                <a:gd fmla="*/ 323640136 h 394" name="T17"/>
                <a:gd fmla="*/ 2147483647 w 383" name="T18"/>
                <a:gd fmla="*/ 0 h 394"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383" name="T30"/>
                <a:gd fmla="*/ 0 h 394" name="T31"/>
                <a:gd fmla="*/ 383 w 383" name="T32"/>
                <a:gd fmla="*/ 394 h 394"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394" w="383">
                  <a:moveTo>
                    <a:pt x="307" y="0"/>
                  </a:moveTo>
                  <a:cubicBezTo>
                    <a:pt x="199" y="86"/>
                    <a:pt x="199" y="86"/>
                    <a:pt x="199" y="86"/>
                  </a:cubicBezTo>
                  <a:cubicBezTo>
                    <a:pt x="0" y="285"/>
                    <a:pt x="0" y="285"/>
                    <a:pt x="0" y="285"/>
                  </a:cubicBezTo>
                  <a:cubicBezTo>
                    <a:pt x="0" y="354"/>
                    <a:pt x="0" y="354"/>
                    <a:pt x="0" y="354"/>
                  </a:cubicBezTo>
                  <a:cubicBezTo>
                    <a:pt x="0" y="376"/>
                    <a:pt x="18" y="394"/>
                    <a:pt x="40" y="394"/>
                  </a:cubicBezTo>
                  <a:cubicBezTo>
                    <a:pt x="94" y="394"/>
                    <a:pt x="94" y="394"/>
                    <a:pt x="94" y="394"/>
                  </a:cubicBezTo>
                  <a:cubicBezTo>
                    <a:pt x="313" y="175"/>
                    <a:pt x="313" y="175"/>
                    <a:pt x="313" y="175"/>
                  </a:cubicBezTo>
                  <a:cubicBezTo>
                    <a:pt x="383" y="78"/>
                    <a:pt x="383" y="78"/>
                    <a:pt x="383" y="78"/>
                  </a:cubicBezTo>
                  <a:cubicBezTo>
                    <a:pt x="368" y="23"/>
                    <a:pt x="368" y="23"/>
                    <a:pt x="368" y="23"/>
                  </a:cubicBezTo>
                  <a:cubicBezTo>
                    <a:pt x="307" y="0"/>
                    <a:pt x="307" y="0"/>
                    <a:pt x="307"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5378" name="Freeform 119"/>
            <p:cNvSpPr>
              <a:spLocks noChangeArrowheads="1"/>
            </p:cNvSpPr>
            <p:nvPr/>
          </p:nvSpPr>
          <p:spPr bwMode="auto">
            <a:xfrm>
              <a:off x="460375" y="469900"/>
              <a:ext cx="1009650" cy="925513"/>
            </a:xfrm>
            <a:custGeom>
              <a:gdLst>
                <a:gd fmla="*/ 2147483647 w 269" name="T0"/>
                <a:gd fmla="*/ 0 h 247" name="T1"/>
                <a:gd fmla="*/ 2147483647 w 269" name="T2"/>
                <a:gd fmla="*/ 0 h 247" name="T3"/>
                <a:gd fmla="*/ 2028615804 w 269" name="T4"/>
                <a:gd fmla="*/ 336961672 h 247" name="T5"/>
                <a:gd fmla="*/ 295838710 w 269" name="T6"/>
                <a:gd fmla="*/ 2106017946 h 247" name="T7"/>
                <a:gd fmla="*/ 295838710 w 269" name="T8"/>
                <a:gd fmla="*/ 2147483647 h 247" name="T9"/>
                <a:gd fmla="*/ 845257211 w 269" name="T10"/>
                <a:gd fmla="*/ 2147483647 h 247" name="T11"/>
                <a:gd fmla="*/ 1394671958 w 269" name="T12"/>
                <a:gd fmla="*/ 2147483647 h 247" name="T13"/>
                <a:gd fmla="*/ 2147483647 w 269" name="T14"/>
                <a:gd fmla="*/ 1558455229 h 247" name="T15"/>
                <a:gd fmla="*/ 2147483647 w 269" name="T16"/>
                <a:gd fmla="*/ 659887022 h 247" name="T17"/>
                <a:gd fmla="*/ 2147483647 w 269" name="T18"/>
                <a:gd fmla="*/ 519486325 h 247" name="T19"/>
                <a:gd fmla="*/ 2147483647 w 269" name="T20"/>
                <a:gd fmla="*/ 744127440 h 247" name="T21"/>
                <a:gd fmla="*/ 648030153 w 269" name="T22"/>
                <a:gd fmla="*/ 2147483647 h 247" name="T23"/>
                <a:gd fmla="*/ 648030153 w 269" name="T24"/>
                <a:gd fmla="*/ 2147483647 h 247" name="T25"/>
                <a:gd fmla="*/ 732555499 w 269" name="T26"/>
                <a:gd fmla="*/ 2147483647 h 247" name="T27"/>
                <a:gd fmla="*/ 802994538 w 269" name="T28"/>
                <a:gd fmla="*/ 2147483647 h 247" name="T29"/>
                <a:gd fmla="*/ 2147483647 w 269" name="T30"/>
                <a:gd fmla="*/ 912608276 h 247" name="T31"/>
                <a:gd fmla="*/ 2147483647 w 269" name="T32"/>
                <a:gd fmla="*/ 744127440 h 247" name="T33"/>
                <a:gd fmla="*/ 2147483647 w 269" name="T34"/>
                <a:gd fmla="*/ 828367858 h 247" name="T35"/>
                <a:gd fmla="*/ 2147483647 w 269" name="T36"/>
                <a:gd fmla="*/ 1389974392 h 247" name="T37"/>
                <a:gd fmla="*/ 1239707573 w 269" name="T38"/>
                <a:gd fmla="*/ 2147483647 h 247" name="T39"/>
                <a:gd fmla="*/ 845257211 w 269" name="T40"/>
                <a:gd fmla="*/ 2147483647 h 247" name="T41"/>
                <a:gd fmla="*/ 450803095 w 269" name="T42"/>
                <a:gd fmla="*/ 2147483647 h 247" name="T43"/>
                <a:gd fmla="*/ 450803095 w 269" name="T44"/>
                <a:gd fmla="*/ 2147483647 h 247" name="T45"/>
                <a:gd fmla="*/ 2147483647 w 269" name="T46"/>
                <a:gd fmla="*/ 491406186 h 247" name="T47"/>
                <a:gd fmla="*/ 2147483647 w 269" name="T48"/>
                <a:gd fmla="*/ 224641115 h 247" name="T49"/>
                <a:gd fmla="*/ 2147483647 w 269" name="T50"/>
                <a:gd fmla="*/ 224641115 h 247" name="T51"/>
                <a:gd fmla="*/ 2147483647 w 269" name="T52"/>
                <a:gd fmla="*/ 505446256 h 247" name="T53"/>
                <a:gd fmla="*/ 2147483647 w 269" name="T54"/>
                <a:gd fmla="*/ 1081089112 h 247" name="T55"/>
                <a:gd fmla="*/ 2147483647 w 269" name="T56"/>
                <a:gd fmla="*/ 1628655577 h 247" name="T57"/>
                <a:gd fmla="*/ 2147483647 w 269" name="T58"/>
                <a:gd fmla="*/ 2147483647 h 247" name="T59"/>
                <a:gd fmla="*/ 2147483647 w 269" name="T60"/>
                <a:gd fmla="*/ 2147483647 h 247" name="T61"/>
                <a:gd fmla="*/ 2147483647 w 269" name="T62"/>
                <a:gd fmla="*/ 2147483647 h 247" name="T63"/>
                <a:gd fmla="*/ 2147483647 w 269" name="T64"/>
                <a:gd fmla="*/ 2147483647 h 247" name="T65"/>
                <a:gd fmla="*/ 2147483647 w 269" name="T66"/>
                <a:gd fmla="*/ 1797136413 h 247" name="T67"/>
                <a:gd fmla="*/ 2147483647 w 269" name="T68"/>
                <a:gd fmla="*/ 1095129182 h 247" name="T69"/>
                <a:gd fmla="*/ 2147483647 w 269" name="T70"/>
                <a:gd fmla="*/ 336961672 h 247" name="T71"/>
                <a:gd fmla="*/ 2147483647 w 269" name="T72"/>
                <a:gd fmla="*/ 0 h 247"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w 269" name="T111"/>
                <a:gd fmla="*/ 0 h 247" name="T112"/>
                <a:gd fmla="*/ 269 w 269" name="T113"/>
                <a:gd fmla="*/ 247 h 247" name="T114"/>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T114" l="T111" r="T113" t="T112"/>
              <a:pathLst>
                <a:path h="246" w="269">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sp>
        <p:nvSpPr>
          <p:cNvPr id="15372" name="矩形 56"/>
          <p:cNvSpPr>
            <a:spLocks noChangeArrowheads="1"/>
          </p:cNvSpPr>
          <p:nvPr/>
        </p:nvSpPr>
        <p:spPr bwMode="auto">
          <a:xfrm>
            <a:off x="5445125" y="1993900"/>
            <a:ext cx="3400743"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000000"/>
                </a:solidFill>
                <a:latin charset="-122" pitchFamily="34" typeface="微软雅黑"/>
                <a:ea charset="-122" pitchFamily="34" typeface="微软雅黑"/>
                <a:sym charset="-122" pitchFamily="34" typeface="微软雅黑"/>
              </a:rPr>
              <a:t>The background and significance</a:t>
            </a:r>
          </a:p>
        </p:txBody>
      </p:sp>
      <p:sp>
        <p:nvSpPr>
          <p:cNvPr id="15373" name="矩形 57"/>
          <p:cNvSpPr>
            <a:spLocks noChangeArrowheads="1"/>
          </p:cNvSpPr>
          <p:nvPr/>
        </p:nvSpPr>
        <p:spPr bwMode="auto">
          <a:xfrm>
            <a:off x="5445125" y="3119438"/>
            <a:ext cx="1945005"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000000"/>
                </a:solidFill>
                <a:latin charset="-122" pitchFamily="34" typeface="微软雅黑"/>
                <a:ea charset="-122" pitchFamily="34" typeface="微软雅黑"/>
                <a:sym charset="-122" pitchFamily="34" typeface="微软雅黑"/>
              </a:rPr>
              <a:t>The Paper reviews</a:t>
            </a:r>
          </a:p>
        </p:txBody>
      </p:sp>
      <p:sp>
        <p:nvSpPr>
          <p:cNvPr id="15374" name="矩形 58"/>
          <p:cNvSpPr>
            <a:spLocks noChangeArrowheads="1"/>
          </p:cNvSpPr>
          <p:nvPr/>
        </p:nvSpPr>
        <p:spPr bwMode="auto">
          <a:xfrm>
            <a:off x="5445125" y="4179888"/>
            <a:ext cx="23418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000000"/>
                </a:solidFill>
                <a:latin charset="-122" pitchFamily="34" typeface="微软雅黑"/>
                <a:ea charset="-122" pitchFamily="34" typeface="微软雅黑"/>
                <a:sym charset="-122" pitchFamily="34" typeface="微软雅黑"/>
              </a:rPr>
              <a:t>The research methods</a:t>
            </a:r>
          </a:p>
        </p:txBody>
      </p:sp>
      <p:sp>
        <p:nvSpPr>
          <p:cNvPr id="15375" name="矩形 59"/>
          <p:cNvSpPr>
            <a:spLocks noChangeArrowheads="1"/>
          </p:cNvSpPr>
          <p:nvPr/>
        </p:nvSpPr>
        <p:spPr bwMode="auto">
          <a:xfrm>
            <a:off x="5445125" y="5241925"/>
            <a:ext cx="1498917"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024FA3"/>
                </a:solidFill>
                <a:latin charset="-122" pitchFamily="34" typeface="微软雅黑"/>
                <a:ea charset="-122" pitchFamily="34" typeface="微软雅黑"/>
                <a:sym charset="-122" pitchFamily="34" typeface="微软雅黑"/>
              </a:rPr>
              <a:t>The summary</a:t>
            </a:r>
          </a:p>
        </p:txBody>
      </p:sp>
    </p:spTree>
  </p:cSld>
  <p:clrMapOvr>
    <a:masterClrMapping/>
  </p:clrMapOvr>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6386" name="图片 1"/>
          <p:cNvPicPr>
            <a:picLocks noChangeArrowheads="1" noChangeAspect="1"/>
          </p:cNvPicPr>
          <p:nvPr/>
        </p:nvPicPr>
        <p:blipFill>
          <a:blip r:embed="rId2">
            <a:extLst>
              <a:ext uri="{28A0092B-C50C-407E-A947-70E740481C1C}">
                <a14:useLocalDpi val="0"/>
              </a:ext>
            </a:extLst>
          </a:blip>
          <a:stretch>
            <a:fillRect/>
          </a:stretch>
        </p:blipFill>
        <p:spPr bwMode="auto">
          <a:xfrm>
            <a:off x="0" y="0"/>
            <a:ext cx="12192000" cy="6858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6387" name="直接连接符 12"/>
          <p:cNvSpPr>
            <a:spLocks noChangeShapeType="1"/>
          </p:cNvSpPr>
          <p:nvPr/>
        </p:nvSpPr>
        <p:spPr bwMode="auto">
          <a:xfrm flipH="1" flipV="1">
            <a:off x="11299825" y="4763"/>
            <a:ext cx="1588" cy="792162"/>
          </a:xfrm>
          <a:prstGeom prst="line">
            <a:avLst/>
          </a:prstGeom>
          <a:noFill/>
          <a:ln w="28575">
            <a:solidFill>
              <a:schemeClr val="bg1"/>
            </a:solidFill>
            <a:bevel/>
          </a:ln>
          <a:extLst>
            <a:ext uri="{909E8E84-426E-40DD-AFC4-6F175D3DCCD1}">
              <a14:hiddenFill>
                <a:noFill/>
              </a14:hiddenFill>
            </a:ext>
          </a:extLst>
        </p:spPr>
        <p:txBody>
          <a:bodyPr/>
          <a:lstStyle/>
          <a:p>
            <a:endParaRPr altLang="en-US" lang="zh-CN"/>
          </a:p>
        </p:txBody>
      </p:sp>
      <p:grpSp>
        <p:nvGrpSpPr>
          <p:cNvPr id="16388" name="Group 4"/>
          <p:cNvGrpSpPr/>
          <p:nvPr/>
        </p:nvGrpSpPr>
        <p:grpSpPr>
          <a:xfrm flipH="1">
            <a:off x="11577638" y="98425"/>
            <a:ext cx="614362" cy="685800"/>
            <a:chExt cx="1409701" cy="1574801"/>
          </a:xfrm>
        </p:grpSpPr>
        <p:sp>
          <p:nvSpPr>
            <p:cNvPr id="16431" name="Freeform 107"/>
            <p:cNvSpPr>
              <a:spLocks noChangeArrowheads="1"/>
            </p:cNvSpPr>
            <p:nvPr/>
          </p:nvSpPr>
          <p:spPr bwMode="auto">
            <a:xfrm>
              <a:off x="0" y="17463"/>
              <a:ext cx="1409700" cy="1557338"/>
            </a:xfrm>
            <a:custGeom>
              <a:gdLst>
                <a:gd fmla="*/ 2147483647 w 376" name="T0"/>
                <a:gd fmla="*/ 0 h 415" name="T1"/>
                <a:gd fmla="*/ 0 w 376" name="T2"/>
                <a:gd fmla="*/ 2147483647 h 415" name="T3"/>
                <a:gd fmla="*/ 0 w 376" name="T4"/>
                <a:gd fmla="*/ 2147483647 h 415" name="T5"/>
                <a:gd fmla="*/ 562260345 w 376" name="T6"/>
                <a:gd fmla="*/ 2147483647 h 415" name="T7"/>
                <a:gd fmla="*/ 2147483647 w 376" name="T8"/>
                <a:gd fmla="*/ 2147483647 h 415" name="T9"/>
                <a:gd fmla="*/ 2147483647 w 376" name="T10"/>
                <a:gd fmla="*/ 2147483647 h 415" name="T11"/>
                <a:gd fmla="*/ 2147483647 w 376" name="T12"/>
                <a:gd fmla="*/ 2147483647 h 415" name="T13"/>
                <a:gd fmla="*/ 2147483647 w 376" name="T14"/>
                <a:gd fmla="*/ 2147483647 h 415" name="T15"/>
                <a:gd fmla="*/ 2147483647 w 376" name="T16"/>
                <a:gd fmla="*/ 2147483647 h 415" name="T17"/>
                <a:gd fmla="*/ 2147483647 w 376" name="T18"/>
                <a:gd fmla="*/ 2147483647 h 415" name="T19"/>
                <a:gd fmla="*/ 2147483647 w 376" name="T20"/>
                <a:gd fmla="*/ 2147483647 h 415" name="T21"/>
                <a:gd fmla="*/ 2147483647 w 376" name="T22"/>
                <a:gd fmla="*/ 2147483647 h 415" name="T23"/>
                <a:gd fmla="*/ 2147483647 w 376" name="T24"/>
                <a:gd fmla="*/ 2147483647 h 415" name="T25"/>
                <a:gd fmla="*/ 2147483647 w 376" name="T26"/>
                <a:gd fmla="*/ 1957420009 h 415" name="T27"/>
                <a:gd fmla="*/ 2147483647 w 376" name="T28"/>
                <a:gd fmla="*/ 1844762553 h 415" name="T29"/>
                <a:gd fmla="*/ 2147483647 w 376" name="T30"/>
                <a:gd fmla="*/ 154904471 h 415" name="T31"/>
                <a:gd fmla="*/ 2147483647 w 376" name="T32"/>
                <a:gd fmla="*/ 0 h 415"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376" name="T51"/>
                <a:gd fmla="*/ 0 h 415" name="T52"/>
                <a:gd fmla="*/ 376 w 376" name="T53"/>
                <a:gd fmla="*/ 415 h 415"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415" w="376">
                  <a:moveTo>
                    <a:pt x="157" y="0"/>
                  </a:moveTo>
                  <a:cubicBezTo>
                    <a:pt x="0" y="157"/>
                    <a:pt x="0" y="157"/>
                    <a:pt x="0" y="157"/>
                  </a:cubicBezTo>
                  <a:cubicBezTo>
                    <a:pt x="0" y="375"/>
                    <a:pt x="0" y="375"/>
                    <a:pt x="0" y="375"/>
                  </a:cubicBezTo>
                  <a:cubicBezTo>
                    <a:pt x="0" y="397"/>
                    <a:pt x="18" y="415"/>
                    <a:pt x="40" y="415"/>
                  </a:cubicBezTo>
                  <a:cubicBezTo>
                    <a:pt x="234" y="415"/>
                    <a:pt x="234" y="415"/>
                    <a:pt x="234" y="415"/>
                  </a:cubicBezTo>
                  <a:cubicBezTo>
                    <a:pt x="372" y="278"/>
                    <a:pt x="372" y="278"/>
                    <a:pt x="372" y="278"/>
                  </a:cubicBezTo>
                  <a:cubicBezTo>
                    <a:pt x="369" y="254"/>
                    <a:pt x="369" y="254"/>
                    <a:pt x="369" y="254"/>
                  </a:cubicBezTo>
                  <a:cubicBezTo>
                    <a:pt x="350" y="261"/>
                    <a:pt x="350" y="261"/>
                    <a:pt x="350" y="261"/>
                  </a:cubicBezTo>
                  <a:cubicBezTo>
                    <a:pt x="376" y="235"/>
                    <a:pt x="376" y="235"/>
                    <a:pt x="376" y="235"/>
                  </a:cubicBezTo>
                  <a:cubicBezTo>
                    <a:pt x="371" y="224"/>
                    <a:pt x="371" y="224"/>
                    <a:pt x="371" y="224"/>
                  </a:cubicBezTo>
                  <a:cubicBezTo>
                    <a:pt x="351" y="212"/>
                    <a:pt x="351" y="212"/>
                    <a:pt x="351" y="212"/>
                  </a:cubicBezTo>
                  <a:cubicBezTo>
                    <a:pt x="376" y="187"/>
                    <a:pt x="376" y="187"/>
                    <a:pt x="376" y="187"/>
                  </a:cubicBezTo>
                  <a:cubicBezTo>
                    <a:pt x="345" y="170"/>
                    <a:pt x="345" y="170"/>
                    <a:pt x="345" y="170"/>
                  </a:cubicBezTo>
                  <a:cubicBezTo>
                    <a:pt x="376" y="139"/>
                    <a:pt x="376" y="139"/>
                    <a:pt x="376" y="139"/>
                  </a:cubicBezTo>
                  <a:cubicBezTo>
                    <a:pt x="368" y="131"/>
                    <a:pt x="368" y="131"/>
                    <a:pt x="368" y="131"/>
                  </a:cubicBezTo>
                  <a:cubicBezTo>
                    <a:pt x="351" y="11"/>
                    <a:pt x="351" y="11"/>
                    <a:pt x="351" y="11"/>
                  </a:cubicBezTo>
                  <a:cubicBezTo>
                    <a:pt x="157" y="0"/>
                    <a:pt x="157" y="0"/>
                    <a:pt x="157" y="0"/>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6432" name="Freeform 108"/>
            <p:cNvSpPr>
              <a:spLocks noChangeArrowheads="1"/>
            </p:cNvSpPr>
            <p:nvPr/>
          </p:nvSpPr>
          <p:spPr bwMode="auto">
            <a:xfrm>
              <a:off x="1290638" y="958851"/>
              <a:ext cx="119063" cy="120650"/>
            </a:xfrm>
            <a:custGeom>
              <a:gdLst>
                <a:gd fmla="*/ 0 w 32" name="T0"/>
                <a:gd fmla="*/ 454888203 h 32" name="T1"/>
                <a:gd fmla="*/ 221501829 w 32" name="T2"/>
                <a:gd fmla="*/ 454888203 h 32" name="T3"/>
                <a:gd fmla="*/ 442999937 w 32" name="T4"/>
                <a:gd fmla="*/ 227444102 h 32" name="T5"/>
                <a:gd fmla="*/ 442999937 w 32" name="T6"/>
                <a:gd fmla="*/ 0 h 32" name="T7"/>
                <a:gd fmla="*/ 0 w 32" name="T8"/>
                <a:gd fmla="*/ 0 h 32" name="T9"/>
                <a:gd fmla="*/ 0 w 32" name="T10"/>
                <a:gd fmla="*/ 454888203 h 32" name="T11"/>
                <a:gd fmla="*/ 0 60000 65536" name="T12"/>
                <a:gd fmla="*/ 0 60000 65536" name="T13"/>
                <a:gd fmla="*/ 0 60000 65536" name="T14"/>
                <a:gd fmla="*/ 0 60000 65536" name="T15"/>
                <a:gd fmla="*/ 0 60000 65536" name="T16"/>
                <a:gd fmla="*/ 0 60000 65536" name="T17"/>
                <a:gd fmla="*/ 0 w 32" name="T18"/>
                <a:gd fmla="*/ 0 h 32" name="T19"/>
                <a:gd fmla="*/ 32 w 32" name="T20"/>
                <a:gd fmla="*/ 32 h 32" name="T21"/>
              </a:gdLst>
              <a:cxnLst>
                <a:cxn ang="T12">
                  <a:pos x="T0" y="T1"/>
                </a:cxn>
                <a:cxn ang="T13">
                  <a:pos x="T2" y="T3"/>
                </a:cxn>
                <a:cxn ang="T14">
                  <a:pos x="T4" y="T5"/>
                </a:cxn>
                <a:cxn ang="T15">
                  <a:pos x="T6" y="T7"/>
                </a:cxn>
                <a:cxn ang="T16">
                  <a:pos x="T8" y="T9"/>
                </a:cxn>
                <a:cxn ang="T17">
                  <a:pos x="T10" y="T11"/>
                </a:cxn>
              </a:cxnLst>
              <a:rect b="T21" l="T18" r="T20" t="T19"/>
              <a:pathLst>
                <a:path h="32" w="32">
                  <a:moveTo>
                    <a:pt x="0" y="32"/>
                  </a:moveTo>
                  <a:cubicBezTo>
                    <a:pt x="16" y="32"/>
                    <a:pt x="16" y="32"/>
                    <a:pt x="16" y="32"/>
                  </a:cubicBezTo>
                  <a:cubicBezTo>
                    <a:pt x="25" y="32"/>
                    <a:pt x="32" y="25"/>
                    <a:pt x="32" y="16"/>
                  </a:cubicBezTo>
                  <a:cubicBezTo>
                    <a:pt x="32" y="0"/>
                    <a:pt x="32" y="0"/>
                    <a:pt x="32" y="0"/>
                  </a:cubicBezTo>
                  <a:cubicBezTo>
                    <a:pt x="0" y="0"/>
                    <a:pt x="0" y="0"/>
                    <a:pt x="0" y="0"/>
                  </a:cubicBezTo>
                  <a:lnTo>
                    <a:pt x="0" y="32"/>
                  </a:ln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6433" name="Freeform 109"/>
            <p:cNvSpPr>
              <a:spLocks noChangeArrowheads="1" noEditPoints="1"/>
            </p:cNvSpPr>
            <p:nvPr/>
          </p:nvSpPr>
          <p:spPr bwMode="auto">
            <a:xfrm>
              <a:off x="569913" y="0"/>
              <a:ext cx="839788" cy="1079501"/>
            </a:xfrm>
            <a:custGeom>
              <a:gdLst>
                <a:gd fmla="*/ 2147483647 w 224" name="T0"/>
                <a:gd fmla="*/ 0 h 288" name="T1"/>
                <a:gd fmla="*/ 224886978 w 224" name="T2"/>
                <a:gd fmla="*/ 0 h 288" name="T3"/>
                <a:gd fmla="*/ 0 w 224" name="T4"/>
                <a:gd fmla="*/ 224791090 h 288" name="T5"/>
                <a:gd fmla="*/ 0 w 224" name="T6"/>
                <a:gd fmla="*/ 2147483647 h 288" name="T7"/>
                <a:gd fmla="*/ 224886978 w 224" name="T8"/>
                <a:gd fmla="*/ 2147483647 h 288" name="T9"/>
                <a:gd fmla="*/ 2147483647 w 224" name="T10"/>
                <a:gd fmla="*/ 2147483647 h 288" name="T11"/>
                <a:gd fmla="*/ 2147483647 w 224" name="T12"/>
                <a:gd fmla="*/ 2023131056 h 288" name="T13"/>
                <a:gd fmla="*/ 2147483647 w 224" name="T14"/>
                <a:gd fmla="*/ 2023131056 h 288" name="T15"/>
                <a:gd fmla="*/ 2147483647 w 224" name="T16"/>
                <a:gd fmla="*/ 224791090 h 288" name="T17"/>
                <a:gd fmla="*/ 2147483647 w 224" name="T18"/>
                <a:gd fmla="*/ 0 h 288" name="T19"/>
                <a:gd fmla="*/ 2147483647 w 224" name="T20"/>
                <a:gd fmla="*/ 1461149583 h 288" name="T21"/>
                <a:gd fmla="*/ 787102550 w 224" name="T22"/>
                <a:gd fmla="*/ 1461149583 h 288" name="T23"/>
                <a:gd fmla="*/ 787102550 w 224" name="T24"/>
                <a:gd fmla="*/ 1236358493 h 288" name="T25"/>
                <a:gd fmla="*/ 2147483647 w 224" name="T26"/>
                <a:gd fmla="*/ 1236358493 h 288" name="T27"/>
                <a:gd fmla="*/ 2147483647 w 224" name="T28"/>
                <a:gd fmla="*/ 1461149583 h 288" name="T29"/>
                <a:gd fmla="*/ 2147483647 w 224" name="T30"/>
                <a:gd fmla="*/ 1011563654 h 288" name="T31"/>
                <a:gd fmla="*/ 787102550 w 224" name="T32"/>
                <a:gd fmla="*/ 1011563654 h 288" name="T33"/>
                <a:gd fmla="*/ 787102550 w 224" name="T34"/>
                <a:gd fmla="*/ 786772564 h 288" name="T35"/>
                <a:gd fmla="*/ 2147483647 w 224" name="T36"/>
                <a:gd fmla="*/ 786772564 h 288" name="T37"/>
                <a:gd fmla="*/ 2147483647 w 224" name="T38"/>
                <a:gd fmla="*/ 1011563654 h 288"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w 224" name="T60"/>
                <a:gd fmla="*/ 0 h 288" name="T61"/>
                <a:gd fmla="*/ 224 w 224" name="T62"/>
                <a:gd fmla="*/ 288 h 288" name="T63"/>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T63" l="T60" r="T62" t="T61"/>
              <a:pathLst>
                <a:path h="288" w="224">
                  <a:moveTo>
                    <a:pt x="208" y="0"/>
                  </a:moveTo>
                  <a:cubicBezTo>
                    <a:pt x="16" y="0"/>
                    <a:pt x="16" y="0"/>
                    <a:pt x="16" y="0"/>
                  </a:cubicBezTo>
                  <a:cubicBezTo>
                    <a:pt x="7" y="0"/>
                    <a:pt x="0" y="7"/>
                    <a:pt x="0" y="16"/>
                  </a:cubicBezTo>
                  <a:cubicBezTo>
                    <a:pt x="0" y="272"/>
                    <a:pt x="0" y="272"/>
                    <a:pt x="0" y="272"/>
                  </a:cubicBezTo>
                  <a:cubicBezTo>
                    <a:pt x="0" y="281"/>
                    <a:pt x="7" y="288"/>
                    <a:pt x="16" y="288"/>
                  </a:cubicBezTo>
                  <a:cubicBezTo>
                    <a:pt x="176" y="288"/>
                    <a:pt x="176" y="288"/>
                    <a:pt x="176" y="288"/>
                  </a:cubicBezTo>
                  <a:cubicBezTo>
                    <a:pt x="176" y="144"/>
                    <a:pt x="176" y="144"/>
                    <a:pt x="176" y="144"/>
                  </a:cubicBezTo>
                  <a:cubicBezTo>
                    <a:pt x="224" y="144"/>
                    <a:pt x="224" y="144"/>
                    <a:pt x="224" y="144"/>
                  </a:cubicBezTo>
                  <a:cubicBezTo>
                    <a:pt x="224" y="16"/>
                    <a:pt x="224" y="16"/>
                    <a:pt x="224" y="16"/>
                  </a:cubicBezTo>
                  <a:cubicBezTo>
                    <a:pt x="224" y="7"/>
                    <a:pt x="217" y="0"/>
                    <a:pt x="208" y="0"/>
                  </a:cubicBezTo>
                  <a:close/>
                  <a:moveTo>
                    <a:pt x="168" y="104"/>
                  </a:moveTo>
                  <a:cubicBezTo>
                    <a:pt x="56" y="104"/>
                    <a:pt x="56" y="104"/>
                    <a:pt x="56" y="104"/>
                  </a:cubicBezTo>
                  <a:cubicBezTo>
                    <a:pt x="56" y="88"/>
                    <a:pt x="56" y="88"/>
                    <a:pt x="56" y="88"/>
                  </a:cubicBezTo>
                  <a:cubicBezTo>
                    <a:pt x="168" y="88"/>
                    <a:pt x="168" y="88"/>
                    <a:pt x="168" y="88"/>
                  </a:cubicBezTo>
                  <a:lnTo>
                    <a:pt x="168" y="104"/>
                  </a:lnTo>
                  <a:close/>
                  <a:moveTo>
                    <a:pt x="168" y="72"/>
                  </a:moveTo>
                  <a:cubicBezTo>
                    <a:pt x="56" y="72"/>
                    <a:pt x="56" y="72"/>
                    <a:pt x="56" y="72"/>
                  </a:cubicBezTo>
                  <a:cubicBezTo>
                    <a:pt x="56" y="56"/>
                    <a:pt x="56" y="56"/>
                    <a:pt x="56" y="56"/>
                  </a:cubicBezTo>
                  <a:cubicBezTo>
                    <a:pt x="168" y="56"/>
                    <a:pt x="168" y="56"/>
                    <a:pt x="168" y="56"/>
                  </a:cubicBezTo>
                  <a:lnTo>
                    <a:pt x="168" y="72"/>
                  </a:ln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6434" name="Rectangle 110"/>
            <p:cNvSpPr>
              <a:spLocks noChangeArrowheads="1"/>
            </p:cNvSpPr>
            <p:nvPr/>
          </p:nvSpPr>
          <p:spPr bwMode="auto">
            <a:xfrm>
              <a:off x="1290638" y="600076"/>
              <a:ext cx="119063" cy="119063"/>
            </a:xfrm>
            <a:prstGeom prst="rect">
              <a:avLst/>
            </a:prstGeom>
            <a:solidFill>
              <a:srgbClr val="FFFFFF"/>
            </a:solidFill>
            <a:ln>
              <a:noFill/>
            </a:ln>
            <a:extLst>
              <a:ext uri="{91240B29-F687-4F45-9708-019B960494DF}">
                <a14:hiddenLine w="9525">
                  <a:solidFill>
                    <a:srgbClr val="000000"/>
                  </a:solidFill>
                  <a:bevel/>
                  <a:headEnd/>
                  <a:tailEnd/>
                </a14:hiddenLine>
              </a:ext>
            </a:extLst>
          </p:spPr>
          <p:txBody>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endParaRPr altLang="zh-CN" lang="zh-CN">
                <a:solidFill>
                  <a:srgbClr val="000000"/>
                </a:solidFill>
                <a:latin charset="0" pitchFamily="34" typeface="Calibri"/>
                <a:sym charset="0" pitchFamily="34" typeface="Calibri"/>
              </a:endParaRPr>
            </a:p>
          </p:txBody>
        </p:sp>
        <p:sp>
          <p:nvSpPr>
            <p:cNvPr id="16435" name="Rectangle 111"/>
            <p:cNvSpPr>
              <a:spLocks noChangeArrowheads="1"/>
            </p:cNvSpPr>
            <p:nvPr/>
          </p:nvSpPr>
          <p:spPr bwMode="auto">
            <a:xfrm>
              <a:off x="1290638" y="779463"/>
              <a:ext cx="119063" cy="120650"/>
            </a:xfrm>
            <a:prstGeom prst="rect">
              <a:avLst/>
            </a:prstGeom>
            <a:solidFill>
              <a:srgbClr val="FFFFFF"/>
            </a:solidFill>
            <a:ln>
              <a:noFill/>
            </a:ln>
            <a:extLst>
              <a:ext uri="{91240B29-F687-4F45-9708-019B960494DF}">
                <a14:hiddenLine w="9525">
                  <a:solidFill>
                    <a:srgbClr val="000000"/>
                  </a:solidFill>
                  <a:bevel/>
                  <a:headEnd/>
                  <a:tailEnd/>
                </a14:hiddenLine>
              </a:ext>
            </a:extLst>
          </p:spPr>
          <p:txBody>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endParaRPr altLang="zh-CN" lang="zh-CN">
                <a:solidFill>
                  <a:srgbClr val="000000"/>
                </a:solidFill>
                <a:latin charset="0" pitchFamily="34" typeface="Calibri"/>
                <a:sym charset="0" pitchFamily="34" typeface="Calibri"/>
              </a:endParaRPr>
            </a:p>
          </p:txBody>
        </p:sp>
      </p:grpSp>
      <p:grpSp>
        <p:nvGrpSpPr>
          <p:cNvPr id="16389" name="Group 10"/>
          <p:cNvGrpSpPr/>
          <p:nvPr/>
        </p:nvGrpSpPr>
        <p:grpSpPr>
          <a:xfrm>
            <a:off x="9507538" y="47625"/>
            <a:ext cx="1720850" cy="735013"/>
            <a:chExt cx="1721056" cy="735864"/>
          </a:xfrm>
        </p:grpSpPr>
        <p:sp>
          <p:nvSpPr>
            <p:cNvPr id="16429" name="文本框 10"/>
            <p:cNvSpPr>
              <a:spLocks noChangeArrowheads="1"/>
            </p:cNvSpPr>
            <p:nvPr/>
          </p:nvSpPr>
          <p:spPr bwMode="auto">
            <a:xfrm>
              <a:off x="1" y="0"/>
              <a:ext cx="1721056" cy="518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en-US" b="1" lang="zh-CN" sz="2800">
                  <a:solidFill>
                    <a:schemeClr val="bg1"/>
                  </a:solidFill>
                  <a:latin charset="-122" pitchFamily="34" typeface="微软雅黑"/>
                  <a:ea charset="-122" pitchFamily="34" typeface="微软雅黑"/>
                </a:rPr>
                <a:t>论题总结</a:t>
              </a:r>
            </a:p>
          </p:txBody>
        </p:sp>
        <p:sp>
          <p:nvSpPr>
            <p:cNvPr id="16430" name="矩形 26"/>
            <p:cNvSpPr>
              <a:spLocks noChangeArrowheads="1"/>
            </p:cNvSpPr>
            <p:nvPr/>
          </p:nvSpPr>
          <p:spPr bwMode="auto">
            <a:xfrm>
              <a:off x="387080" y="428087"/>
              <a:ext cx="1333977" cy="30515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zh-CN" lang="en-US" sz="1400">
                  <a:solidFill>
                    <a:schemeClr val="bg1"/>
                  </a:solidFill>
                  <a:latin charset="-122" pitchFamily="34" typeface="微软雅黑"/>
                  <a:ea charset="-122" pitchFamily="34" typeface="微软雅黑"/>
                  <a:sym charset="-122" pitchFamily="34" typeface="微软雅黑"/>
                </a:rPr>
                <a:t>The summary</a:t>
              </a:r>
            </a:p>
          </p:txBody>
        </p:sp>
      </p:grpSp>
      <p:grpSp>
        <p:nvGrpSpPr>
          <p:cNvPr id="19469" name="Group 13"/>
          <p:cNvGrpSpPr/>
          <p:nvPr/>
        </p:nvGrpSpPr>
        <p:grpSpPr>
          <a:xfrm>
            <a:off x="2505075" y="688975"/>
            <a:ext cx="7248525" cy="5797550"/>
            <a:chExt cx="6119812" cy="4895850"/>
          </a:xfrm>
        </p:grpSpPr>
        <p:sp>
          <p:nvSpPr>
            <p:cNvPr id="16397" name="Freeform 5"/>
            <p:cNvSpPr>
              <a:spLocks noChangeArrowheads="1"/>
            </p:cNvSpPr>
            <p:nvPr/>
          </p:nvSpPr>
          <p:spPr bwMode="auto">
            <a:xfrm>
              <a:off x="3567112" y="4613275"/>
              <a:ext cx="336550" cy="282575"/>
            </a:xfrm>
            <a:custGeom>
              <a:gdLst>
                <a:gd fmla="*/ 2147483647 w 177" name="T0"/>
                <a:gd fmla="*/ 2147483647 h 161" name="T1"/>
                <a:gd fmla="*/ 2147483647 w 177" name="T2"/>
                <a:gd fmla="*/ 2147483647 h 161" name="T3"/>
                <a:gd fmla="*/ 2147483647 w 177" name="T4"/>
                <a:gd fmla="*/ 2147483647 h 161" name="T5"/>
                <a:gd fmla="*/ 2147483647 w 177" name="T6"/>
                <a:gd fmla="*/ 2147483647 h 161" name="T7"/>
                <a:gd fmla="*/ 2147483647 w 177" name="T8"/>
                <a:gd fmla="*/ 0 h 161" name="T9"/>
                <a:gd fmla="*/ 2147483647 w 177" name="T10"/>
                <a:gd fmla="*/ 2147483647 h 161" name="T11"/>
                <a:gd fmla="*/ 2147483647 w 177" name="T12"/>
                <a:gd fmla="*/ 0 h 161" name="T13"/>
                <a:gd fmla="*/ 2147483647 w 177" name="T14"/>
                <a:gd fmla="*/ 2147483647 h 161" name="T15"/>
                <a:gd fmla="*/ 2147483647 w 177" name="T16"/>
                <a:gd fmla="*/ 2147483647 h 161" name="T17"/>
                <a:gd fmla="*/ 2147483647 w 177" name="T18"/>
                <a:gd fmla="*/ 2147483647 h 161" name="T19"/>
                <a:gd fmla="*/ 2147483647 w 177" name="T20"/>
                <a:gd fmla="*/ 2147483647 h 161" name="T21"/>
                <a:gd fmla="*/ 2147483647 w 177" name="T22"/>
                <a:gd fmla="*/ 2147483647 h 161" name="T23"/>
                <a:gd fmla="*/ 2147483647 w 177" name="T24"/>
                <a:gd fmla="*/ 2147483647 h 161" name="T25"/>
                <a:gd fmla="*/ 2147483647 w 177" name="T26"/>
                <a:gd fmla="*/ 2147483647 h 161" name="T27"/>
                <a:gd fmla="*/ 2147483647 w 177" name="T28"/>
                <a:gd fmla="*/ 2147483647 h 161" name="T29"/>
                <a:gd fmla="*/ 2147483647 w 177" name="T30"/>
                <a:gd fmla="*/ 2147483647 h 161" name="T31"/>
                <a:gd fmla="*/ 2147483647 w 177" name="T32"/>
                <a:gd fmla="*/ 2147483647 h 161" name="T33"/>
                <a:gd fmla="*/ 2147483647 w 177" name="T34"/>
                <a:gd fmla="*/ 2147483647 h 161" name="T35"/>
                <a:gd fmla="*/ 0 w 177" name="T36"/>
                <a:gd fmla="*/ 2147483647 h 161" name="T37"/>
                <a:gd fmla="*/ 0 w 177" name="T38"/>
                <a:gd fmla="*/ 2147483647 h 161" name="T39"/>
                <a:gd fmla="*/ 2147483647 w 177" name="T40"/>
                <a:gd fmla="*/ 2147483647 h 161" name="T41"/>
                <a:gd fmla="*/ 2147483647 w 177" name="T42"/>
                <a:gd fmla="*/ 2147483647 h 161"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w 177" name="T66"/>
                <a:gd fmla="*/ 0 h 161" name="T67"/>
                <a:gd fmla="*/ 177 w 177" name="T68"/>
                <a:gd fmla="*/ 161 h 161" name="T69"/>
              </a:gd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b="T69" l="T66" r="T68" t="T67"/>
              <a:pathLst>
                <a:path h="161" w="177">
                  <a:moveTo>
                    <a:pt x="48" y="16"/>
                  </a:moveTo>
                  <a:lnTo>
                    <a:pt x="64" y="16"/>
                  </a:lnTo>
                  <a:lnTo>
                    <a:pt x="80" y="8"/>
                  </a:lnTo>
                  <a:lnTo>
                    <a:pt x="96" y="16"/>
                  </a:lnTo>
                  <a:lnTo>
                    <a:pt x="120" y="0"/>
                  </a:lnTo>
                  <a:lnTo>
                    <a:pt x="152" y="8"/>
                  </a:lnTo>
                  <a:lnTo>
                    <a:pt x="168" y="0"/>
                  </a:lnTo>
                  <a:lnTo>
                    <a:pt x="176" y="32"/>
                  </a:lnTo>
                  <a:lnTo>
                    <a:pt x="152" y="48"/>
                  </a:lnTo>
                  <a:lnTo>
                    <a:pt x="144" y="104"/>
                  </a:lnTo>
                  <a:lnTo>
                    <a:pt x="128" y="120"/>
                  </a:lnTo>
                  <a:lnTo>
                    <a:pt x="128" y="144"/>
                  </a:lnTo>
                  <a:lnTo>
                    <a:pt x="104" y="136"/>
                  </a:lnTo>
                  <a:lnTo>
                    <a:pt x="96" y="144"/>
                  </a:lnTo>
                  <a:lnTo>
                    <a:pt x="96" y="160"/>
                  </a:lnTo>
                  <a:lnTo>
                    <a:pt x="80" y="160"/>
                  </a:lnTo>
                  <a:lnTo>
                    <a:pt x="48" y="144"/>
                  </a:lnTo>
                  <a:lnTo>
                    <a:pt x="8" y="136"/>
                  </a:lnTo>
                  <a:lnTo>
                    <a:pt x="0" y="88"/>
                  </a:lnTo>
                  <a:lnTo>
                    <a:pt x="0" y="64"/>
                  </a:lnTo>
                  <a:lnTo>
                    <a:pt x="40" y="32"/>
                  </a:lnTo>
                  <a:lnTo>
                    <a:pt x="48" y="16"/>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398" name="Freeform 7"/>
            <p:cNvSpPr>
              <a:spLocks noChangeArrowheads="1"/>
            </p:cNvSpPr>
            <p:nvPr/>
          </p:nvSpPr>
          <p:spPr bwMode="auto">
            <a:xfrm>
              <a:off x="4776787" y="0"/>
              <a:ext cx="1343025" cy="1225550"/>
            </a:xfrm>
            <a:custGeom>
              <a:gdLst>
                <a:gd fmla="*/ 2147483647 w 705" name="T0"/>
                <a:gd fmla="*/ 2147483647 h 697" name="T1"/>
                <a:gd fmla="*/ 2147483647 w 705" name="T2"/>
                <a:gd fmla="*/ 2147483647 h 697" name="T3"/>
                <a:gd fmla="*/ 2147483647 w 705" name="T4"/>
                <a:gd fmla="*/ 2147483647 h 697" name="T5"/>
                <a:gd fmla="*/ 2147483647 w 705" name="T6"/>
                <a:gd fmla="*/ 2147483647 h 697" name="T7"/>
                <a:gd fmla="*/ 2147483647 w 705" name="T8"/>
                <a:gd fmla="*/ 2147483647 h 697" name="T9"/>
                <a:gd fmla="*/ 2147483647 w 705" name="T10"/>
                <a:gd fmla="*/ 2147483647 h 697" name="T11"/>
                <a:gd fmla="*/ 2147483647 w 705" name="T12"/>
                <a:gd fmla="*/ 2147483647 h 697" name="T13"/>
                <a:gd fmla="*/ 2147483647 w 705" name="T14"/>
                <a:gd fmla="*/ 2147483647 h 697" name="T15"/>
                <a:gd fmla="*/ 2147483647 w 705" name="T16"/>
                <a:gd fmla="*/ 2147483647 h 697" name="T17"/>
                <a:gd fmla="*/ 2147483647 w 705" name="T18"/>
                <a:gd fmla="*/ 2147483647 h 697" name="T19"/>
                <a:gd fmla="*/ 2147483647 w 705" name="T20"/>
                <a:gd fmla="*/ 2147483647 h 697" name="T21"/>
                <a:gd fmla="*/ 2147483647 w 705" name="T22"/>
                <a:gd fmla="*/ 2147483647 h 697" name="T23"/>
                <a:gd fmla="*/ 2147483647 w 705" name="T24"/>
                <a:gd fmla="*/ 2147483647 h 697" name="T25"/>
                <a:gd fmla="*/ 2147483647 w 705" name="T26"/>
                <a:gd fmla="*/ 2147483647 h 697" name="T27"/>
                <a:gd fmla="*/ 2147483647 w 705" name="T28"/>
                <a:gd fmla="*/ 2147483647 h 697" name="T29"/>
                <a:gd fmla="*/ 2147483647 w 705" name="T30"/>
                <a:gd fmla="*/ 2147483647 h 697" name="T31"/>
                <a:gd fmla="*/ 2147483647 w 705" name="T32"/>
                <a:gd fmla="*/ 2147483647 h 697" name="T33"/>
                <a:gd fmla="*/ 2147483647 w 705" name="T34"/>
                <a:gd fmla="*/ 2147483647 h 697" name="T35"/>
                <a:gd fmla="*/ 2147483647 w 705" name="T36"/>
                <a:gd fmla="*/ 2147483647 h 697" name="T37"/>
                <a:gd fmla="*/ 2147483647 w 705" name="T38"/>
                <a:gd fmla="*/ 2147483647 h 697" name="T39"/>
                <a:gd fmla="*/ 2147483647 w 705" name="T40"/>
                <a:gd fmla="*/ 2147483647 h 697" name="T41"/>
                <a:gd fmla="*/ 2147483647 w 705" name="T42"/>
                <a:gd fmla="*/ 2147483647 h 697" name="T43"/>
                <a:gd fmla="*/ 2147483647 w 705" name="T44"/>
                <a:gd fmla="*/ 2147483647 h 697" name="T45"/>
                <a:gd fmla="*/ 2147483647 w 705" name="T46"/>
                <a:gd fmla="*/ 2147483647 h 697" name="T47"/>
                <a:gd fmla="*/ 2147483647 w 705" name="T48"/>
                <a:gd fmla="*/ 2147483647 h 697" name="T49"/>
                <a:gd fmla="*/ 2147483647 w 705" name="T50"/>
                <a:gd fmla="*/ 2147483647 h 697" name="T51"/>
                <a:gd fmla="*/ 2147483647 w 705" name="T52"/>
                <a:gd fmla="*/ 2147483647 h 697" name="T53"/>
                <a:gd fmla="*/ 2147483647 w 705" name="T54"/>
                <a:gd fmla="*/ 2147483647 h 697" name="T55"/>
                <a:gd fmla="*/ 2147483647 w 705" name="T56"/>
                <a:gd fmla="*/ 2147483647 h 697" name="T57"/>
                <a:gd fmla="*/ 2147483647 w 705" name="T58"/>
                <a:gd fmla="*/ 2147483647 h 697" name="T59"/>
                <a:gd fmla="*/ 2147483647 w 705" name="T60"/>
                <a:gd fmla="*/ 2147483647 h 697" name="T61"/>
                <a:gd fmla="*/ 2147483647 w 705" name="T62"/>
                <a:gd fmla="*/ 2147483647 h 697" name="T63"/>
                <a:gd fmla="*/ 2147483647 w 705" name="T64"/>
                <a:gd fmla="*/ 2147483647 h 697" name="T65"/>
                <a:gd fmla="*/ 2147483647 w 705" name="T66"/>
                <a:gd fmla="*/ 2147483647 h 697" name="T67"/>
                <a:gd fmla="*/ 2147483647 w 705" name="T68"/>
                <a:gd fmla="*/ 2147483647 h 697" name="T69"/>
                <a:gd fmla="*/ 2147483647 w 705" name="T70"/>
                <a:gd fmla="*/ 2147483647 h 697" name="T71"/>
                <a:gd fmla="*/ 2147483647 w 705" name="T72"/>
                <a:gd fmla="*/ 2147483647 h 697" name="T73"/>
                <a:gd fmla="*/ 2147483647 w 705" name="T74"/>
                <a:gd fmla="*/ 2147483647 h 697"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w 705" name="T114"/>
                <a:gd fmla="*/ 0 h 697" name="T115"/>
                <a:gd fmla="*/ 705 w 705" name="T116"/>
                <a:gd fmla="*/ 697 h 697" name="T117"/>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T117" l="T114" r="T116" t="T115"/>
              <a:pathLst>
                <a:path h="697" w="705">
                  <a:moveTo>
                    <a:pt x="8" y="32"/>
                  </a:moveTo>
                  <a:lnTo>
                    <a:pt x="16" y="64"/>
                  </a:lnTo>
                  <a:lnTo>
                    <a:pt x="0" y="96"/>
                  </a:lnTo>
                  <a:lnTo>
                    <a:pt x="32" y="104"/>
                  </a:lnTo>
                  <a:lnTo>
                    <a:pt x="48" y="88"/>
                  </a:lnTo>
                  <a:lnTo>
                    <a:pt x="72" y="104"/>
                  </a:lnTo>
                  <a:lnTo>
                    <a:pt x="88" y="152"/>
                  </a:lnTo>
                  <a:lnTo>
                    <a:pt x="104" y="176"/>
                  </a:lnTo>
                  <a:lnTo>
                    <a:pt x="144" y="160"/>
                  </a:lnTo>
                  <a:lnTo>
                    <a:pt x="160" y="160"/>
                  </a:lnTo>
                  <a:lnTo>
                    <a:pt x="192" y="128"/>
                  </a:lnTo>
                  <a:lnTo>
                    <a:pt x="232" y="168"/>
                  </a:lnTo>
                  <a:lnTo>
                    <a:pt x="208" y="248"/>
                  </a:lnTo>
                  <a:lnTo>
                    <a:pt x="216" y="312"/>
                  </a:lnTo>
                  <a:lnTo>
                    <a:pt x="192" y="336"/>
                  </a:lnTo>
                  <a:lnTo>
                    <a:pt x="192" y="392"/>
                  </a:lnTo>
                  <a:lnTo>
                    <a:pt x="176" y="368"/>
                  </a:lnTo>
                  <a:lnTo>
                    <a:pt x="104" y="464"/>
                  </a:lnTo>
                  <a:lnTo>
                    <a:pt x="128" y="504"/>
                  </a:lnTo>
                  <a:lnTo>
                    <a:pt x="152" y="488"/>
                  </a:lnTo>
                  <a:lnTo>
                    <a:pt x="160" y="504"/>
                  </a:lnTo>
                  <a:lnTo>
                    <a:pt x="136" y="520"/>
                  </a:lnTo>
                  <a:lnTo>
                    <a:pt x="136" y="544"/>
                  </a:lnTo>
                  <a:lnTo>
                    <a:pt x="176" y="544"/>
                  </a:lnTo>
                  <a:lnTo>
                    <a:pt x="192" y="536"/>
                  </a:lnTo>
                  <a:lnTo>
                    <a:pt x="192" y="576"/>
                  </a:lnTo>
                  <a:lnTo>
                    <a:pt x="232" y="600"/>
                  </a:lnTo>
                  <a:lnTo>
                    <a:pt x="288" y="584"/>
                  </a:lnTo>
                  <a:lnTo>
                    <a:pt x="288" y="608"/>
                  </a:lnTo>
                  <a:lnTo>
                    <a:pt x="320" y="592"/>
                  </a:lnTo>
                  <a:lnTo>
                    <a:pt x="368" y="640"/>
                  </a:lnTo>
                  <a:lnTo>
                    <a:pt x="384" y="640"/>
                  </a:lnTo>
                  <a:lnTo>
                    <a:pt x="400" y="672"/>
                  </a:lnTo>
                  <a:lnTo>
                    <a:pt x="424" y="664"/>
                  </a:lnTo>
                  <a:lnTo>
                    <a:pt x="424" y="632"/>
                  </a:lnTo>
                  <a:lnTo>
                    <a:pt x="432" y="624"/>
                  </a:lnTo>
                  <a:lnTo>
                    <a:pt x="432" y="664"/>
                  </a:lnTo>
                  <a:lnTo>
                    <a:pt x="480" y="696"/>
                  </a:lnTo>
                  <a:lnTo>
                    <a:pt x="488" y="672"/>
                  </a:lnTo>
                  <a:lnTo>
                    <a:pt x="496" y="680"/>
                  </a:lnTo>
                  <a:lnTo>
                    <a:pt x="528" y="648"/>
                  </a:lnTo>
                  <a:lnTo>
                    <a:pt x="552" y="680"/>
                  </a:lnTo>
                  <a:lnTo>
                    <a:pt x="600" y="680"/>
                  </a:lnTo>
                  <a:lnTo>
                    <a:pt x="592" y="632"/>
                  </a:lnTo>
                  <a:lnTo>
                    <a:pt x="568" y="576"/>
                  </a:lnTo>
                  <a:lnTo>
                    <a:pt x="600" y="528"/>
                  </a:lnTo>
                  <a:lnTo>
                    <a:pt x="632" y="520"/>
                  </a:lnTo>
                  <a:lnTo>
                    <a:pt x="664" y="536"/>
                  </a:lnTo>
                  <a:lnTo>
                    <a:pt x="688" y="424"/>
                  </a:lnTo>
                  <a:lnTo>
                    <a:pt x="680" y="344"/>
                  </a:lnTo>
                  <a:lnTo>
                    <a:pt x="696" y="328"/>
                  </a:lnTo>
                  <a:lnTo>
                    <a:pt x="696" y="296"/>
                  </a:lnTo>
                  <a:lnTo>
                    <a:pt x="680" y="288"/>
                  </a:lnTo>
                  <a:lnTo>
                    <a:pt x="704" y="256"/>
                  </a:lnTo>
                  <a:lnTo>
                    <a:pt x="680" y="256"/>
                  </a:lnTo>
                  <a:lnTo>
                    <a:pt x="608" y="320"/>
                  </a:lnTo>
                  <a:lnTo>
                    <a:pt x="608" y="336"/>
                  </a:lnTo>
                  <a:lnTo>
                    <a:pt x="560" y="360"/>
                  </a:lnTo>
                  <a:lnTo>
                    <a:pt x="520" y="360"/>
                  </a:lnTo>
                  <a:lnTo>
                    <a:pt x="488" y="304"/>
                  </a:lnTo>
                  <a:lnTo>
                    <a:pt x="488" y="280"/>
                  </a:lnTo>
                  <a:lnTo>
                    <a:pt x="440" y="280"/>
                  </a:lnTo>
                  <a:lnTo>
                    <a:pt x="416" y="256"/>
                  </a:lnTo>
                  <a:lnTo>
                    <a:pt x="376" y="256"/>
                  </a:lnTo>
                  <a:lnTo>
                    <a:pt x="376" y="240"/>
                  </a:lnTo>
                  <a:lnTo>
                    <a:pt x="360" y="240"/>
                  </a:lnTo>
                  <a:lnTo>
                    <a:pt x="360" y="256"/>
                  </a:lnTo>
                  <a:lnTo>
                    <a:pt x="336" y="248"/>
                  </a:lnTo>
                  <a:lnTo>
                    <a:pt x="296" y="176"/>
                  </a:lnTo>
                  <a:lnTo>
                    <a:pt x="264" y="128"/>
                  </a:lnTo>
                  <a:lnTo>
                    <a:pt x="248" y="104"/>
                  </a:lnTo>
                  <a:lnTo>
                    <a:pt x="248" y="88"/>
                  </a:lnTo>
                  <a:lnTo>
                    <a:pt x="200" y="24"/>
                  </a:lnTo>
                  <a:lnTo>
                    <a:pt x="144" y="24"/>
                  </a:lnTo>
                  <a:lnTo>
                    <a:pt x="104" y="0"/>
                  </a:lnTo>
                  <a:lnTo>
                    <a:pt x="16" y="16"/>
                  </a:lnTo>
                  <a:lnTo>
                    <a:pt x="8" y="32"/>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399" name="Freeform 8"/>
            <p:cNvSpPr>
              <a:spLocks noChangeArrowheads="1"/>
            </p:cNvSpPr>
            <p:nvPr/>
          </p:nvSpPr>
          <p:spPr bwMode="auto">
            <a:xfrm>
              <a:off x="4911725" y="942975"/>
              <a:ext cx="1008062" cy="706437"/>
            </a:xfrm>
            <a:custGeom>
              <a:gdLst>
                <a:gd fmla="*/ 2147483647 w 529" name="T0"/>
                <a:gd fmla="*/ 2147483647 h 401" name="T1"/>
                <a:gd fmla="*/ 2147483647 w 529" name="T2"/>
                <a:gd fmla="*/ 2147483647 h 401" name="T3"/>
                <a:gd fmla="*/ 2147483647 w 529" name="T4"/>
                <a:gd fmla="*/ 2147483647 h 401" name="T5"/>
                <a:gd fmla="*/ 2147483647 w 529" name="T6"/>
                <a:gd fmla="*/ 2147483647 h 401" name="T7"/>
                <a:gd fmla="*/ 2147483647 w 529" name="T8"/>
                <a:gd fmla="*/ 2147483647 h 401" name="T9"/>
                <a:gd fmla="*/ 2147483647 w 529" name="T10"/>
                <a:gd fmla="*/ 2147483647 h 401" name="T11"/>
                <a:gd fmla="*/ 2147483647 w 529" name="T12"/>
                <a:gd fmla="*/ 2147483647 h 401" name="T13"/>
                <a:gd fmla="*/ 2147483647 w 529" name="T14"/>
                <a:gd fmla="*/ 2147483647 h 401" name="T15"/>
                <a:gd fmla="*/ 2147483647 w 529" name="T16"/>
                <a:gd fmla="*/ 2147483647 h 401" name="T17"/>
                <a:gd fmla="*/ 2147483647 w 529" name="T18"/>
                <a:gd fmla="*/ 2147483647 h 401" name="T19"/>
                <a:gd fmla="*/ 2147483647 w 529" name="T20"/>
                <a:gd fmla="*/ 2147483647 h 401" name="T21"/>
                <a:gd fmla="*/ 2147483647 w 529" name="T22"/>
                <a:gd fmla="*/ 2147483647 h 401" name="T23"/>
                <a:gd fmla="*/ 2147483647 w 529" name="T24"/>
                <a:gd fmla="*/ 2147483647 h 401" name="T25"/>
                <a:gd fmla="*/ 2147483647 w 529" name="T26"/>
                <a:gd fmla="*/ 2147483647 h 401" name="T27"/>
                <a:gd fmla="*/ 2147483647 w 529" name="T28"/>
                <a:gd fmla="*/ 2147483647 h 401" name="T29"/>
                <a:gd fmla="*/ 2147483647 w 529" name="T30"/>
                <a:gd fmla="*/ 2147483647 h 401" name="T31"/>
                <a:gd fmla="*/ 2147483647 w 529" name="T32"/>
                <a:gd fmla="*/ 2147483647 h 401" name="T33"/>
                <a:gd fmla="*/ 2147483647 w 529" name="T34"/>
                <a:gd fmla="*/ 2147483647 h 401" name="T35"/>
                <a:gd fmla="*/ 2147483647 w 529" name="T36"/>
                <a:gd fmla="*/ 0 h 401" name="T37"/>
                <a:gd fmla="*/ 2147483647 w 529" name="T38"/>
                <a:gd fmla="*/ 2147483647 h 401" name="T39"/>
                <a:gd fmla="*/ 2147483647 w 529" name="T40"/>
                <a:gd fmla="*/ 2147483647 h 401" name="T41"/>
                <a:gd fmla="*/ 2147483647 w 529" name="T42"/>
                <a:gd fmla="*/ 2147483647 h 401" name="T43"/>
                <a:gd fmla="*/ 2147483647 w 529" name="T44"/>
                <a:gd fmla="*/ 2147483647 h 401" name="T45"/>
                <a:gd fmla="*/ 2147483647 w 529" name="T46"/>
                <a:gd fmla="*/ 2147483647 h 401" name="T47"/>
                <a:gd fmla="*/ 0 w 529" name="T48"/>
                <a:gd fmla="*/ 2147483647 h 401" name="T49"/>
                <a:gd fmla="*/ 2147483647 w 529" name="T50"/>
                <a:gd fmla="*/ 2147483647 h 401" name="T51"/>
                <a:gd fmla="*/ 2147483647 w 529" name="T52"/>
                <a:gd fmla="*/ 2147483647 h 401" name="T53"/>
                <a:gd fmla="*/ 2147483647 w 529" name="T54"/>
                <a:gd fmla="*/ 2147483647 h 401" name="T55"/>
                <a:gd fmla="*/ 2147483647 w 529" name="T56"/>
                <a:gd fmla="*/ 2147483647 h 401" name="T57"/>
                <a:gd fmla="*/ 2147483647 w 529" name="T58"/>
                <a:gd fmla="*/ 2147483647 h 401" name="T59"/>
                <a:gd fmla="*/ 2147483647 w 529" name="T60"/>
                <a:gd fmla="*/ 2147483647 h 401" name="T61"/>
                <a:gd fmla="*/ 2147483647 w 529" name="T62"/>
                <a:gd fmla="*/ 2147483647 h 401" name="T63"/>
                <a:gd fmla="*/ 2147483647 w 529" name="T64"/>
                <a:gd fmla="*/ 2147483647 h 401" name="T65"/>
                <a:gd fmla="*/ 2147483647 w 529" name="T66"/>
                <a:gd fmla="*/ 2147483647 h 401" name="T67"/>
                <a:gd fmla="*/ 2147483647 w 529" name="T68"/>
                <a:gd fmla="*/ 2147483647 h 401" name="T69"/>
                <a:gd fmla="*/ 2147483647 w 529" name="T70"/>
                <a:gd fmla="*/ 2147483647 h 401" name="T71"/>
                <a:gd fmla="*/ 2147483647 w 529" name="T72"/>
                <a:gd fmla="*/ 2147483647 h 401" name="T73"/>
                <a:gd fmla="*/ 2147483647 w 529" name="T74"/>
                <a:gd fmla="*/ 2147483647 h 401" name="T75"/>
                <a:gd fmla="*/ 2147483647 w 529" name="T76"/>
                <a:gd fmla="*/ 2147483647 h 401" name="T77"/>
                <a:gd fmla="*/ 2147483647 w 529" name="T78"/>
                <a:gd fmla="*/ 2147483647 h 401" name="T79"/>
                <a:gd fmla="*/ 2147483647 w 529" name="T80"/>
                <a:gd fmla="*/ 2147483647 h 401" name="T81"/>
                <a:gd fmla="*/ 2147483647 w 529" name="T82"/>
                <a:gd fmla="*/ 2147483647 h 401" name="T83"/>
                <a:gd fmla="*/ 2147483647 w 529" name="T84"/>
                <a:gd fmla="*/ 2147483647 h 401" name="T85"/>
                <a:gd fmla="*/ 2147483647 w 529" name="T86"/>
                <a:gd fmla="*/ 2147483647 h 401" name="T87"/>
                <a:gd fmla="*/ 2147483647 w 529" name="T88"/>
                <a:gd fmla="*/ 2147483647 h 401" name="T89"/>
                <a:gd fmla="*/ 2147483647 w 529" name="T90"/>
                <a:gd fmla="*/ 2147483647 h 401" name="T91"/>
                <a:gd fmla="*/ 2147483647 w 529" name="T92"/>
                <a:gd fmla="*/ 2147483647 h 401" name="T93"/>
                <a:gd fmla="*/ 2147483647 w 529" name="T94"/>
                <a:gd fmla="*/ 2147483647 h 401" name="T95"/>
                <a:gd fmla="*/ 2147483647 w 529" name="T96"/>
                <a:gd fmla="*/ 2147483647 h 401" name="T97"/>
                <a:gd fmla="*/ 2147483647 w 529" name="T98"/>
                <a:gd fmla="*/ 2147483647 h 401" name="T99"/>
                <a:gd fmla="*/ 2147483647 w 529" name="T100"/>
                <a:gd fmla="*/ 2147483647 h 401" name="T101"/>
                <a:gd fmla="*/ 2147483647 w 529" name="T102"/>
                <a:gd fmla="*/ 2147483647 h 401" name="T103"/>
                <a:gd fmla="*/ 2147483647 w 529" name="T104"/>
                <a:gd fmla="*/ 2147483647 h 401" name="T105"/>
                <a:gd fmla="*/ 2147483647 w 529" name="T106"/>
                <a:gd fmla="*/ 2147483647 h 401" name="T107"/>
                <a:gd fmla="*/ 2147483647 w 529" name="T108"/>
                <a:gd fmla="*/ 2147483647 h 401" name="T109"/>
                <a:gd fmla="*/ 2147483647 w 529" name="T110"/>
                <a:gd fmla="*/ 2147483647 h 401" name="T111"/>
                <a:gd fmla="*/ 2147483647 w 529" name="T112"/>
                <a:gd fmla="*/ 2147483647 h 401" name="T113"/>
                <a:gd fmla="*/ 2147483647 w 529" name="T114"/>
                <a:gd fmla="*/ 2147483647 h 401" name="T115"/>
                <a:gd fmla="*/ 2147483647 w 529" name="T116"/>
                <a:gd fmla="*/ 2147483647 h 401" name="T117"/>
                <a:gd fmla="*/ 2147483647 w 529" name="T118"/>
                <a:gd fmla="*/ 2147483647 h 401"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w 529" name="T180"/>
                <a:gd fmla="*/ 0 h 401" name="T181"/>
                <a:gd fmla="*/ 529 w 529" name="T182"/>
                <a:gd fmla="*/ 401 h 401" name="T183"/>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T183" l="T180" r="T182" t="T181"/>
              <a:pathLst>
                <a:path h="401" w="529">
                  <a:moveTo>
                    <a:pt x="528" y="144"/>
                  </a:moveTo>
                  <a:lnTo>
                    <a:pt x="480" y="144"/>
                  </a:lnTo>
                  <a:lnTo>
                    <a:pt x="456" y="120"/>
                  </a:lnTo>
                  <a:lnTo>
                    <a:pt x="424" y="152"/>
                  </a:lnTo>
                  <a:lnTo>
                    <a:pt x="416" y="136"/>
                  </a:lnTo>
                  <a:lnTo>
                    <a:pt x="408" y="160"/>
                  </a:lnTo>
                  <a:lnTo>
                    <a:pt x="360" y="128"/>
                  </a:lnTo>
                  <a:lnTo>
                    <a:pt x="360" y="88"/>
                  </a:lnTo>
                  <a:lnTo>
                    <a:pt x="344" y="96"/>
                  </a:lnTo>
                  <a:lnTo>
                    <a:pt x="352" y="128"/>
                  </a:lnTo>
                  <a:lnTo>
                    <a:pt x="328" y="128"/>
                  </a:lnTo>
                  <a:lnTo>
                    <a:pt x="312" y="104"/>
                  </a:lnTo>
                  <a:lnTo>
                    <a:pt x="296" y="104"/>
                  </a:lnTo>
                  <a:lnTo>
                    <a:pt x="248" y="56"/>
                  </a:lnTo>
                  <a:lnTo>
                    <a:pt x="216" y="72"/>
                  </a:lnTo>
                  <a:lnTo>
                    <a:pt x="216" y="56"/>
                  </a:lnTo>
                  <a:lnTo>
                    <a:pt x="160" y="64"/>
                  </a:lnTo>
                  <a:lnTo>
                    <a:pt x="120" y="40"/>
                  </a:lnTo>
                  <a:lnTo>
                    <a:pt x="120" y="0"/>
                  </a:lnTo>
                  <a:lnTo>
                    <a:pt x="104" y="8"/>
                  </a:lnTo>
                  <a:lnTo>
                    <a:pt x="64" y="8"/>
                  </a:lnTo>
                  <a:lnTo>
                    <a:pt x="72" y="56"/>
                  </a:lnTo>
                  <a:lnTo>
                    <a:pt x="48" y="56"/>
                  </a:lnTo>
                  <a:lnTo>
                    <a:pt x="8" y="32"/>
                  </a:lnTo>
                  <a:lnTo>
                    <a:pt x="0" y="56"/>
                  </a:lnTo>
                  <a:lnTo>
                    <a:pt x="32" y="88"/>
                  </a:lnTo>
                  <a:lnTo>
                    <a:pt x="24" y="120"/>
                  </a:lnTo>
                  <a:lnTo>
                    <a:pt x="48" y="160"/>
                  </a:lnTo>
                  <a:lnTo>
                    <a:pt x="88" y="136"/>
                  </a:lnTo>
                  <a:lnTo>
                    <a:pt x="112" y="184"/>
                  </a:lnTo>
                  <a:lnTo>
                    <a:pt x="112" y="224"/>
                  </a:lnTo>
                  <a:lnTo>
                    <a:pt x="152" y="224"/>
                  </a:lnTo>
                  <a:lnTo>
                    <a:pt x="168" y="264"/>
                  </a:lnTo>
                  <a:lnTo>
                    <a:pt x="176" y="232"/>
                  </a:lnTo>
                  <a:lnTo>
                    <a:pt x="208" y="280"/>
                  </a:lnTo>
                  <a:lnTo>
                    <a:pt x="232" y="320"/>
                  </a:lnTo>
                  <a:lnTo>
                    <a:pt x="232" y="344"/>
                  </a:lnTo>
                  <a:lnTo>
                    <a:pt x="264" y="400"/>
                  </a:lnTo>
                  <a:lnTo>
                    <a:pt x="288" y="376"/>
                  </a:lnTo>
                  <a:lnTo>
                    <a:pt x="304" y="328"/>
                  </a:lnTo>
                  <a:lnTo>
                    <a:pt x="320" y="320"/>
                  </a:lnTo>
                  <a:lnTo>
                    <a:pt x="336" y="328"/>
                  </a:lnTo>
                  <a:lnTo>
                    <a:pt x="328" y="344"/>
                  </a:lnTo>
                  <a:lnTo>
                    <a:pt x="376" y="344"/>
                  </a:lnTo>
                  <a:lnTo>
                    <a:pt x="392" y="328"/>
                  </a:lnTo>
                  <a:lnTo>
                    <a:pt x="392" y="312"/>
                  </a:lnTo>
                  <a:lnTo>
                    <a:pt x="384" y="296"/>
                  </a:lnTo>
                  <a:lnTo>
                    <a:pt x="432" y="272"/>
                  </a:lnTo>
                  <a:lnTo>
                    <a:pt x="440" y="264"/>
                  </a:lnTo>
                  <a:lnTo>
                    <a:pt x="440" y="248"/>
                  </a:lnTo>
                  <a:lnTo>
                    <a:pt x="456" y="240"/>
                  </a:lnTo>
                  <a:lnTo>
                    <a:pt x="456" y="192"/>
                  </a:lnTo>
                  <a:lnTo>
                    <a:pt x="472" y="192"/>
                  </a:lnTo>
                  <a:lnTo>
                    <a:pt x="480" y="216"/>
                  </a:lnTo>
                  <a:lnTo>
                    <a:pt x="504" y="232"/>
                  </a:lnTo>
                  <a:lnTo>
                    <a:pt x="512" y="224"/>
                  </a:lnTo>
                  <a:lnTo>
                    <a:pt x="504" y="208"/>
                  </a:lnTo>
                  <a:lnTo>
                    <a:pt x="504" y="192"/>
                  </a:lnTo>
                  <a:lnTo>
                    <a:pt x="528" y="184"/>
                  </a:lnTo>
                  <a:lnTo>
                    <a:pt x="528" y="144"/>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00" name="Freeform 9"/>
            <p:cNvSpPr>
              <a:spLocks noChangeArrowheads="1"/>
            </p:cNvSpPr>
            <p:nvPr/>
          </p:nvSpPr>
          <p:spPr bwMode="auto">
            <a:xfrm>
              <a:off x="4699000" y="1335087"/>
              <a:ext cx="719137" cy="693738"/>
            </a:xfrm>
            <a:custGeom>
              <a:gdLst>
                <a:gd fmla="*/ 2147483647 w 377" name="T0"/>
                <a:gd fmla="*/ 2147483647 h 393" name="T1"/>
                <a:gd fmla="*/ 2147483647 w 377" name="T2"/>
                <a:gd fmla="*/ 2147483647 h 393" name="T3"/>
                <a:gd fmla="*/ 2147483647 w 377" name="T4"/>
                <a:gd fmla="*/ 2147483647 h 393" name="T5"/>
                <a:gd fmla="*/ 2147483647 w 377" name="T6"/>
                <a:gd fmla="*/ 2147483647 h 393" name="T7"/>
                <a:gd fmla="*/ 2147483647 w 377" name="T8"/>
                <a:gd fmla="*/ 2147483647 h 393" name="T9"/>
                <a:gd fmla="*/ 2147483647 w 377" name="T10"/>
                <a:gd fmla="*/ 2147483647 h 393" name="T11"/>
                <a:gd fmla="*/ 2147483647 w 377" name="T12"/>
                <a:gd fmla="*/ 0 h 393" name="T13"/>
                <a:gd fmla="*/ 2147483647 w 377" name="T14"/>
                <a:gd fmla="*/ 0 h 393" name="T15"/>
                <a:gd fmla="*/ 2147483647 w 377" name="T16"/>
                <a:gd fmla="*/ 2147483647 h 393" name="T17"/>
                <a:gd fmla="*/ 2147483647 w 377" name="T18"/>
                <a:gd fmla="*/ 2147483647 h 393" name="T19"/>
                <a:gd fmla="*/ 2147483647 w 377" name="T20"/>
                <a:gd fmla="*/ 2147483647 h 393" name="T21"/>
                <a:gd fmla="*/ 2147483647 w 377" name="T22"/>
                <a:gd fmla="*/ 2147483647 h 393" name="T23"/>
                <a:gd fmla="*/ 2147483647 w 377" name="T24"/>
                <a:gd fmla="*/ 2147483647 h 393" name="T25"/>
                <a:gd fmla="*/ 2147483647 w 377" name="T26"/>
                <a:gd fmla="*/ 2147483647 h 393" name="T27"/>
                <a:gd fmla="*/ 2147483647 w 377" name="T28"/>
                <a:gd fmla="*/ 2147483647 h 393" name="T29"/>
                <a:gd fmla="*/ 2147483647 w 377" name="T30"/>
                <a:gd fmla="*/ 2147483647 h 393" name="T31"/>
                <a:gd fmla="*/ 2147483647 w 377" name="T32"/>
                <a:gd fmla="*/ 2147483647 h 393" name="T33"/>
                <a:gd fmla="*/ 2147483647 w 377" name="T34"/>
                <a:gd fmla="*/ 2147483647 h 393" name="T35"/>
                <a:gd fmla="*/ 2147483647 w 377" name="T36"/>
                <a:gd fmla="*/ 2147483647 h 393" name="T37"/>
                <a:gd fmla="*/ 0 w 377" name="T38"/>
                <a:gd fmla="*/ 2147483647 h 393" name="T39"/>
                <a:gd fmla="*/ 2147483647 w 377" name="T40"/>
                <a:gd fmla="*/ 2147483647 h 393" name="T41"/>
                <a:gd fmla="*/ 2147483647 w 377" name="T42"/>
                <a:gd fmla="*/ 2147483647 h 393" name="T43"/>
                <a:gd fmla="*/ 2147483647 w 377" name="T44"/>
                <a:gd fmla="*/ 2147483647 h 393" name="T45"/>
                <a:gd fmla="*/ 2147483647 w 377" name="T46"/>
                <a:gd fmla="*/ 2147483647 h 393" name="T47"/>
                <a:gd fmla="*/ 2147483647 w 377" name="T48"/>
                <a:gd fmla="*/ 2147483647 h 393" name="T49"/>
                <a:gd fmla="*/ 2147483647 w 377" name="T50"/>
                <a:gd fmla="*/ 2147483647 h 393" name="T51"/>
                <a:gd fmla="*/ 2147483647 w 377" name="T52"/>
                <a:gd fmla="*/ 2147483647 h 393" name="T53"/>
                <a:gd fmla="*/ 2147483647 w 377" name="T54"/>
                <a:gd fmla="*/ 2147483647 h 393" name="T55"/>
                <a:gd fmla="*/ 2147483647 w 377" name="T56"/>
                <a:gd fmla="*/ 2147483647 h 393" name="T57"/>
                <a:gd fmla="*/ 2147483647 w 377" name="T58"/>
                <a:gd fmla="*/ 2147483647 h 393" name="T59"/>
                <a:gd fmla="*/ 2147483647 w 377" name="T60"/>
                <a:gd fmla="*/ 2147483647 h 393" name="T61"/>
                <a:gd fmla="*/ 2147483647 w 377" name="T62"/>
                <a:gd fmla="*/ 2147483647 h 393" name="T63"/>
                <a:gd fmla="*/ 2147483647 w 377" name="T64"/>
                <a:gd fmla="*/ 2147483647 h 393" name="T65"/>
                <a:gd fmla="*/ 2147483647 w 377" name="T66"/>
                <a:gd fmla="*/ 2147483647 h 393" name="T67"/>
                <a:gd fmla="*/ 2147483647 w 377" name="T68"/>
                <a:gd fmla="*/ 2147483647 h 393" name="T69"/>
                <a:gd fmla="*/ 2147483647 w 377" name="T70"/>
                <a:gd fmla="*/ 2147483647 h 393" name="T71"/>
                <a:gd fmla="*/ 2147483647 w 377" name="T72"/>
                <a:gd fmla="*/ 2147483647 h 393" name="T73"/>
                <a:gd fmla="*/ 2147483647 w 377" name="T74"/>
                <a:gd fmla="*/ 2147483647 h 393" name="T75"/>
                <a:gd fmla="*/ 2147483647 w 377" name="T76"/>
                <a:gd fmla="*/ 2147483647 h 393" name="T77"/>
                <a:gd fmla="*/ 2147483647 w 377" name="T78"/>
                <a:gd fmla="*/ 2147483647 h 393" name="T79"/>
                <a:gd fmla="*/ 2147483647 w 377" name="T80"/>
                <a:gd fmla="*/ 2147483647 h 393" name="T81"/>
                <a:gd fmla="*/ 2147483647 w 377" name="T82"/>
                <a:gd fmla="*/ 2147483647 h 393" name="T83"/>
                <a:gd fmla="*/ 2147483647 w 377" name="T84"/>
                <a:gd fmla="*/ 2147483647 h 393" name="T85"/>
                <a:gd fmla="*/ 2147483647 w 377" name="T86"/>
                <a:gd fmla="*/ 2147483647 h 393" name="T87"/>
                <a:gd fmla="*/ 2147483647 w 377" name="T88"/>
                <a:gd fmla="*/ 2147483647 h 393" name="T89"/>
                <a:gd fmla="*/ 2147483647 w 377" name="T90"/>
                <a:gd fmla="*/ 2147483647 h 393"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w 377" name="T138"/>
                <a:gd fmla="*/ 0 h 393" name="T139"/>
                <a:gd fmla="*/ 377 w 377" name="T140"/>
                <a:gd fmla="*/ 393 h 393" name="T141"/>
              </a:gd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b="T141" l="T138" r="T140" t="T139"/>
              <a:pathLst>
                <a:path h="393" w="377">
                  <a:moveTo>
                    <a:pt x="376" y="176"/>
                  </a:moveTo>
                  <a:lnTo>
                    <a:pt x="336" y="120"/>
                  </a:lnTo>
                  <a:lnTo>
                    <a:pt x="344" y="96"/>
                  </a:lnTo>
                  <a:lnTo>
                    <a:pt x="312" y="40"/>
                  </a:lnTo>
                  <a:lnTo>
                    <a:pt x="288" y="8"/>
                  </a:lnTo>
                  <a:lnTo>
                    <a:pt x="280" y="40"/>
                  </a:lnTo>
                  <a:lnTo>
                    <a:pt x="264" y="0"/>
                  </a:lnTo>
                  <a:lnTo>
                    <a:pt x="232" y="0"/>
                  </a:lnTo>
                  <a:lnTo>
                    <a:pt x="240" y="24"/>
                  </a:lnTo>
                  <a:lnTo>
                    <a:pt x="200" y="56"/>
                  </a:lnTo>
                  <a:lnTo>
                    <a:pt x="176" y="56"/>
                  </a:lnTo>
                  <a:lnTo>
                    <a:pt x="48" y="144"/>
                  </a:lnTo>
                  <a:lnTo>
                    <a:pt x="24" y="112"/>
                  </a:lnTo>
                  <a:lnTo>
                    <a:pt x="8" y="112"/>
                  </a:lnTo>
                  <a:lnTo>
                    <a:pt x="16" y="136"/>
                  </a:lnTo>
                  <a:lnTo>
                    <a:pt x="16" y="160"/>
                  </a:lnTo>
                  <a:lnTo>
                    <a:pt x="24" y="184"/>
                  </a:lnTo>
                  <a:lnTo>
                    <a:pt x="8" y="184"/>
                  </a:lnTo>
                  <a:lnTo>
                    <a:pt x="8" y="216"/>
                  </a:lnTo>
                  <a:lnTo>
                    <a:pt x="0" y="232"/>
                  </a:lnTo>
                  <a:lnTo>
                    <a:pt x="32" y="240"/>
                  </a:lnTo>
                  <a:lnTo>
                    <a:pt x="64" y="296"/>
                  </a:lnTo>
                  <a:lnTo>
                    <a:pt x="104" y="240"/>
                  </a:lnTo>
                  <a:lnTo>
                    <a:pt x="120" y="208"/>
                  </a:lnTo>
                  <a:lnTo>
                    <a:pt x="160" y="200"/>
                  </a:lnTo>
                  <a:lnTo>
                    <a:pt x="184" y="216"/>
                  </a:lnTo>
                  <a:lnTo>
                    <a:pt x="184" y="224"/>
                  </a:lnTo>
                  <a:lnTo>
                    <a:pt x="192" y="224"/>
                  </a:lnTo>
                  <a:lnTo>
                    <a:pt x="168" y="280"/>
                  </a:lnTo>
                  <a:lnTo>
                    <a:pt x="152" y="280"/>
                  </a:lnTo>
                  <a:lnTo>
                    <a:pt x="160" y="312"/>
                  </a:lnTo>
                  <a:lnTo>
                    <a:pt x="152" y="320"/>
                  </a:lnTo>
                  <a:lnTo>
                    <a:pt x="168" y="320"/>
                  </a:lnTo>
                  <a:lnTo>
                    <a:pt x="136" y="376"/>
                  </a:lnTo>
                  <a:lnTo>
                    <a:pt x="144" y="392"/>
                  </a:lnTo>
                  <a:lnTo>
                    <a:pt x="160" y="376"/>
                  </a:lnTo>
                  <a:lnTo>
                    <a:pt x="168" y="352"/>
                  </a:lnTo>
                  <a:lnTo>
                    <a:pt x="184" y="352"/>
                  </a:lnTo>
                  <a:lnTo>
                    <a:pt x="200" y="336"/>
                  </a:lnTo>
                  <a:lnTo>
                    <a:pt x="200" y="312"/>
                  </a:lnTo>
                  <a:lnTo>
                    <a:pt x="256" y="280"/>
                  </a:lnTo>
                  <a:lnTo>
                    <a:pt x="304" y="264"/>
                  </a:lnTo>
                  <a:lnTo>
                    <a:pt x="312" y="224"/>
                  </a:lnTo>
                  <a:lnTo>
                    <a:pt x="344" y="200"/>
                  </a:lnTo>
                  <a:lnTo>
                    <a:pt x="368" y="192"/>
                  </a:lnTo>
                  <a:lnTo>
                    <a:pt x="376" y="176"/>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01" name="Freeform 10"/>
            <p:cNvSpPr>
              <a:spLocks noChangeArrowheads="1"/>
            </p:cNvSpPr>
            <p:nvPr/>
          </p:nvSpPr>
          <p:spPr bwMode="auto">
            <a:xfrm>
              <a:off x="4151312" y="1492250"/>
              <a:ext cx="671513" cy="944562"/>
            </a:xfrm>
            <a:custGeom>
              <a:gdLst>
                <a:gd fmla="*/ 2147483647 w 353" name="T0"/>
                <a:gd fmla="*/ 2147483647 h 537" name="T1"/>
                <a:gd fmla="*/ 2147483647 w 353" name="T2"/>
                <a:gd fmla="*/ 2147483647 h 537" name="T3"/>
                <a:gd fmla="*/ 2147483647 w 353" name="T4"/>
                <a:gd fmla="*/ 2147483647 h 537" name="T5"/>
                <a:gd fmla="*/ 2147483647 w 353" name="T6"/>
                <a:gd fmla="*/ 0 h 537" name="T7"/>
                <a:gd fmla="*/ 2147483647 w 353" name="T8"/>
                <a:gd fmla="*/ 2147483647 h 537" name="T9"/>
                <a:gd fmla="*/ 2147483647 w 353" name="T10"/>
                <a:gd fmla="*/ 2147483647 h 537" name="T11"/>
                <a:gd fmla="*/ 2147483647 w 353" name="T12"/>
                <a:gd fmla="*/ 2147483647 h 537" name="T13"/>
                <a:gd fmla="*/ 2147483647 w 353" name="T14"/>
                <a:gd fmla="*/ 2147483647 h 537" name="T15"/>
                <a:gd fmla="*/ 2147483647 w 353" name="T16"/>
                <a:gd fmla="*/ 2147483647 h 537" name="T17"/>
                <a:gd fmla="*/ 2147483647 w 353" name="T18"/>
                <a:gd fmla="*/ 2147483647 h 537" name="T19"/>
                <a:gd fmla="*/ 2147483647 w 353" name="T20"/>
                <a:gd fmla="*/ 2147483647 h 537" name="T21"/>
                <a:gd fmla="*/ 2147483647 w 353" name="T22"/>
                <a:gd fmla="*/ 2147483647 h 537" name="T23"/>
                <a:gd fmla="*/ 2147483647 w 353" name="T24"/>
                <a:gd fmla="*/ 2147483647 h 537" name="T25"/>
                <a:gd fmla="*/ 2147483647 w 353" name="T26"/>
                <a:gd fmla="*/ 2147483647 h 537" name="T27"/>
                <a:gd fmla="*/ 2147483647 w 353" name="T28"/>
                <a:gd fmla="*/ 2147483647 h 537" name="T29"/>
                <a:gd fmla="*/ 2147483647 w 353" name="T30"/>
                <a:gd fmla="*/ 2147483647 h 537" name="T31"/>
                <a:gd fmla="*/ 2147483647 w 353" name="T32"/>
                <a:gd fmla="*/ 2147483647 h 537" name="T33"/>
                <a:gd fmla="*/ 2147483647 w 353" name="T34"/>
                <a:gd fmla="*/ 2147483647 h 537" name="T35"/>
                <a:gd fmla="*/ 2147483647 w 353" name="T36"/>
                <a:gd fmla="*/ 2147483647 h 537" name="T37"/>
                <a:gd fmla="*/ 2147483647 w 353" name="T38"/>
                <a:gd fmla="*/ 2147483647 h 537" name="T39"/>
                <a:gd fmla="*/ 2147483647 w 353" name="T40"/>
                <a:gd fmla="*/ 2147483647 h 537" name="T41"/>
                <a:gd fmla="*/ 2147483647 w 353" name="T42"/>
                <a:gd fmla="*/ 2147483647 h 537" name="T43"/>
                <a:gd fmla="*/ 2147483647 w 353" name="T44"/>
                <a:gd fmla="*/ 2147483647 h 537" name="T45"/>
                <a:gd fmla="*/ 2147483647 w 353" name="T46"/>
                <a:gd fmla="*/ 2147483647 h 537" name="T47"/>
                <a:gd fmla="*/ 2147483647 w 353" name="T48"/>
                <a:gd fmla="*/ 2147483647 h 537" name="T49"/>
                <a:gd fmla="*/ 2147483647 w 353" name="T50"/>
                <a:gd fmla="*/ 2147483647 h 537" name="T51"/>
                <a:gd fmla="*/ 2147483647 w 353" name="T52"/>
                <a:gd fmla="*/ 2147483647 h 537" name="T53"/>
                <a:gd fmla="*/ 2147483647 w 353" name="T54"/>
                <a:gd fmla="*/ 2147483647 h 537" name="T55"/>
                <a:gd fmla="*/ 2147483647 w 353" name="T56"/>
                <a:gd fmla="*/ 2147483647 h 537" name="T57"/>
                <a:gd fmla="*/ 2147483647 w 353" name="T58"/>
                <a:gd fmla="*/ 2147483647 h 537" name="T59"/>
                <a:gd fmla="*/ 2147483647 w 353" name="T60"/>
                <a:gd fmla="*/ 2147483647 h 537" name="T61"/>
                <a:gd fmla="*/ 2147483647 w 353" name="T62"/>
                <a:gd fmla="*/ 2147483647 h 537" name="T63"/>
                <a:gd fmla="*/ 2147483647 w 353" name="T64"/>
                <a:gd fmla="*/ 2147483647 h 537"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w 353" name="T99"/>
                <a:gd fmla="*/ 0 h 537" name="T100"/>
                <a:gd fmla="*/ 353 w 353" name="T101"/>
                <a:gd fmla="*/ 537 h 537" name="T102"/>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T102" l="T99" r="T101" t="T100"/>
              <a:pathLst>
                <a:path h="537" w="353">
                  <a:moveTo>
                    <a:pt x="352" y="208"/>
                  </a:moveTo>
                  <a:lnTo>
                    <a:pt x="320" y="160"/>
                  </a:lnTo>
                  <a:lnTo>
                    <a:pt x="288" y="152"/>
                  </a:lnTo>
                  <a:lnTo>
                    <a:pt x="296" y="96"/>
                  </a:lnTo>
                  <a:lnTo>
                    <a:pt x="264" y="104"/>
                  </a:lnTo>
                  <a:lnTo>
                    <a:pt x="248" y="88"/>
                  </a:lnTo>
                  <a:lnTo>
                    <a:pt x="248" y="48"/>
                  </a:lnTo>
                  <a:lnTo>
                    <a:pt x="224" y="0"/>
                  </a:lnTo>
                  <a:lnTo>
                    <a:pt x="176" y="24"/>
                  </a:lnTo>
                  <a:lnTo>
                    <a:pt x="176" y="64"/>
                  </a:lnTo>
                  <a:lnTo>
                    <a:pt x="144" y="56"/>
                  </a:lnTo>
                  <a:lnTo>
                    <a:pt x="136" y="80"/>
                  </a:lnTo>
                  <a:lnTo>
                    <a:pt x="112" y="72"/>
                  </a:lnTo>
                  <a:lnTo>
                    <a:pt x="80" y="104"/>
                  </a:lnTo>
                  <a:lnTo>
                    <a:pt x="56" y="56"/>
                  </a:lnTo>
                  <a:lnTo>
                    <a:pt x="32" y="72"/>
                  </a:lnTo>
                  <a:lnTo>
                    <a:pt x="24" y="112"/>
                  </a:lnTo>
                  <a:lnTo>
                    <a:pt x="8" y="120"/>
                  </a:lnTo>
                  <a:lnTo>
                    <a:pt x="32" y="184"/>
                  </a:lnTo>
                  <a:lnTo>
                    <a:pt x="56" y="200"/>
                  </a:lnTo>
                  <a:lnTo>
                    <a:pt x="32" y="216"/>
                  </a:lnTo>
                  <a:lnTo>
                    <a:pt x="24" y="232"/>
                  </a:lnTo>
                  <a:lnTo>
                    <a:pt x="56" y="232"/>
                  </a:lnTo>
                  <a:lnTo>
                    <a:pt x="64" y="272"/>
                  </a:lnTo>
                  <a:lnTo>
                    <a:pt x="48" y="304"/>
                  </a:lnTo>
                  <a:lnTo>
                    <a:pt x="32" y="288"/>
                  </a:lnTo>
                  <a:lnTo>
                    <a:pt x="16" y="304"/>
                  </a:lnTo>
                  <a:lnTo>
                    <a:pt x="16" y="328"/>
                  </a:lnTo>
                  <a:lnTo>
                    <a:pt x="0" y="344"/>
                  </a:lnTo>
                  <a:lnTo>
                    <a:pt x="32" y="400"/>
                  </a:lnTo>
                  <a:lnTo>
                    <a:pt x="8" y="488"/>
                  </a:lnTo>
                  <a:lnTo>
                    <a:pt x="24" y="512"/>
                  </a:lnTo>
                  <a:lnTo>
                    <a:pt x="72" y="512"/>
                  </a:lnTo>
                  <a:lnTo>
                    <a:pt x="88" y="528"/>
                  </a:lnTo>
                  <a:lnTo>
                    <a:pt x="128" y="536"/>
                  </a:lnTo>
                  <a:lnTo>
                    <a:pt x="112" y="512"/>
                  </a:lnTo>
                  <a:lnTo>
                    <a:pt x="120" y="480"/>
                  </a:lnTo>
                  <a:lnTo>
                    <a:pt x="152" y="424"/>
                  </a:lnTo>
                  <a:lnTo>
                    <a:pt x="192" y="384"/>
                  </a:lnTo>
                  <a:lnTo>
                    <a:pt x="232" y="376"/>
                  </a:lnTo>
                  <a:lnTo>
                    <a:pt x="248" y="360"/>
                  </a:lnTo>
                  <a:lnTo>
                    <a:pt x="240" y="344"/>
                  </a:lnTo>
                  <a:lnTo>
                    <a:pt x="224" y="312"/>
                  </a:lnTo>
                  <a:lnTo>
                    <a:pt x="192" y="320"/>
                  </a:lnTo>
                  <a:lnTo>
                    <a:pt x="176" y="312"/>
                  </a:lnTo>
                  <a:lnTo>
                    <a:pt x="184" y="288"/>
                  </a:lnTo>
                  <a:lnTo>
                    <a:pt x="184" y="248"/>
                  </a:lnTo>
                  <a:lnTo>
                    <a:pt x="160" y="264"/>
                  </a:lnTo>
                  <a:lnTo>
                    <a:pt x="128" y="256"/>
                  </a:lnTo>
                  <a:lnTo>
                    <a:pt x="104" y="256"/>
                  </a:lnTo>
                  <a:lnTo>
                    <a:pt x="104" y="224"/>
                  </a:lnTo>
                  <a:lnTo>
                    <a:pt x="136" y="168"/>
                  </a:lnTo>
                  <a:lnTo>
                    <a:pt x="152" y="168"/>
                  </a:lnTo>
                  <a:lnTo>
                    <a:pt x="160" y="136"/>
                  </a:lnTo>
                  <a:lnTo>
                    <a:pt x="176" y="136"/>
                  </a:lnTo>
                  <a:lnTo>
                    <a:pt x="192" y="152"/>
                  </a:lnTo>
                  <a:lnTo>
                    <a:pt x="216" y="152"/>
                  </a:lnTo>
                  <a:lnTo>
                    <a:pt x="208" y="184"/>
                  </a:lnTo>
                  <a:lnTo>
                    <a:pt x="208" y="200"/>
                  </a:lnTo>
                  <a:lnTo>
                    <a:pt x="224" y="200"/>
                  </a:lnTo>
                  <a:lnTo>
                    <a:pt x="224" y="232"/>
                  </a:lnTo>
                  <a:lnTo>
                    <a:pt x="256" y="256"/>
                  </a:lnTo>
                  <a:lnTo>
                    <a:pt x="264" y="280"/>
                  </a:lnTo>
                  <a:lnTo>
                    <a:pt x="272" y="288"/>
                  </a:lnTo>
                  <a:lnTo>
                    <a:pt x="312" y="256"/>
                  </a:lnTo>
                  <a:lnTo>
                    <a:pt x="328" y="216"/>
                  </a:lnTo>
                  <a:lnTo>
                    <a:pt x="352" y="208"/>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02" name="Freeform 11"/>
            <p:cNvSpPr>
              <a:spLocks noChangeArrowheads="1"/>
            </p:cNvSpPr>
            <p:nvPr/>
          </p:nvSpPr>
          <p:spPr bwMode="auto">
            <a:xfrm>
              <a:off x="4346575" y="1731962"/>
              <a:ext cx="215900" cy="225425"/>
            </a:xfrm>
            <a:custGeom>
              <a:gdLst>
                <a:gd fmla="*/ 2147483647 w 113" name="T0"/>
                <a:gd fmla="*/ 2147483647 h 129" name="T1"/>
                <a:gd fmla="*/ 2147483647 w 113" name="T2"/>
                <a:gd fmla="*/ 2147483647 h 129" name="T3"/>
                <a:gd fmla="*/ 2147483647 w 113" name="T4"/>
                <a:gd fmla="*/ 2147483647 h 129" name="T5"/>
                <a:gd fmla="*/ 2147483647 w 113" name="T6"/>
                <a:gd fmla="*/ 2147483647 h 129" name="T7"/>
                <a:gd fmla="*/ 2147483647 w 113" name="T8"/>
                <a:gd fmla="*/ 0 h 129" name="T9"/>
                <a:gd fmla="*/ 2147483647 w 113" name="T10"/>
                <a:gd fmla="*/ 0 h 129" name="T11"/>
                <a:gd fmla="*/ 2147483647 w 113" name="T12"/>
                <a:gd fmla="*/ 2147483647 h 129" name="T13"/>
                <a:gd fmla="*/ 2147483647 w 113" name="T14"/>
                <a:gd fmla="*/ 2147483647 h 129" name="T15"/>
                <a:gd fmla="*/ 0 w 113" name="T16"/>
                <a:gd fmla="*/ 2147483647 h 129" name="T17"/>
                <a:gd fmla="*/ 0 w 113" name="T18"/>
                <a:gd fmla="*/ 2147483647 h 129" name="T19"/>
                <a:gd fmla="*/ 2147483647 w 113" name="T20"/>
                <a:gd fmla="*/ 2147483647 h 129" name="T21"/>
                <a:gd fmla="*/ 2147483647 w 113" name="T22"/>
                <a:gd fmla="*/ 2147483647 h 129" name="T23"/>
                <a:gd fmla="*/ 2147483647 w 113" name="T24"/>
                <a:gd fmla="*/ 2147483647 h 129" name="T25"/>
                <a:gd fmla="*/ 2147483647 w 113" name="T26"/>
                <a:gd fmla="*/ 2147483647 h 129" name="T27"/>
                <a:gd fmla="*/ 2147483647 w 113" name="T28"/>
                <a:gd fmla="*/ 2147483647 h 129" name="T29"/>
                <a:gd fmla="*/ 2147483647 w 113" name="T30"/>
                <a:gd fmla="*/ 2147483647 h 129" name="T31"/>
                <a:gd fmla="*/ 2147483647 w 113" name="T32"/>
                <a:gd fmla="*/ 2147483647 h 129"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113" name="T51"/>
                <a:gd fmla="*/ 0 h 129" name="T52"/>
                <a:gd fmla="*/ 113 w 113" name="T53"/>
                <a:gd fmla="*/ 129 h 129"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129" w="113">
                  <a:moveTo>
                    <a:pt x="112" y="64"/>
                  </a:moveTo>
                  <a:lnTo>
                    <a:pt x="96" y="40"/>
                  </a:lnTo>
                  <a:lnTo>
                    <a:pt x="112" y="16"/>
                  </a:lnTo>
                  <a:lnTo>
                    <a:pt x="80" y="16"/>
                  </a:lnTo>
                  <a:lnTo>
                    <a:pt x="72" y="0"/>
                  </a:lnTo>
                  <a:lnTo>
                    <a:pt x="56" y="0"/>
                  </a:lnTo>
                  <a:lnTo>
                    <a:pt x="48" y="32"/>
                  </a:lnTo>
                  <a:lnTo>
                    <a:pt x="32" y="32"/>
                  </a:lnTo>
                  <a:lnTo>
                    <a:pt x="0" y="88"/>
                  </a:lnTo>
                  <a:lnTo>
                    <a:pt x="0" y="120"/>
                  </a:lnTo>
                  <a:lnTo>
                    <a:pt x="32" y="120"/>
                  </a:lnTo>
                  <a:lnTo>
                    <a:pt x="48" y="128"/>
                  </a:lnTo>
                  <a:lnTo>
                    <a:pt x="80" y="112"/>
                  </a:lnTo>
                  <a:lnTo>
                    <a:pt x="80" y="96"/>
                  </a:lnTo>
                  <a:lnTo>
                    <a:pt x="72" y="80"/>
                  </a:lnTo>
                  <a:lnTo>
                    <a:pt x="96" y="80"/>
                  </a:lnTo>
                  <a:lnTo>
                    <a:pt x="112" y="64"/>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03" name="Freeform 12"/>
            <p:cNvSpPr>
              <a:spLocks noChangeArrowheads="1"/>
            </p:cNvSpPr>
            <p:nvPr/>
          </p:nvSpPr>
          <p:spPr bwMode="auto">
            <a:xfrm>
              <a:off x="4484687" y="1843087"/>
              <a:ext cx="169863" cy="212725"/>
            </a:xfrm>
            <a:custGeom>
              <a:gdLst>
                <a:gd fmla="*/ 2147483647 w 89" name="T0"/>
                <a:gd fmla="*/ 2147483647 h 121" name="T1"/>
                <a:gd fmla="*/ 2147483647 w 89" name="T2"/>
                <a:gd fmla="*/ 2147483647 h 121" name="T3"/>
                <a:gd fmla="*/ 2147483647 w 89" name="T4"/>
                <a:gd fmla="*/ 2147483647 h 121" name="T5"/>
                <a:gd fmla="*/ 2147483647 w 89" name="T6"/>
                <a:gd fmla="*/ 2147483647 h 121" name="T7"/>
                <a:gd fmla="*/ 2147483647 w 89" name="T8"/>
                <a:gd fmla="*/ 0 h 121" name="T9"/>
                <a:gd fmla="*/ 2147483647 w 89" name="T10"/>
                <a:gd fmla="*/ 2147483647 h 121" name="T11"/>
                <a:gd fmla="*/ 2147483647 w 89" name="T12"/>
                <a:gd fmla="*/ 2147483647 h 121" name="T13"/>
                <a:gd fmla="*/ 2147483647 w 89" name="T14"/>
                <a:gd fmla="*/ 2147483647 h 121" name="T15"/>
                <a:gd fmla="*/ 0 w 89" name="T16"/>
                <a:gd fmla="*/ 2147483647 h 121" name="T17"/>
                <a:gd fmla="*/ 2147483647 w 89" name="T18"/>
                <a:gd fmla="*/ 2147483647 h 121" name="T19"/>
                <a:gd fmla="*/ 2147483647 w 89" name="T20"/>
                <a:gd fmla="*/ 2147483647 h 121" name="T21"/>
                <a:gd fmla="*/ 2147483647 w 89" name="T22"/>
                <a:gd fmla="*/ 2147483647 h 121" name="T23"/>
                <a:gd fmla="*/ 2147483647 w 89" name="T24"/>
                <a:gd fmla="*/ 2147483647 h 121"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w 89" name="T39"/>
                <a:gd fmla="*/ 0 h 121" name="T40"/>
                <a:gd fmla="*/ 89 w 89" name="T41"/>
                <a:gd fmla="*/ 121 h 121" name="T42"/>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T42" l="T39" r="T41" t="T40"/>
              <a:pathLst>
                <a:path h="120" w="89">
                  <a:moveTo>
                    <a:pt x="88" y="80"/>
                  </a:moveTo>
                  <a:lnTo>
                    <a:pt x="80" y="56"/>
                  </a:lnTo>
                  <a:lnTo>
                    <a:pt x="56" y="40"/>
                  </a:lnTo>
                  <a:lnTo>
                    <a:pt x="48" y="8"/>
                  </a:lnTo>
                  <a:lnTo>
                    <a:pt x="32" y="0"/>
                  </a:lnTo>
                  <a:lnTo>
                    <a:pt x="24" y="8"/>
                  </a:lnTo>
                  <a:lnTo>
                    <a:pt x="32" y="48"/>
                  </a:lnTo>
                  <a:lnTo>
                    <a:pt x="8" y="48"/>
                  </a:lnTo>
                  <a:lnTo>
                    <a:pt x="0" y="112"/>
                  </a:lnTo>
                  <a:lnTo>
                    <a:pt x="16" y="120"/>
                  </a:lnTo>
                  <a:lnTo>
                    <a:pt x="56" y="112"/>
                  </a:lnTo>
                  <a:lnTo>
                    <a:pt x="56" y="80"/>
                  </a:lnTo>
                  <a:lnTo>
                    <a:pt x="88" y="80"/>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04" name="Freeform 13"/>
            <p:cNvSpPr>
              <a:spLocks noChangeArrowheads="1"/>
            </p:cNvSpPr>
            <p:nvPr/>
          </p:nvSpPr>
          <p:spPr bwMode="auto">
            <a:xfrm>
              <a:off x="4484687" y="1857375"/>
              <a:ext cx="65088" cy="71437"/>
            </a:xfrm>
            <a:custGeom>
              <a:gdLst>
                <a:gd fmla="*/ 2147483647 w 33" name="T0"/>
                <a:gd fmla="*/ 2147483647 h 41" name="T1"/>
                <a:gd fmla="*/ 2147483647 w 33" name="T2"/>
                <a:gd fmla="*/ 2147483647 h 41" name="T3"/>
                <a:gd fmla="*/ 2147483647 w 33" name="T4"/>
                <a:gd fmla="*/ 2147483647 h 41" name="T5"/>
                <a:gd fmla="*/ 0 w 33" name="T6"/>
                <a:gd fmla="*/ 0 h 41" name="T7"/>
                <a:gd fmla="*/ 2147483647 w 33" name="T8"/>
                <a:gd fmla="*/ 2147483647 h 41" name="T9"/>
                <a:gd fmla="*/ 2147483647 w 33" name="T10"/>
                <a:gd fmla="*/ 2147483647 h 41" name="T11"/>
                <a:gd fmla="*/ 0 60000 65536" name="T12"/>
                <a:gd fmla="*/ 0 60000 65536" name="T13"/>
                <a:gd fmla="*/ 0 60000 65536" name="T14"/>
                <a:gd fmla="*/ 0 60000 65536" name="T15"/>
                <a:gd fmla="*/ 0 60000 65536" name="T16"/>
                <a:gd fmla="*/ 0 60000 65536" name="T17"/>
                <a:gd fmla="*/ 0 w 33" name="T18"/>
                <a:gd fmla="*/ 0 h 41" name="T19"/>
                <a:gd fmla="*/ 33 w 33" name="T20"/>
                <a:gd fmla="*/ 41 h 41" name="T21"/>
              </a:gdLst>
              <a:cxnLst>
                <a:cxn ang="T12">
                  <a:pos x="T0" y="T1"/>
                </a:cxn>
                <a:cxn ang="T13">
                  <a:pos x="T2" y="T3"/>
                </a:cxn>
                <a:cxn ang="T14">
                  <a:pos x="T4" y="T5"/>
                </a:cxn>
                <a:cxn ang="T15">
                  <a:pos x="T6" y="T7"/>
                </a:cxn>
                <a:cxn ang="T16">
                  <a:pos x="T8" y="T9"/>
                </a:cxn>
                <a:cxn ang="T17">
                  <a:pos x="T10" y="T11"/>
                </a:cxn>
              </a:cxnLst>
              <a:rect b="T21" l="T18" r="T20" t="T19"/>
              <a:pathLst>
                <a:path h="41" w="33">
                  <a:moveTo>
                    <a:pt x="32" y="40"/>
                  </a:moveTo>
                  <a:lnTo>
                    <a:pt x="8" y="40"/>
                  </a:lnTo>
                  <a:lnTo>
                    <a:pt x="8" y="24"/>
                  </a:lnTo>
                  <a:lnTo>
                    <a:pt x="0" y="0"/>
                  </a:lnTo>
                  <a:lnTo>
                    <a:pt x="24" y="8"/>
                  </a:lnTo>
                  <a:lnTo>
                    <a:pt x="32" y="40"/>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05" name="Freeform 14"/>
            <p:cNvSpPr>
              <a:spLocks noChangeArrowheads="1"/>
            </p:cNvSpPr>
            <p:nvPr/>
          </p:nvSpPr>
          <p:spPr bwMode="auto">
            <a:xfrm>
              <a:off x="4332287" y="2111375"/>
              <a:ext cx="827088" cy="509587"/>
            </a:xfrm>
            <a:custGeom>
              <a:gdLst>
                <a:gd fmla="*/ 2147483647 w 433" name="T0"/>
                <a:gd fmla="*/ 2147483647 h 289" name="T1"/>
                <a:gd fmla="*/ 2147483647 w 433" name="T2"/>
                <a:gd fmla="*/ 2147483647 h 289" name="T3"/>
                <a:gd fmla="*/ 2147483647 w 433" name="T4"/>
                <a:gd fmla="*/ 2147483647 h 289" name="T5"/>
                <a:gd fmla="*/ 2147483647 w 433" name="T6"/>
                <a:gd fmla="*/ 2147483647 h 289" name="T7"/>
                <a:gd fmla="*/ 2147483647 w 433" name="T8"/>
                <a:gd fmla="*/ 2147483647 h 289" name="T9"/>
                <a:gd fmla="*/ 2147483647 w 433" name="T10"/>
                <a:gd fmla="*/ 2147483647 h 289" name="T11"/>
                <a:gd fmla="*/ 2147483647 w 433" name="T12"/>
                <a:gd fmla="*/ 2147483647 h 289" name="T13"/>
                <a:gd fmla="*/ 2147483647 w 433" name="T14"/>
                <a:gd fmla="*/ 2147483647 h 289" name="T15"/>
                <a:gd fmla="*/ 2147483647 w 433" name="T16"/>
                <a:gd fmla="*/ 2147483647 h 289" name="T17"/>
                <a:gd fmla="*/ 2147483647 w 433" name="T18"/>
                <a:gd fmla="*/ 2147483647 h 289" name="T19"/>
                <a:gd fmla="*/ 0 w 433" name="T20"/>
                <a:gd fmla="*/ 2147483647 h 289" name="T21"/>
                <a:gd fmla="*/ 2147483647 w 433" name="T22"/>
                <a:gd fmla="*/ 2147483647 h 289" name="T23"/>
                <a:gd fmla="*/ 2147483647 w 433" name="T24"/>
                <a:gd fmla="*/ 2147483647 h 289" name="T25"/>
                <a:gd fmla="*/ 2147483647 w 433" name="T26"/>
                <a:gd fmla="*/ 2147483647 h 289" name="T27"/>
                <a:gd fmla="*/ 2147483647 w 433" name="T28"/>
                <a:gd fmla="*/ 2147483647 h 289" name="T29"/>
                <a:gd fmla="*/ 2147483647 w 433" name="T30"/>
                <a:gd fmla="*/ 2147483647 h 289" name="T31"/>
                <a:gd fmla="*/ 2147483647 w 433" name="T32"/>
                <a:gd fmla="*/ 2147483647 h 289" name="T33"/>
                <a:gd fmla="*/ 2147483647 w 433" name="T34"/>
                <a:gd fmla="*/ 2147483647 h 289" name="T35"/>
                <a:gd fmla="*/ 2147483647 w 433" name="T36"/>
                <a:gd fmla="*/ 2147483647 h 289" name="T37"/>
                <a:gd fmla="*/ 2147483647 w 433" name="T38"/>
                <a:gd fmla="*/ 2147483647 h 289" name="T39"/>
                <a:gd fmla="*/ 2147483647 w 433" name="T40"/>
                <a:gd fmla="*/ 2147483647 h 289" name="T41"/>
                <a:gd fmla="*/ 2147483647 w 433" name="T42"/>
                <a:gd fmla="*/ 2147483647 h 289" name="T43"/>
                <a:gd fmla="*/ 2147483647 w 433" name="T44"/>
                <a:gd fmla="*/ 2147483647 h 289" name="T45"/>
                <a:gd fmla="*/ 2147483647 w 433" name="T46"/>
                <a:gd fmla="*/ 2147483647 h 289" name="T47"/>
                <a:gd fmla="*/ 2147483647 w 433" name="T48"/>
                <a:gd fmla="*/ 2147483647 h 289" name="T49"/>
                <a:gd fmla="*/ 2147483647 w 433" name="T50"/>
                <a:gd fmla="*/ 2147483647 h 289" name="T51"/>
                <a:gd fmla="*/ 2147483647 w 433" name="T52"/>
                <a:gd fmla="*/ 2147483647 h 289" name="T53"/>
                <a:gd fmla="*/ 2147483647 w 433" name="T54"/>
                <a:gd fmla="*/ 2147483647 h 289" name="T55"/>
                <a:gd fmla="*/ 2147483647 w 433" name="T56"/>
                <a:gd fmla="*/ 2147483647 h 289" name="T57"/>
                <a:gd fmla="*/ 2147483647 w 433" name="T58"/>
                <a:gd fmla="*/ 2147483647 h 289" name="T59"/>
                <a:gd fmla="*/ 2147483647 w 433" name="T60"/>
                <a:gd fmla="*/ 2147483647 h 289" name="T61"/>
                <a:gd fmla="*/ 2147483647 w 433" name="T62"/>
                <a:gd fmla="*/ 2147483647 h 289" name="T63"/>
                <a:gd fmla="*/ 2147483647 w 433" name="T64"/>
                <a:gd fmla="*/ 2147483647 h 289" name="T65"/>
                <a:gd fmla="*/ 2147483647 w 433" name="T66"/>
                <a:gd fmla="*/ 2147483647 h 289" name="T67"/>
                <a:gd fmla="*/ 2147483647 w 433" name="T68"/>
                <a:gd fmla="*/ 2147483647 h 289" name="T69"/>
                <a:gd fmla="*/ 2147483647 w 433" name="T70"/>
                <a:gd fmla="*/ 2147483647 h 289" name="T71"/>
                <a:gd fmla="*/ 2147483647 w 433" name="T72"/>
                <a:gd fmla="*/ 2147483647 h 289" name="T73"/>
                <a:gd fmla="*/ 2147483647 w 433" name="T74"/>
                <a:gd fmla="*/ 2147483647 h 289" name="T75"/>
                <a:gd fmla="*/ 2147483647 w 433" name="T76"/>
                <a:gd fmla="*/ 2147483647 h 289" name="T77"/>
                <a:gd fmla="*/ 2147483647 w 433" name="T78"/>
                <a:gd fmla="*/ 0 h 289" name="T79"/>
                <a:gd fmla="*/ 2147483647 w 433" name="T80"/>
                <a:gd fmla="*/ 2147483647 h 289" name="T81"/>
                <a:gd fmla="*/ 2147483647 w 433" name="T82"/>
                <a:gd fmla="*/ 2147483647 h 289" name="T83"/>
                <a:gd fmla="*/ 2147483647 w 433" name="T84"/>
                <a:gd fmla="*/ 2147483647 h 289" name="T85"/>
                <a:gd fmla="*/ 2147483647 w 433" name="T86"/>
                <a:gd fmla="*/ 2147483647 h 289" name="T87"/>
                <a:gd fmla="*/ 2147483647 w 433" name="T88"/>
                <a:gd fmla="*/ 2147483647 h 289" name="T89"/>
                <a:gd fmla="*/ 2147483647 w 433" name="T90"/>
                <a:gd fmla="*/ 2147483647 h 289" name="T91"/>
                <a:gd fmla="*/ 2147483647 w 433" name="T92"/>
                <a:gd fmla="*/ 0 h 289" name="T93"/>
                <a:gd fmla="*/ 2147483647 w 433" name="T94"/>
                <a:gd fmla="*/ 0 h 289" name="T95"/>
                <a:gd fmla="*/ 2147483647 w 433" name="T96"/>
                <a:gd fmla="*/ 0 h 289" name="T97"/>
                <a:gd fmla="*/ 2147483647 w 433" name="T98"/>
                <a:gd fmla="*/ 2147483647 h 289" name="T99"/>
                <a:gd fmla="*/ 2147483647 w 433" name="T100"/>
                <a:gd fmla="*/ 2147483647 h 289"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w 433" name="T153"/>
                <a:gd fmla="*/ 0 h 289" name="T154"/>
                <a:gd fmla="*/ 433 w 433" name="T155"/>
                <a:gd fmla="*/ 289 h 289" name="T156"/>
              </a:gd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b="T156" l="T153" r="T155" t="T154"/>
              <a:pathLst>
                <a:path h="289" w="432">
                  <a:moveTo>
                    <a:pt x="152" y="8"/>
                  </a:moveTo>
                  <a:lnTo>
                    <a:pt x="136" y="24"/>
                  </a:lnTo>
                  <a:lnTo>
                    <a:pt x="96" y="32"/>
                  </a:lnTo>
                  <a:lnTo>
                    <a:pt x="56" y="72"/>
                  </a:lnTo>
                  <a:lnTo>
                    <a:pt x="16" y="128"/>
                  </a:lnTo>
                  <a:lnTo>
                    <a:pt x="16" y="160"/>
                  </a:lnTo>
                  <a:lnTo>
                    <a:pt x="32" y="184"/>
                  </a:lnTo>
                  <a:lnTo>
                    <a:pt x="48" y="176"/>
                  </a:lnTo>
                  <a:lnTo>
                    <a:pt x="64" y="176"/>
                  </a:lnTo>
                  <a:lnTo>
                    <a:pt x="8" y="224"/>
                  </a:lnTo>
                  <a:lnTo>
                    <a:pt x="0" y="248"/>
                  </a:lnTo>
                  <a:lnTo>
                    <a:pt x="16" y="256"/>
                  </a:lnTo>
                  <a:lnTo>
                    <a:pt x="48" y="288"/>
                  </a:lnTo>
                  <a:lnTo>
                    <a:pt x="80" y="288"/>
                  </a:lnTo>
                  <a:lnTo>
                    <a:pt x="96" y="272"/>
                  </a:lnTo>
                  <a:lnTo>
                    <a:pt x="96" y="256"/>
                  </a:lnTo>
                  <a:lnTo>
                    <a:pt x="112" y="264"/>
                  </a:lnTo>
                  <a:lnTo>
                    <a:pt x="120" y="272"/>
                  </a:lnTo>
                  <a:lnTo>
                    <a:pt x="152" y="288"/>
                  </a:lnTo>
                  <a:lnTo>
                    <a:pt x="168" y="272"/>
                  </a:lnTo>
                  <a:lnTo>
                    <a:pt x="192" y="272"/>
                  </a:lnTo>
                  <a:lnTo>
                    <a:pt x="192" y="288"/>
                  </a:lnTo>
                  <a:lnTo>
                    <a:pt x="208" y="280"/>
                  </a:lnTo>
                  <a:lnTo>
                    <a:pt x="240" y="232"/>
                  </a:lnTo>
                  <a:lnTo>
                    <a:pt x="256" y="232"/>
                  </a:lnTo>
                  <a:lnTo>
                    <a:pt x="296" y="168"/>
                  </a:lnTo>
                  <a:lnTo>
                    <a:pt x="296" y="144"/>
                  </a:lnTo>
                  <a:lnTo>
                    <a:pt x="304" y="136"/>
                  </a:lnTo>
                  <a:lnTo>
                    <a:pt x="312" y="152"/>
                  </a:lnTo>
                  <a:lnTo>
                    <a:pt x="344" y="96"/>
                  </a:lnTo>
                  <a:lnTo>
                    <a:pt x="376" y="80"/>
                  </a:lnTo>
                  <a:lnTo>
                    <a:pt x="376" y="88"/>
                  </a:lnTo>
                  <a:lnTo>
                    <a:pt x="400" y="64"/>
                  </a:lnTo>
                  <a:lnTo>
                    <a:pt x="416" y="72"/>
                  </a:lnTo>
                  <a:lnTo>
                    <a:pt x="432" y="24"/>
                  </a:lnTo>
                  <a:lnTo>
                    <a:pt x="424" y="16"/>
                  </a:lnTo>
                  <a:lnTo>
                    <a:pt x="400" y="16"/>
                  </a:lnTo>
                  <a:lnTo>
                    <a:pt x="384" y="24"/>
                  </a:lnTo>
                  <a:lnTo>
                    <a:pt x="344" y="24"/>
                  </a:lnTo>
                  <a:lnTo>
                    <a:pt x="328" y="0"/>
                  </a:lnTo>
                  <a:lnTo>
                    <a:pt x="272" y="40"/>
                  </a:lnTo>
                  <a:lnTo>
                    <a:pt x="264" y="64"/>
                  </a:lnTo>
                  <a:lnTo>
                    <a:pt x="248" y="64"/>
                  </a:lnTo>
                  <a:lnTo>
                    <a:pt x="200" y="64"/>
                  </a:lnTo>
                  <a:lnTo>
                    <a:pt x="200" y="48"/>
                  </a:lnTo>
                  <a:lnTo>
                    <a:pt x="216" y="32"/>
                  </a:lnTo>
                  <a:lnTo>
                    <a:pt x="200" y="0"/>
                  </a:lnTo>
                  <a:lnTo>
                    <a:pt x="176" y="0"/>
                  </a:lnTo>
                  <a:lnTo>
                    <a:pt x="168" y="0"/>
                  </a:lnTo>
                  <a:lnTo>
                    <a:pt x="160" y="16"/>
                  </a:lnTo>
                  <a:lnTo>
                    <a:pt x="152" y="8"/>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06" name="Freeform 15"/>
            <p:cNvSpPr>
              <a:spLocks noChangeArrowheads="1"/>
            </p:cNvSpPr>
            <p:nvPr/>
          </p:nvSpPr>
          <p:spPr bwMode="auto">
            <a:xfrm>
              <a:off x="4502150" y="2519362"/>
              <a:ext cx="685800" cy="563563"/>
            </a:xfrm>
            <a:custGeom>
              <a:gdLst>
                <a:gd fmla="*/ 2147483647 w 361" name="T0"/>
                <a:gd fmla="*/ 0 h 321" name="T1"/>
                <a:gd fmla="*/ 2147483647 w 361" name="T2"/>
                <a:gd fmla="*/ 0 h 321" name="T3"/>
                <a:gd fmla="*/ 2147483647 w 361" name="T4"/>
                <a:gd fmla="*/ 2147483647 h 321" name="T5"/>
                <a:gd fmla="*/ 2147483647 w 361" name="T6"/>
                <a:gd fmla="*/ 2147483647 h 321" name="T7"/>
                <a:gd fmla="*/ 2147483647 w 361" name="T8"/>
                <a:gd fmla="*/ 2147483647 h 321" name="T9"/>
                <a:gd fmla="*/ 2147483647 w 361" name="T10"/>
                <a:gd fmla="*/ 2147483647 h 321" name="T11"/>
                <a:gd fmla="*/ 2147483647 w 361" name="T12"/>
                <a:gd fmla="*/ 2147483647 h 321" name="T13"/>
                <a:gd fmla="*/ 2147483647 w 361" name="T14"/>
                <a:gd fmla="*/ 2147483647 h 321" name="T15"/>
                <a:gd fmla="*/ 2147483647 w 361" name="T16"/>
                <a:gd fmla="*/ 2147483647 h 321" name="T17"/>
                <a:gd fmla="*/ 2147483647 w 361" name="T18"/>
                <a:gd fmla="*/ 2147483647 h 321" name="T19"/>
                <a:gd fmla="*/ 2147483647 w 361" name="T20"/>
                <a:gd fmla="*/ 2147483647 h 321" name="T21"/>
                <a:gd fmla="*/ 0 w 361" name="T22"/>
                <a:gd fmla="*/ 2147483647 h 321" name="T23"/>
                <a:gd fmla="*/ 2147483647 w 361" name="T24"/>
                <a:gd fmla="*/ 2147483647 h 321" name="T25"/>
                <a:gd fmla="*/ 2147483647 w 361" name="T26"/>
                <a:gd fmla="*/ 2147483647 h 321" name="T27"/>
                <a:gd fmla="*/ 2147483647 w 361" name="T28"/>
                <a:gd fmla="*/ 2147483647 h 321" name="T29"/>
                <a:gd fmla="*/ 2147483647 w 361" name="T30"/>
                <a:gd fmla="*/ 2147483647 h 321" name="T31"/>
                <a:gd fmla="*/ 2147483647 w 361" name="T32"/>
                <a:gd fmla="*/ 2147483647 h 321" name="T33"/>
                <a:gd fmla="*/ 2147483647 w 361" name="T34"/>
                <a:gd fmla="*/ 2147483647 h 321" name="T35"/>
                <a:gd fmla="*/ 2147483647 w 361" name="T36"/>
                <a:gd fmla="*/ 2147483647 h 321" name="T37"/>
                <a:gd fmla="*/ 2147483647 w 361" name="T38"/>
                <a:gd fmla="*/ 2147483647 h 321" name="T39"/>
                <a:gd fmla="*/ 2147483647 w 361" name="T40"/>
                <a:gd fmla="*/ 2147483647 h 321" name="T41"/>
                <a:gd fmla="*/ 2147483647 w 361" name="T42"/>
                <a:gd fmla="*/ 2147483647 h 321" name="T43"/>
                <a:gd fmla="*/ 2147483647 w 361" name="T44"/>
                <a:gd fmla="*/ 2147483647 h 321" name="T45"/>
                <a:gd fmla="*/ 2147483647 w 361" name="T46"/>
                <a:gd fmla="*/ 2147483647 h 321" name="T47"/>
                <a:gd fmla="*/ 2147483647 w 361" name="T48"/>
                <a:gd fmla="*/ 2147483647 h 321" name="T49"/>
                <a:gd fmla="*/ 2147483647 w 361" name="T50"/>
                <a:gd fmla="*/ 2147483647 h 321" name="T51"/>
                <a:gd fmla="*/ 2147483647 w 361" name="T52"/>
                <a:gd fmla="*/ 2147483647 h 321" name="T53"/>
                <a:gd fmla="*/ 2147483647 w 361" name="T54"/>
                <a:gd fmla="*/ 2147483647 h 321" name="T55"/>
                <a:gd fmla="*/ 2147483647 w 361" name="T56"/>
                <a:gd fmla="*/ 2147483647 h 321" name="T57"/>
                <a:gd fmla="*/ 2147483647 w 361" name="T58"/>
                <a:gd fmla="*/ 2147483647 h 321" name="T59"/>
                <a:gd fmla="*/ 2147483647 w 361" name="T60"/>
                <a:gd fmla="*/ 2147483647 h 321" name="T61"/>
                <a:gd fmla="*/ 2147483647 w 361" name="T62"/>
                <a:gd fmla="*/ 2147483647 h 321" name="T63"/>
                <a:gd fmla="*/ 2147483647 w 361" name="T64"/>
                <a:gd fmla="*/ 2147483647 h 321" name="T65"/>
                <a:gd fmla="*/ 2147483647 w 361" name="T66"/>
                <a:gd fmla="*/ 2147483647 h 321" name="T67"/>
                <a:gd fmla="*/ 2147483647 w 361" name="T68"/>
                <a:gd fmla="*/ 2147483647 h 321" name="T69"/>
                <a:gd fmla="*/ 2147483647 w 361" name="T70"/>
                <a:gd fmla="*/ 2147483647 h 321" name="T71"/>
                <a:gd fmla="*/ 2147483647 w 361" name="T72"/>
                <a:gd fmla="*/ 2147483647 h 321" name="T73"/>
                <a:gd fmla="*/ 2147483647 w 361" name="T74"/>
                <a:gd fmla="*/ 2147483647 h 321" name="T75"/>
                <a:gd fmla="*/ 2147483647 w 361" name="T76"/>
                <a:gd fmla="*/ 2147483647 h 321" name="T77"/>
                <a:gd fmla="*/ 2147483647 w 361" name="T78"/>
                <a:gd fmla="*/ 2147483647 h 321" name="T79"/>
                <a:gd fmla="*/ 2147483647 w 361" name="T80"/>
                <a:gd fmla="*/ 2147483647 h 321" name="T81"/>
                <a:gd fmla="*/ 2147483647 w 361" name="T82"/>
                <a:gd fmla="*/ 2147483647 h 321" name="T83"/>
                <a:gd fmla="*/ 2147483647 w 361" name="T84"/>
                <a:gd fmla="*/ 2147483647 h 321" name="T85"/>
                <a:gd fmla="*/ 2147483647 w 361" name="T86"/>
                <a:gd fmla="*/ 2147483647 h 321" name="T87"/>
                <a:gd fmla="*/ 2147483647 w 361" name="T88"/>
                <a:gd fmla="*/ 2147483647 h 321" name="T89"/>
                <a:gd fmla="*/ 2147483647 w 361" name="T90"/>
                <a:gd fmla="*/ 2147483647 h 321" name="T91"/>
                <a:gd fmla="*/ 2147483647 w 361" name="T92"/>
                <a:gd fmla="*/ 2147483647 h 321" name="T93"/>
                <a:gd fmla="*/ 2147483647 w 361" name="T94"/>
                <a:gd fmla="*/ 2147483647 h 321" name="T95"/>
                <a:gd fmla="*/ 2147483647 w 361" name="T96"/>
                <a:gd fmla="*/ 2147483647 h 321" name="T97"/>
                <a:gd fmla="*/ 2147483647 w 361" name="T98"/>
                <a:gd fmla="*/ 0 h 321"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w 361" name="T150"/>
                <a:gd fmla="*/ 0 h 321" name="T151"/>
                <a:gd fmla="*/ 361 w 361" name="T152"/>
                <a:gd fmla="*/ 321 h 321" name="T153"/>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T153" l="T150" r="T152" t="T151"/>
              <a:pathLst>
                <a:path h="321" w="361">
                  <a:moveTo>
                    <a:pt x="168" y="0"/>
                  </a:moveTo>
                  <a:lnTo>
                    <a:pt x="152" y="0"/>
                  </a:lnTo>
                  <a:lnTo>
                    <a:pt x="120" y="48"/>
                  </a:lnTo>
                  <a:lnTo>
                    <a:pt x="96" y="56"/>
                  </a:lnTo>
                  <a:lnTo>
                    <a:pt x="96" y="40"/>
                  </a:lnTo>
                  <a:lnTo>
                    <a:pt x="80" y="40"/>
                  </a:lnTo>
                  <a:lnTo>
                    <a:pt x="64" y="56"/>
                  </a:lnTo>
                  <a:lnTo>
                    <a:pt x="32" y="40"/>
                  </a:lnTo>
                  <a:lnTo>
                    <a:pt x="24" y="32"/>
                  </a:lnTo>
                  <a:lnTo>
                    <a:pt x="8" y="24"/>
                  </a:lnTo>
                  <a:lnTo>
                    <a:pt x="8" y="40"/>
                  </a:lnTo>
                  <a:lnTo>
                    <a:pt x="0" y="48"/>
                  </a:lnTo>
                  <a:lnTo>
                    <a:pt x="32" y="56"/>
                  </a:lnTo>
                  <a:lnTo>
                    <a:pt x="40" y="80"/>
                  </a:lnTo>
                  <a:lnTo>
                    <a:pt x="56" y="80"/>
                  </a:lnTo>
                  <a:lnTo>
                    <a:pt x="80" y="112"/>
                  </a:lnTo>
                  <a:lnTo>
                    <a:pt x="104" y="104"/>
                  </a:lnTo>
                  <a:lnTo>
                    <a:pt x="104" y="144"/>
                  </a:lnTo>
                  <a:lnTo>
                    <a:pt x="136" y="184"/>
                  </a:lnTo>
                  <a:lnTo>
                    <a:pt x="152" y="184"/>
                  </a:lnTo>
                  <a:lnTo>
                    <a:pt x="160" y="168"/>
                  </a:lnTo>
                  <a:lnTo>
                    <a:pt x="184" y="192"/>
                  </a:lnTo>
                  <a:lnTo>
                    <a:pt x="168" y="208"/>
                  </a:lnTo>
                  <a:lnTo>
                    <a:pt x="160" y="200"/>
                  </a:lnTo>
                  <a:lnTo>
                    <a:pt x="144" y="192"/>
                  </a:lnTo>
                  <a:lnTo>
                    <a:pt x="144" y="224"/>
                  </a:lnTo>
                  <a:lnTo>
                    <a:pt x="136" y="240"/>
                  </a:lnTo>
                  <a:lnTo>
                    <a:pt x="160" y="272"/>
                  </a:lnTo>
                  <a:lnTo>
                    <a:pt x="160" y="296"/>
                  </a:lnTo>
                  <a:lnTo>
                    <a:pt x="200" y="296"/>
                  </a:lnTo>
                  <a:lnTo>
                    <a:pt x="216" y="312"/>
                  </a:lnTo>
                  <a:lnTo>
                    <a:pt x="240" y="304"/>
                  </a:lnTo>
                  <a:lnTo>
                    <a:pt x="272" y="320"/>
                  </a:lnTo>
                  <a:lnTo>
                    <a:pt x="296" y="296"/>
                  </a:lnTo>
                  <a:lnTo>
                    <a:pt x="320" y="256"/>
                  </a:lnTo>
                  <a:lnTo>
                    <a:pt x="288" y="240"/>
                  </a:lnTo>
                  <a:lnTo>
                    <a:pt x="320" y="232"/>
                  </a:lnTo>
                  <a:lnTo>
                    <a:pt x="328" y="240"/>
                  </a:lnTo>
                  <a:lnTo>
                    <a:pt x="360" y="232"/>
                  </a:lnTo>
                  <a:lnTo>
                    <a:pt x="360" y="224"/>
                  </a:lnTo>
                  <a:lnTo>
                    <a:pt x="320" y="200"/>
                  </a:lnTo>
                  <a:lnTo>
                    <a:pt x="320" y="184"/>
                  </a:lnTo>
                  <a:lnTo>
                    <a:pt x="304" y="176"/>
                  </a:lnTo>
                  <a:lnTo>
                    <a:pt x="288" y="168"/>
                  </a:lnTo>
                  <a:lnTo>
                    <a:pt x="272" y="128"/>
                  </a:lnTo>
                  <a:lnTo>
                    <a:pt x="232" y="64"/>
                  </a:lnTo>
                  <a:lnTo>
                    <a:pt x="232" y="40"/>
                  </a:lnTo>
                  <a:lnTo>
                    <a:pt x="192" y="32"/>
                  </a:lnTo>
                  <a:lnTo>
                    <a:pt x="176" y="24"/>
                  </a:lnTo>
                  <a:lnTo>
                    <a:pt x="168" y="0"/>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07" name="Freeform 16"/>
            <p:cNvSpPr>
              <a:spLocks noChangeArrowheads="1"/>
            </p:cNvSpPr>
            <p:nvPr/>
          </p:nvSpPr>
          <p:spPr bwMode="auto">
            <a:xfrm>
              <a:off x="5065712" y="2970212"/>
              <a:ext cx="122238" cy="96838"/>
            </a:xfrm>
            <a:custGeom>
              <a:gdLst>
                <a:gd fmla="*/ 2147483647 w 65" name="T0"/>
                <a:gd fmla="*/ 0 h 57" name="T1"/>
                <a:gd fmla="*/ 0 w 65" name="T2"/>
                <a:gd fmla="*/ 2147483647 h 57" name="T3"/>
                <a:gd fmla="*/ 2147483647 w 65" name="T4"/>
                <a:gd fmla="*/ 2147483647 h 57" name="T5"/>
                <a:gd fmla="*/ 2147483647 w 65" name="T6"/>
                <a:gd fmla="*/ 2147483647 h 57" name="T7"/>
                <a:gd fmla="*/ 2147483647 w 65" name="T8"/>
                <a:gd fmla="*/ 2147483647 h 57" name="T9"/>
                <a:gd fmla="*/ 2147483647 w 65" name="T10"/>
                <a:gd fmla="*/ 0 h 57" name="T11"/>
                <a:gd fmla="*/ 0 60000 65536" name="T12"/>
                <a:gd fmla="*/ 0 60000 65536" name="T13"/>
                <a:gd fmla="*/ 0 60000 65536" name="T14"/>
                <a:gd fmla="*/ 0 60000 65536" name="T15"/>
                <a:gd fmla="*/ 0 60000 65536" name="T16"/>
                <a:gd fmla="*/ 0 60000 65536" name="T17"/>
                <a:gd fmla="*/ 0 w 65" name="T18"/>
                <a:gd fmla="*/ 0 h 57" name="T19"/>
                <a:gd fmla="*/ 65 w 65" name="T20"/>
                <a:gd fmla="*/ 57 h 57" name="T21"/>
              </a:gdLst>
              <a:cxnLst>
                <a:cxn ang="T12">
                  <a:pos x="T0" y="T1"/>
                </a:cxn>
                <a:cxn ang="T13">
                  <a:pos x="T2" y="T3"/>
                </a:cxn>
                <a:cxn ang="T14">
                  <a:pos x="T4" y="T5"/>
                </a:cxn>
                <a:cxn ang="T15">
                  <a:pos x="T6" y="T7"/>
                </a:cxn>
                <a:cxn ang="T16">
                  <a:pos x="T8" y="T9"/>
                </a:cxn>
                <a:cxn ang="T17">
                  <a:pos x="T10" y="T11"/>
                </a:cxn>
              </a:cxnLst>
              <a:rect b="T21" l="T18" r="T20" t="T19"/>
              <a:pathLst>
                <a:path h="57" w="65">
                  <a:moveTo>
                    <a:pt x="24" y="0"/>
                  </a:moveTo>
                  <a:lnTo>
                    <a:pt x="0" y="40"/>
                  </a:lnTo>
                  <a:lnTo>
                    <a:pt x="24" y="56"/>
                  </a:lnTo>
                  <a:lnTo>
                    <a:pt x="64" y="40"/>
                  </a:lnTo>
                  <a:lnTo>
                    <a:pt x="64" y="24"/>
                  </a:lnTo>
                  <a:lnTo>
                    <a:pt x="24" y="0"/>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08" name="Freeform 17"/>
            <p:cNvSpPr>
              <a:spLocks noChangeArrowheads="1"/>
            </p:cNvSpPr>
            <p:nvPr/>
          </p:nvSpPr>
          <p:spPr bwMode="auto">
            <a:xfrm>
              <a:off x="4760912" y="3038475"/>
              <a:ext cx="457200" cy="522287"/>
            </a:xfrm>
            <a:custGeom>
              <a:gdLst>
                <a:gd fmla="*/ 2147483647 w 241" name="T0"/>
                <a:gd fmla="*/ 2147483647 h 297" name="T1"/>
                <a:gd fmla="*/ 2147483647 w 241" name="T2"/>
                <a:gd fmla="*/ 0 h 297" name="T3"/>
                <a:gd fmla="*/ 2147483647 w 241" name="T4"/>
                <a:gd fmla="*/ 2147483647 h 297" name="T5"/>
                <a:gd fmla="*/ 2147483647 w 241" name="T6"/>
                <a:gd fmla="*/ 2147483647 h 297" name="T7"/>
                <a:gd fmla="*/ 2147483647 w 241" name="T8"/>
                <a:gd fmla="*/ 2147483647 h 297" name="T9"/>
                <a:gd fmla="*/ 2147483647 w 241" name="T10"/>
                <a:gd fmla="*/ 2147483647 h 297" name="T11"/>
                <a:gd fmla="*/ 2147483647 w 241" name="T12"/>
                <a:gd fmla="*/ 2147483647 h 297" name="T13"/>
                <a:gd fmla="*/ 2147483647 w 241" name="T14"/>
                <a:gd fmla="*/ 2147483647 h 297" name="T15"/>
                <a:gd fmla="*/ 2147483647 w 241" name="T16"/>
                <a:gd fmla="*/ 2147483647 h 297" name="T17"/>
                <a:gd fmla="*/ 2147483647 w 241" name="T18"/>
                <a:gd fmla="*/ 2147483647 h 297" name="T19"/>
                <a:gd fmla="*/ 2147483647 w 241" name="T20"/>
                <a:gd fmla="*/ 2147483647 h 297" name="T21"/>
                <a:gd fmla="*/ 2147483647 w 241" name="T22"/>
                <a:gd fmla="*/ 2147483647 h 297" name="T23"/>
                <a:gd fmla="*/ 2147483647 w 241" name="T24"/>
                <a:gd fmla="*/ 2147483647 h 297" name="T25"/>
                <a:gd fmla="*/ 2147483647 w 241" name="T26"/>
                <a:gd fmla="*/ 2147483647 h 297" name="T27"/>
                <a:gd fmla="*/ 2147483647 w 241" name="T28"/>
                <a:gd fmla="*/ 2147483647 h 297" name="T29"/>
                <a:gd fmla="*/ 2147483647 w 241" name="T30"/>
                <a:gd fmla="*/ 2147483647 h 297" name="T31"/>
                <a:gd fmla="*/ 0 w 241" name="T32"/>
                <a:gd fmla="*/ 2147483647 h 297" name="T33"/>
                <a:gd fmla="*/ 0 w 241" name="T34"/>
                <a:gd fmla="*/ 2147483647 h 297" name="T35"/>
                <a:gd fmla="*/ 2147483647 w 241" name="T36"/>
                <a:gd fmla="*/ 2147483647 h 297" name="T37"/>
                <a:gd fmla="*/ 2147483647 w 241" name="T38"/>
                <a:gd fmla="*/ 2147483647 h 297" name="T39"/>
                <a:gd fmla="*/ 2147483647 w 241" name="T40"/>
                <a:gd fmla="*/ 2147483647 h 297" name="T41"/>
                <a:gd fmla="*/ 2147483647 w 241" name="T42"/>
                <a:gd fmla="*/ 2147483647 h 297" name="T43"/>
                <a:gd fmla="*/ 2147483647 w 241" name="T44"/>
                <a:gd fmla="*/ 2147483647 h 297" name="T45"/>
                <a:gd fmla="*/ 2147483647 w 241" name="T46"/>
                <a:gd fmla="*/ 2147483647 h 297" name="T47"/>
                <a:gd fmla="*/ 2147483647 w 241" name="T48"/>
                <a:gd fmla="*/ 2147483647 h 297" name="T49"/>
                <a:gd fmla="*/ 2147483647 w 241" name="T50"/>
                <a:gd fmla="*/ 2147483647 h 297" name="T51"/>
                <a:gd fmla="*/ 2147483647 w 241" name="T52"/>
                <a:gd fmla="*/ 2147483647 h 297" name="T53"/>
                <a:gd fmla="*/ 2147483647 w 241" name="T54"/>
                <a:gd fmla="*/ 2147483647 h 297" name="T55"/>
                <a:gd fmla="*/ 2147483647 w 241" name="T56"/>
                <a:gd fmla="*/ 2147483647 h 297" name="T57"/>
                <a:gd fmla="*/ 2147483647 w 241" name="T58"/>
                <a:gd fmla="*/ 2147483647 h 297" name="T59"/>
                <a:gd fmla="*/ 2147483647 w 241" name="T60"/>
                <a:gd fmla="*/ 2147483647 h 297" name="T61"/>
                <a:gd fmla="*/ 2147483647 w 241" name="T62"/>
                <a:gd fmla="*/ 2147483647 h 297" name="T63"/>
                <a:gd fmla="*/ 2147483647 w 241" name="T64"/>
                <a:gd fmla="*/ 2147483647 h 297" name="T65"/>
                <a:gd fmla="*/ 2147483647 w 241" name="T66"/>
                <a:gd fmla="*/ 2147483647 h 297" name="T67"/>
                <a:gd fmla="*/ 2147483647 w 241" name="T68"/>
                <a:gd fmla="*/ 2147483647 h 297" name="T69"/>
                <a:gd fmla="*/ 2147483647 w 241" name="T70"/>
                <a:gd fmla="*/ 2147483647 h 297" name="T71"/>
                <a:gd fmla="*/ 2147483647 w 241" name="T72"/>
                <a:gd fmla="*/ 2147483647 h 297" name="T73"/>
                <a:gd fmla="*/ 2147483647 w 241" name="T74"/>
                <a:gd fmla="*/ 2147483647 h 297" name="T75"/>
                <a:gd fmla="*/ 2147483647 w 241" name="T76"/>
                <a:gd fmla="*/ 2147483647 h 297" name="T77"/>
                <a:gd fmla="*/ 2147483647 w 241" name="T78"/>
                <a:gd fmla="*/ 2147483647 h 297" name="T79"/>
                <a:gd fmla="*/ 2147483647 w 241" name="T80"/>
                <a:gd fmla="*/ 2147483647 h 297" name="T81"/>
                <a:gd fmla="*/ 2147483647 w 241" name="T82"/>
                <a:gd fmla="*/ 2147483647 h 297" name="T83"/>
                <a:gd fmla="*/ 2147483647 w 241" name="T84"/>
                <a:gd fmla="*/ 2147483647 h 297" name="T85"/>
                <a:gd fmla="*/ 2147483647 w 241" name="T86"/>
                <a:gd fmla="*/ 2147483647 h 297" name="T87"/>
                <a:gd fmla="*/ 2147483647 w 241" name="T88"/>
                <a:gd fmla="*/ 2147483647 h 297" name="T89"/>
                <a:gd fmla="*/ 2147483647 w 241" name="T90"/>
                <a:gd fmla="*/ 2147483647 h 297" name="T91"/>
                <a:gd fmla="*/ 2147483647 w 241" name="T92"/>
                <a:gd fmla="*/ 2147483647 h 297" name="T93"/>
                <a:gd fmla="*/ 2147483647 w 241" name="T94"/>
                <a:gd fmla="*/ 2147483647 h 297" name="T95"/>
                <a:gd fmla="*/ 2147483647 w 241" name="T96"/>
                <a:gd fmla="*/ 2147483647 h 297" name="T97"/>
                <a:gd fmla="*/ 2147483647 w 241" name="T98"/>
                <a:gd fmla="*/ 2147483647 h 297" name="T99"/>
                <a:gd fmla="*/ 2147483647 w 241" name="T100"/>
                <a:gd fmla="*/ 2147483647 h 297" name="T101"/>
                <a:gd fmla="*/ 2147483647 w 241" name="T102"/>
                <a:gd fmla="*/ 2147483647 h 297" name="T103"/>
                <a:gd fmla="*/ 2147483647 w 241" name="T104"/>
                <a:gd fmla="*/ 2147483647 h 297" name="T105"/>
                <a:gd fmla="*/ 2147483647 w 241" name="T106"/>
                <a:gd fmla="*/ 2147483647 h 297" name="T107"/>
                <a:gd fmla="*/ 2147483647 w 241" name="T108"/>
                <a:gd fmla="*/ 2147483647 h 297" name="T109"/>
                <a:gd fmla="*/ 2147483647 w 241" name="T110"/>
                <a:gd fmla="*/ 2147483647 h 297" name="T111"/>
                <a:gd fmla="*/ 2147483647 w 241" name="T112"/>
                <a:gd fmla="*/ 2147483647 h 297"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w 241" name="T171"/>
                <a:gd fmla="*/ 0 h 297" name="T172"/>
                <a:gd fmla="*/ 241 w 241" name="T173"/>
                <a:gd fmla="*/ 297 h 297" name="T174"/>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T174" l="T171" r="T173" t="T172"/>
              <a:pathLst>
                <a:path h="297" w="241">
                  <a:moveTo>
                    <a:pt x="184" y="16"/>
                  </a:moveTo>
                  <a:lnTo>
                    <a:pt x="160" y="0"/>
                  </a:lnTo>
                  <a:lnTo>
                    <a:pt x="136" y="24"/>
                  </a:lnTo>
                  <a:lnTo>
                    <a:pt x="104" y="8"/>
                  </a:lnTo>
                  <a:lnTo>
                    <a:pt x="80" y="16"/>
                  </a:lnTo>
                  <a:lnTo>
                    <a:pt x="72" y="32"/>
                  </a:lnTo>
                  <a:lnTo>
                    <a:pt x="64" y="48"/>
                  </a:lnTo>
                  <a:lnTo>
                    <a:pt x="72" y="72"/>
                  </a:lnTo>
                  <a:lnTo>
                    <a:pt x="56" y="72"/>
                  </a:lnTo>
                  <a:lnTo>
                    <a:pt x="48" y="64"/>
                  </a:lnTo>
                  <a:lnTo>
                    <a:pt x="40" y="64"/>
                  </a:lnTo>
                  <a:lnTo>
                    <a:pt x="40" y="80"/>
                  </a:lnTo>
                  <a:lnTo>
                    <a:pt x="40" y="96"/>
                  </a:lnTo>
                  <a:lnTo>
                    <a:pt x="40" y="112"/>
                  </a:lnTo>
                  <a:lnTo>
                    <a:pt x="8" y="136"/>
                  </a:lnTo>
                  <a:lnTo>
                    <a:pt x="0" y="144"/>
                  </a:lnTo>
                  <a:lnTo>
                    <a:pt x="0" y="176"/>
                  </a:lnTo>
                  <a:lnTo>
                    <a:pt x="24" y="192"/>
                  </a:lnTo>
                  <a:lnTo>
                    <a:pt x="24" y="232"/>
                  </a:lnTo>
                  <a:lnTo>
                    <a:pt x="48" y="232"/>
                  </a:lnTo>
                  <a:lnTo>
                    <a:pt x="48" y="248"/>
                  </a:lnTo>
                  <a:lnTo>
                    <a:pt x="56" y="264"/>
                  </a:lnTo>
                  <a:lnTo>
                    <a:pt x="64" y="288"/>
                  </a:lnTo>
                  <a:lnTo>
                    <a:pt x="88" y="288"/>
                  </a:lnTo>
                  <a:lnTo>
                    <a:pt x="104" y="264"/>
                  </a:lnTo>
                  <a:lnTo>
                    <a:pt x="112" y="264"/>
                  </a:lnTo>
                  <a:lnTo>
                    <a:pt x="112" y="280"/>
                  </a:lnTo>
                  <a:lnTo>
                    <a:pt x="120" y="288"/>
                  </a:lnTo>
                  <a:lnTo>
                    <a:pt x="136" y="288"/>
                  </a:lnTo>
                  <a:lnTo>
                    <a:pt x="136" y="280"/>
                  </a:lnTo>
                  <a:lnTo>
                    <a:pt x="152" y="280"/>
                  </a:lnTo>
                  <a:lnTo>
                    <a:pt x="152" y="288"/>
                  </a:lnTo>
                  <a:lnTo>
                    <a:pt x="160" y="296"/>
                  </a:lnTo>
                  <a:lnTo>
                    <a:pt x="176" y="288"/>
                  </a:lnTo>
                  <a:lnTo>
                    <a:pt x="184" y="256"/>
                  </a:lnTo>
                  <a:lnTo>
                    <a:pt x="184" y="224"/>
                  </a:lnTo>
                  <a:lnTo>
                    <a:pt x="200" y="224"/>
                  </a:lnTo>
                  <a:lnTo>
                    <a:pt x="200" y="216"/>
                  </a:lnTo>
                  <a:lnTo>
                    <a:pt x="200" y="200"/>
                  </a:lnTo>
                  <a:lnTo>
                    <a:pt x="216" y="216"/>
                  </a:lnTo>
                  <a:lnTo>
                    <a:pt x="232" y="192"/>
                  </a:lnTo>
                  <a:lnTo>
                    <a:pt x="216" y="176"/>
                  </a:lnTo>
                  <a:lnTo>
                    <a:pt x="216" y="168"/>
                  </a:lnTo>
                  <a:lnTo>
                    <a:pt x="232" y="160"/>
                  </a:lnTo>
                  <a:lnTo>
                    <a:pt x="224" y="136"/>
                  </a:lnTo>
                  <a:lnTo>
                    <a:pt x="216" y="128"/>
                  </a:lnTo>
                  <a:lnTo>
                    <a:pt x="240" y="136"/>
                  </a:lnTo>
                  <a:lnTo>
                    <a:pt x="240" y="104"/>
                  </a:lnTo>
                  <a:lnTo>
                    <a:pt x="216" y="120"/>
                  </a:lnTo>
                  <a:lnTo>
                    <a:pt x="240" y="80"/>
                  </a:lnTo>
                  <a:lnTo>
                    <a:pt x="200" y="56"/>
                  </a:lnTo>
                  <a:lnTo>
                    <a:pt x="176" y="56"/>
                  </a:lnTo>
                  <a:lnTo>
                    <a:pt x="160" y="72"/>
                  </a:lnTo>
                  <a:lnTo>
                    <a:pt x="152" y="48"/>
                  </a:lnTo>
                  <a:lnTo>
                    <a:pt x="160" y="40"/>
                  </a:lnTo>
                  <a:lnTo>
                    <a:pt x="184" y="16"/>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09" name="Freeform 18"/>
            <p:cNvSpPr>
              <a:spLocks noChangeArrowheads="1"/>
            </p:cNvSpPr>
            <p:nvPr/>
          </p:nvSpPr>
          <p:spPr bwMode="auto">
            <a:xfrm>
              <a:off x="4530725" y="3448050"/>
              <a:ext cx="520700" cy="649287"/>
            </a:xfrm>
            <a:custGeom>
              <a:gdLst>
                <a:gd fmla="*/ 2147483647 w 273" name="T0"/>
                <a:gd fmla="*/ 2147483647 h 369" name="T1"/>
                <a:gd fmla="*/ 2147483647 w 273" name="T2"/>
                <a:gd fmla="*/ 2147483647 h 369" name="T3"/>
                <a:gd fmla="*/ 2147483647 w 273" name="T4"/>
                <a:gd fmla="*/ 2147483647 h 369" name="T5"/>
                <a:gd fmla="*/ 2147483647 w 273" name="T6"/>
                <a:gd fmla="*/ 2147483647 h 369" name="T7"/>
                <a:gd fmla="*/ 2147483647 w 273" name="T8"/>
                <a:gd fmla="*/ 2147483647 h 369" name="T9"/>
                <a:gd fmla="*/ 2147483647 w 273" name="T10"/>
                <a:gd fmla="*/ 2147483647 h 369" name="T11"/>
                <a:gd fmla="*/ 2147483647 w 273" name="T12"/>
                <a:gd fmla="*/ 2147483647 h 369" name="T13"/>
                <a:gd fmla="*/ 2147483647 w 273" name="T14"/>
                <a:gd fmla="*/ 2147483647 h 369" name="T15"/>
                <a:gd fmla="*/ 2147483647 w 273" name="T16"/>
                <a:gd fmla="*/ 2147483647 h 369" name="T17"/>
                <a:gd fmla="*/ 2147483647 w 273" name="T18"/>
                <a:gd fmla="*/ 2147483647 h 369" name="T19"/>
                <a:gd fmla="*/ 2147483647 w 273" name="T20"/>
                <a:gd fmla="*/ 2147483647 h 369" name="T21"/>
                <a:gd fmla="*/ 2147483647 w 273" name="T22"/>
                <a:gd fmla="*/ 2147483647 h 369" name="T23"/>
                <a:gd fmla="*/ 2147483647 w 273" name="T24"/>
                <a:gd fmla="*/ 0 h 369" name="T25"/>
                <a:gd fmla="*/ 2147483647 w 273" name="T26"/>
                <a:gd fmla="*/ 0 h 369" name="T27"/>
                <a:gd fmla="*/ 2147483647 w 273" name="T28"/>
                <a:gd fmla="*/ 2147483647 h 369" name="T29"/>
                <a:gd fmla="*/ 2147483647 w 273" name="T30"/>
                <a:gd fmla="*/ 2147483647 h 369" name="T31"/>
                <a:gd fmla="*/ 2147483647 w 273" name="T32"/>
                <a:gd fmla="*/ 2147483647 h 369" name="T33"/>
                <a:gd fmla="*/ 2147483647 w 273" name="T34"/>
                <a:gd fmla="*/ 2147483647 h 369" name="T35"/>
                <a:gd fmla="*/ 2147483647 w 273" name="T36"/>
                <a:gd fmla="*/ 2147483647 h 369" name="T37"/>
                <a:gd fmla="*/ 2147483647 w 273" name="T38"/>
                <a:gd fmla="*/ 2147483647 h 369" name="T39"/>
                <a:gd fmla="*/ 2147483647 w 273" name="T40"/>
                <a:gd fmla="*/ 2147483647 h 369" name="T41"/>
                <a:gd fmla="*/ 2147483647 w 273" name="T42"/>
                <a:gd fmla="*/ 2147483647 h 369" name="T43"/>
                <a:gd fmla="*/ 2147483647 w 273" name="T44"/>
                <a:gd fmla="*/ 2147483647 h 369" name="T45"/>
                <a:gd fmla="*/ 2147483647 w 273" name="T46"/>
                <a:gd fmla="*/ 2147483647 h 369" name="T47"/>
                <a:gd fmla="*/ 2147483647 w 273" name="T48"/>
                <a:gd fmla="*/ 2147483647 h 369" name="T49"/>
                <a:gd fmla="*/ 2147483647 w 273" name="T50"/>
                <a:gd fmla="*/ 2147483647 h 369" name="T51"/>
                <a:gd fmla="*/ 2147483647 w 273" name="T52"/>
                <a:gd fmla="*/ 2147483647 h 369" name="T53"/>
                <a:gd fmla="*/ 2147483647 w 273" name="T54"/>
                <a:gd fmla="*/ 2147483647 h 369" name="T55"/>
                <a:gd fmla="*/ 0 w 273" name="T56"/>
                <a:gd fmla="*/ 2147483647 h 369" name="T57"/>
                <a:gd fmla="*/ 2147483647 w 273" name="T58"/>
                <a:gd fmla="*/ 2147483647 h 369" name="T59"/>
                <a:gd fmla="*/ 2147483647 w 273" name="T60"/>
                <a:gd fmla="*/ 2147483647 h 369" name="T61"/>
                <a:gd fmla="*/ 2147483647 w 273" name="T62"/>
                <a:gd fmla="*/ 2147483647 h 369" name="T63"/>
                <a:gd fmla="*/ 2147483647 w 273" name="T64"/>
                <a:gd fmla="*/ 2147483647 h 369" name="T65"/>
                <a:gd fmla="*/ 2147483647 w 273" name="T66"/>
                <a:gd fmla="*/ 2147483647 h 369" name="T67"/>
                <a:gd fmla="*/ 2147483647 w 273" name="T68"/>
                <a:gd fmla="*/ 2147483647 h 369" name="T69"/>
                <a:gd fmla="*/ 2147483647 w 273" name="T70"/>
                <a:gd fmla="*/ 2147483647 h 369" name="T71"/>
                <a:gd fmla="*/ 2147483647 w 273" name="T72"/>
                <a:gd fmla="*/ 2147483647 h 369" name="T73"/>
                <a:gd fmla="*/ 2147483647 w 273" name="T74"/>
                <a:gd fmla="*/ 2147483647 h 369" name="T75"/>
                <a:gd fmla="*/ 2147483647 w 273" name="T76"/>
                <a:gd fmla="*/ 2147483647 h 369" name="T77"/>
                <a:gd fmla="*/ 2147483647 w 273" name="T78"/>
                <a:gd fmla="*/ 2147483647 h 369" name="T79"/>
                <a:gd fmla="*/ 2147483647 w 273" name="T80"/>
                <a:gd fmla="*/ 2147483647 h 369" name="T81"/>
                <a:gd fmla="*/ 2147483647 w 273" name="T82"/>
                <a:gd fmla="*/ 2147483647 h 369" name="T83"/>
                <a:gd fmla="*/ 2147483647 w 273" name="T84"/>
                <a:gd fmla="*/ 2147483647 h 369" name="T85"/>
                <a:gd fmla="*/ 2147483647 w 273" name="T86"/>
                <a:gd fmla="*/ 2147483647 h 369" name="T87"/>
                <a:gd fmla="*/ 2147483647 w 273" name="T88"/>
                <a:gd fmla="*/ 2147483647 h 369" name="T89"/>
                <a:gd fmla="*/ 2147483647 w 273" name="T90"/>
                <a:gd fmla="*/ 2147483647 h 369" name="T91"/>
                <a:gd fmla="*/ 2147483647 w 273" name="T92"/>
                <a:gd fmla="*/ 2147483647 h 369" name="T93"/>
                <a:gd fmla="*/ 2147483647 w 273" name="T94"/>
                <a:gd fmla="*/ 2147483647 h 369" name="T95"/>
                <a:gd fmla="*/ 2147483647 w 273" name="T96"/>
                <a:gd fmla="*/ 2147483647 h 369" name="T97"/>
                <a:gd fmla="*/ 2147483647 w 273" name="T98"/>
                <a:gd fmla="*/ 2147483647 h 369"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w 273" name="T150"/>
                <a:gd fmla="*/ 0 h 369" name="T151"/>
                <a:gd fmla="*/ 273 w 273" name="T152"/>
                <a:gd fmla="*/ 369 h 369" name="T153"/>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T153" l="T150" r="T152" t="T151"/>
              <a:pathLst>
                <a:path h="369" w="273">
                  <a:moveTo>
                    <a:pt x="272" y="56"/>
                  </a:moveTo>
                  <a:lnTo>
                    <a:pt x="272" y="48"/>
                  </a:lnTo>
                  <a:lnTo>
                    <a:pt x="256" y="48"/>
                  </a:lnTo>
                  <a:lnTo>
                    <a:pt x="256" y="56"/>
                  </a:lnTo>
                  <a:lnTo>
                    <a:pt x="240" y="56"/>
                  </a:lnTo>
                  <a:lnTo>
                    <a:pt x="232" y="56"/>
                  </a:lnTo>
                  <a:lnTo>
                    <a:pt x="232" y="32"/>
                  </a:lnTo>
                  <a:lnTo>
                    <a:pt x="224" y="32"/>
                  </a:lnTo>
                  <a:lnTo>
                    <a:pt x="208" y="56"/>
                  </a:lnTo>
                  <a:lnTo>
                    <a:pt x="184" y="56"/>
                  </a:lnTo>
                  <a:lnTo>
                    <a:pt x="176" y="32"/>
                  </a:lnTo>
                  <a:lnTo>
                    <a:pt x="168" y="16"/>
                  </a:lnTo>
                  <a:lnTo>
                    <a:pt x="160" y="0"/>
                  </a:lnTo>
                  <a:lnTo>
                    <a:pt x="144" y="0"/>
                  </a:lnTo>
                  <a:lnTo>
                    <a:pt x="144" y="8"/>
                  </a:lnTo>
                  <a:lnTo>
                    <a:pt x="112" y="16"/>
                  </a:lnTo>
                  <a:lnTo>
                    <a:pt x="112" y="32"/>
                  </a:lnTo>
                  <a:lnTo>
                    <a:pt x="80" y="32"/>
                  </a:lnTo>
                  <a:lnTo>
                    <a:pt x="64" y="48"/>
                  </a:lnTo>
                  <a:lnTo>
                    <a:pt x="64" y="72"/>
                  </a:lnTo>
                  <a:lnTo>
                    <a:pt x="72" y="88"/>
                  </a:lnTo>
                  <a:lnTo>
                    <a:pt x="48" y="112"/>
                  </a:lnTo>
                  <a:lnTo>
                    <a:pt x="40" y="112"/>
                  </a:lnTo>
                  <a:lnTo>
                    <a:pt x="32" y="144"/>
                  </a:lnTo>
                  <a:lnTo>
                    <a:pt x="32" y="160"/>
                  </a:lnTo>
                  <a:lnTo>
                    <a:pt x="32" y="176"/>
                  </a:lnTo>
                  <a:lnTo>
                    <a:pt x="16" y="200"/>
                  </a:lnTo>
                  <a:lnTo>
                    <a:pt x="8" y="216"/>
                  </a:lnTo>
                  <a:lnTo>
                    <a:pt x="0" y="256"/>
                  </a:lnTo>
                  <a:lnTo>
                    <a:pt x="8" y="272"/>
                  </a:lnTo>
                  <a:lnTo>
                    <a:pt x="56" y="272"/>
                  </a:lnTo>
                  <a:lnTo>
                    <a:pt x="80" y="328"/>
                  </a:lnTo>
                  <a:lnTo>
                    <a:pt x="88" y="368"/>
                  </a:lnTo>
                  <a:lnTo>
                    <a:pt x="112" y="328"/>
                  </a:lnTo>
                  <a:lnTo>
                    <a:pt x="120" y="336"/>
                  </a:lnTo>
                  <a:lnTo>
                    <a:pt x="152" y="304"/>
                  </a:lnTo>
                  <a:lnTo>
                    <a:pt x="152" y="280"/>
                  </a:lnTo>
                  <a:lnTo>
                    <a:pt x="184" y="272"/>
                  </a:lnTo>
                  <a:lnTo>
                    <a:pt x="200" y="232"/>
                  </a:lnTo>
                  <a:lnTo>
                    <a:pt x="216" y="224"/>
                  </a:lnTo>
                  <a:lnTo>
                    <a:pt x="216" y="200"/>
                  </a:lnTo>
                  <a:lnTo>
                    <a:pt x="240" y="200"/>
                  </a:lnTo>
                  <a:lnTo>
                    <a:pt x="248" y="160"/>
                  </a:lnTo>
                  <a:lnTo>
                    <a:pt x="240" y="128"/>
                  </a:lnTo>
                  <a:lnTo>
                    <a:pt x="248" y="120"/>
                  </a:lnTo>
                  <a:lnTo>
                    <a:pt x="232" y="104"/>
                  </a:lnTo>
                  <a:lnTo>
                    <a:pt x="248" y="96"/>
                  </a:lnTo>
                  <a:lnTo>
                    <a:pt x="256" y="104"/>
                  </a:lnTo>
                  <a:lnTo>
                    <a:pt x="272" y="80"/>
                  </a:lnTo>
                  <a:lnTo>
                    <a:pt x="272" y="56"/>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10" name="Freeform 19"/>
            <p:cNvSpPr>
              <a:spLocks noChangeArrowheads="1"/>
            </p:cNvSpPr>
            <p:nvPr/>
          </p:nvSpPr>
          <p:spPr bwMode="auto">
            <a:xfrm>
              <a:off x="3736975" y="3856037"/>
              <a:ext cx="963612" cy="676275"/>
            </a:xfrm>
            <a:custGeom>
              <a:gdLst>
                <a:gd fmla="*/ 2147483647 w 505" name="T0"/>
                <a:gd fmla="*/ 2147483647 h 385" name="T1"/>
                <a:gd fmla="*/ 2147483647 w 505" name="T2"/>
                <a:gd fmla="*/ 2147483647 h 385" name="T3"/>
                <a:gd fmla="*/ 2147483647 w 505" name="T4"/>
                <a:gd fmla="*/ 2147483647 h 385" name="T5"/>
                <a:gd fmla="*/ 2147483647 w 505" name="T6"/>
                <a:gd fmla="*/ 2147483647 h 385" name="T7"/>
                <a:gd fmla="*/ 2147483647 w 505" name="T8"/>
                <a:gd fmla="*/ 2147483647 h 385" name="T9"/>
                <a:gd fmla="*/ 2147483647 w 505" name="T10"/>
                <a:gd fmla="*/ 0 h 385" name="T11"/>
                <a:gd fmla="*/ 2147483647 w 505" name="T12"/>
                <a:gd fmla="*/ 0 h 385" name="T13"/>
                <a:gd fmla="*/ 2147483647 w 505" name="T14"/>
                <a:gd fmla="*/ 2147483647 h 385" name="T15"/>
                <a:gd fmla="*/ 2147483647 w 505" name="T16"/>
                <a:gd fmla="*/ 2147483647 h 385" name="T17"/>
                <a:gd fmla="*/ 2147483647 w 505" name="T18"/>
                <a:gd fmla="*/ 2147483647 h 385" name="T19"/>
                <a:gd fmla="*/ 2147483647 w 505" name="T20"/>
                <a:gd fmla="*/ 2147483647 h 385" name="T21"/>
                <a:gd fmla="*/ 2147483647 w 505" name="T22"/>
                <a:gd fmla="*/ 2147483647 h 385" name="T23"/>
                <a:gd fmla="*/ 2147483647 w 505" name="T24"/>
                <a:gd fmla="*/ 2147483647 h 385" name="T25"/>
                <a:gd fmla="*/ 2147483647 w 505" name="T26"/>
                <a:gd fmla="*/ 2147483647 h 385" name="T27"/>
                <a:gd fmla="*/ 2147483647 w 505" name="T28"/>
                <a:gd fmla="*/ 2147483647 h 385" name="T29"/>
                <a:gd fmla="*/ 2147483647 w 505" name="T30"/>
                <a:gd fmla="*/ 2147483647 h 385" name="T31"/>
                <a:gd fmla="*/ 0 w 505" name="T32"/>
                <a:gd fmla="*/ 2147483647 h 385" name="T33"/>
                <a:gd fmla="*/ 2147483647 w 505" name="T34"/>
                <a:gd fmla="*/ 2147483647 h 385" name="T35"/>
                <a:gd fmla="*/ 2147483647 w 505" name="T36"/>
                <a:gd fmla="*/ 2147483647 h 385" name="T37"/>
                <a:gd fmla="*/ 2147483647 w 505" name="T38"/>
                <a:gd fmla="*/ 2147483647 h 385" name="T39"/>
                <a:gd fmla="*/ 2147483647 w 505" name="T40"/>
                <a:gd fmla="*/ 2147483647 h 385" name="T41"/>
                <a:gd fmla="*/ 2147483647 w 505" name="T42"/>
                <a:gd fmla="*/ 2147483647 h 385" name="T43"/>
                <a:gd fmla="*/ 2147483647 w 505" name="T44"/>
                <a:gd fmla="*/ 2147483647 h 385" name="T45"/>
                <a:gd fmla="*/ 2147483647 w 505" name="T46"/>
                <a:gd fmla="*/ 2147483647 h 385" name="T47"/>
                <a:gd fmla="*/ 2147483647 w 505" name="T48"/>
                <a:gd fmla="*/ 2147483647 h 385" name="T49"/>
                <a:gd fmla="*/ 2147483647 w 505" name="T50"/>
                <a:gd fmla="*/ 2147483647 h 385" name="T51"/>
                <a:gd fmla="*/ 2147483647 w 505" name="T52"/>
                <a:gd fmla="*/ 2147483647 h 385" name="T53"/>
                <a:gd fmla="*/ 2147483647 w 505" name="T54"/>
                <a:gd fmla="*/ 2147483647 h 385" name="T55"/>
                <a:gd fmla="*/ 2147483647 w 505" name="T56"/>
                <a:gd fmla="*/ 2147483647 h 385" name="T57"/>
                <a:gd fmla="*/ 2147483647 w 505" name="T58"/>
                <a:gd fmla="*/ 2147483647 h 385" name="T59"/>
                <a:gd fmla="*/ 2147483647 w 505" name="T60"/>
                <a:gd fmla="*/ 2147483647 h 385" name="T61"/>
                <a:gd fmla="*/ 2147483647 w 505" name="T62"/>
                <a:gd fmla="*/ 2147483647 h 385" name="T63"/>
                <a:gd fmla="*/ 2147483647 w 505" name="T64"/>
                <a:gd fmla="*/ 2147483647 h 385" name="T65"/>
                <a:gd fmla="*/ 2147483647 w 505" name="T66"/>
                <a:gd fmla="*/ 2147483647 h 385" name="T67"/>
                <a:gd fmla="*/ 2147483647 w 505" name="T68"/>
                <a:gd fmla="*/ 2147483647 h 385"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505" name="T105"/>
                <a:gd fmla="*/ 0 h 385" name="T106"/>
                <a:gd fmla="*/ 505 w 505" name="T107"/>
                <a:gd fmla="*/ 385 h 385"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385" w="505">
                  <a:moveTo>
                    <a:pt x="504" y="128"/>
                  </a:moveTo>
                  <a:lnTo>
                    <a:pt x="496" y="96"/>
                  </a:lnTo>
                  <a:lnTo>
                    <a:pt x="472" y="40"/>
                  </a:lnTo>
                  <a:lnTo>
                    <a:pt x="424" y="40"/>
                  </a:lnTo>
                  <a:lnTo>
                    <a:pt x="416" y="32"/>
                  </a:lnTo>
                  <a:lnTo>
                    <a:pt x="408" y="56"/>
                  </a:lnTo>
                  <a:lnTo>
                    <a:pt x="392" y="56"/>
                  </a:lnTo>
                  <a:lnTo>
                    <a:pt x="376" y="40"/>
                  </a:lnTo>
                  <a:lnTo>
                    <a:pt x="320" y="64"/>
                  </a:lnTo>
                  <a:lnTo>
                    <a:pt x="312" y="56"/>
                  </a:lnTo>
                  <a:lnTo>
                    <a:pt x="336" y="8"/>
                  </a:lnTo>
                  <a:lnTo>
                    <a:pt x="312" y="0"/>
                  </a:lnTo>
                  <a:lnTo>
                    <a:pt x="296" y="16"/>
                  </a:lnTo>
                  <a:lnTo>
                    <a:pt x="280" y="0"/>
                  </a:lnTo>
                  <a:lnTo>
                    <a:pt x="272" y="8"/>
                  </a:lnTo>
                  <a:lnTo>
                    <a:pt x="216" y="8"/>
                  </a:lnTo>
                  <a:lnTo>
                    <a:pt x="224" y="40"/>
                  </a:lnTo>
                  <a:lnTo>
                    <a:pt x="208" y="40"/>
                  </a:lnTo>
                  <a:lnTo>
                    <a:pt x="176" y="16"/>
                  </a:lnTo>
                  <a:lnTo>
                    <a:pt x="168" y="24"/>
                  </a:lnTo>
                  <a:lnTo>
                    <a:pt x="168" y="48"/>
                  </a:lnTo>
                  <a:lnTo>
                    <a:pt x="144" y="48"/>
                  </a:lnTo>
                  <a:lnTo>
                    <a:pt x="144" y="72"/>
                  </a:lnTo>
                  <a:lnTo>
                    <a:pt x="152" y="88"/>
                  </a:lnTo>
                  <a:lnTo>
                    <a:pt x="144" y="96"/>
                  </a:lnTo>
                  <a:lnTo>
                    <a:pt x="144" y="112"/>
                  </a:lnTo>
                  <a:lnTo>
                    <a:pt x="112" y="144"/>
                  </a:lnTo>
                  <a:lnTo>
                    <a:pt x="112" y="168"/>
                  </a:lnTo>
                  <a:lnTo>
                    <a:pt x="104" y="200"/>
                  </a:lnTo>
                  <a:lnTo>
                    <a:pt x="72" y="224"/>
                  </a:lnTo>
                  <a:lnTo>
                    <a:pt x="48" y="256"/>
                  </a:lnTo>
                  <a:lnTo>
                    <a:pt x="32" y="272"/>
                  </a:lnTo>
                  <a:lnTo>
                    <a:pt x="8" y="280"/>
                  </a:lnTo>
                  <a:lnTo>
                    <a:pt x="0" y="296"/>
                  </a:lnTo>
                  <a:lnTo>
                    <a:pt x="16" y="304"/>
                  </a:lnTo>
                  <a:lnTo>
                    <a:pt x="8" y="312"/>
                  </a:lnTo>
                  <a:lnTo>
                    <a:pt x="8" y="352"/>
                  </a:lnTo>
                  <a:lnTo>
                    <a:pt x="16" y="360"/>
                  </a:lnTo>
                  <a:lnTo>
                    <a:pt x="16" y="384"/>
                  </a:lnTo>
                  <a:lnTo>
                    <a:pt x="56" y="384"/>
                  </a:lnTo>
                  <a:lnTo>
                    <a:pt x="56" y="360"/>
                  </a:lnTo>
                  <a:lnTo>
                    <a:pt x="40" y="344"/>
                  </a:lnTo>
                  <a:lnTo>
                    <a:pt x="48" y="312"/>
                  </a:lnTo>
                  <a:lnTo>
                    <a:pt x="80" y="304"/>
                  </a:lnTo>
                  <a:lnTo>
                    <a:pt x="104" y="304"/>
                  </a:lnTo>
                  <a:lnTo>
                    <a:pt x="152" y="280"/>
                  </a:lnTo>
                  <a:lnTo>
                    <a:pt x="184" y="280"/>
                  </a:lnTo>
                  <a:lnTo>
                    <a:pt x="192" y="296"/>
                  </a:lnTo>
                  <a:lnTo>
                    <a:pt x="208" y="264"/>
                  </a:lnTo>
                  <a:lnTo>
                    <a:pt x="240" y="248"/>
                  </a:lnTo>
                  <a:lnTo>
                    <a:pt x="248" y="224"/>
                  </a:lnTo>
                  <a:lnTo>
                    <a:pt x="264" y="240"/>
                  </a:lnTo>
                  <a:lnTo>
                    <a:pt x="272" y="240"/>
                  </a:lnTo>
                  <a:lnTo>
                    <a:pt x="264" y="216"/>
                  </a:lnTo>
                  <a:lnTo>
                    <a:pt x="264" y="184"/>
                  </a:lnTo>
                  <a:lnTo>
                    <a:pt x="280" y="208"/>
                  </a:lnTo>
                  <a:lnTo>
                    <a:pt x="288" y="232"/>
                  </a:lnTo>
                  <a:lnTo>
                    <a:pt x="336" y="232"/>
                  </a:lnTo>
                  <a:lnTo>
                    <a:pt x="320" y="216"/>
                  </a:lnTo>
                  <a:lnTo>
                    <a:pt x="336" y="200"/>
                  </a:lnTo>
                  <a:lnTo>
                    <a:pt x="360" y="208"/>
                  </a:lnTo>
                  <a:lnTo>
                    <a:pt x="376" y="192"/>
                  </a:lnTo>
                  <a:lnTo>
                    <a:pt x="392" y="192"/>
                  </a:lnTo>
                  <a:lnTo>
                    <a:pt x="392" y="200"/>
                  </a:lnTo>
                  <a:lnTo>
                    <a:pt x="400" y="200"/>
                  </a:lnTo>
                  <a:lnTo>
                    <a:pt x="400" y="184"/>
                  </a:lnTo>
                  <a:lnTo>
                    <a:pt x="424" y="192"/>
                  </a:lnTo>
                  <a:lnTo>
                    <a:pt x="448" y="176"/>
                  </a:lnTo>
                  <a:lnTo>
                    <a:pt x="472" y="168"/>
                  </a:lnTo>
                  <a:lnTo>
                    <a:pt x="480" y="136"/>
                  </a:lnTo>
                  <a:lnTo>
                    <a:pt x="504" y="128"/>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11" name="Freeform 20"/>
            <p:cNvSpPr>
              <a:spLocks noChangeArrowheads="1"/>
            </p:cNvSpPr>
            <p:nvPr/>
          </p:nvSpPr>
          <p:spPr bwMode="auto">
            <a:xfrm>
              <a:off x="3095625" y="3729037"/>
              <a:ext cx="949325" cy="676275"/>
            </a:xfrm>
            <a:custGeom>
              <a:gdLst>
                <a:gd fmla="*/ 2147483647 w 497" name="T0"/>
                <a:gd fmla="*/ 2147483647 h 385" name="T1"/>
                <a:gd fmla="*/ 2147483647 w 497" name="T2"/>
                <a:gd fmla="*/ 2147483647 h 385" name="T3"/>
                <a:gd fmla="*/ 2147483647 w 497" name="T4"/>
                <a:gd fmla="*/ 2147483647 h 385" name="T5"/>
                <a:gd fmla="*/ 2147483647 w 497" name="T6"/>
                <a:gd fmla="*/ 2147483647 h 385" name="T7"/>
                <a:gd fmla="*/ 2147483647 w 497" name="T8"/>
                <a:gd fmla="*/ 2147483647 h 385" name="T9"/>
                <a:gd fmla="*/ 2147483647 w 497" name="T10"/>
                <a:gd fmla="*/ 2147483647 h 385" name="T11"/>
                <a:gd fmla="*/ 2147483647 w 497" name="T12"/>
                <a:gd fmla="*/ 2147483647 h 385" name="T13"/>
                <a:gd fmla="*/ 2147483647 w 497" name="T14"/>
                <a:gd fmla="*/ 2147483647 h 385" name="T15"/>
                <a:gd fmla="*/ 2147483647 w 497" name="T16"/>
                <a:gd fmla="*/ 2147483647 h 385" name="T17"/>
                <a:gd fmla="*/ 2147483647 w 497" name="T18"/>
                <a:gd fmla="*/ 2147483647 h 385" name="T19"/>
                <a:gd fmla="*/ 2147483647 w 497" name="T20"/>
                <a:gd fmla="*/ 2147483647 h 385" name="T21"/>
                <a:gd fmla="*/ 2147483647 w 497" name="T22"/>
                <a:gd fmla="*/ 2147483647 h 385" name="T23"/>
                <a:gd fmla="*/ 2147483647 w 497" name="T24"/>
                <a:gd fmla="*/ 2147483647 h 385" name="T25"/>
                <a:gd fmla="*/ 2147483647 w 497" name="T26"/>
                <a:gd fmla="*/ 2147483647 h 385" name="T27"/>
                <a:gd fmla="*/ 2147483647 w 497" name="T28"/>
                <a:gd fmla="*/ 2147483647 h 385" name="T29"/>
                <a:gd fmla="*/ 2147483647 w 497" name="T30"/>
                <a:gd fmla="*/ 2147483647 h 385" name="T31"/>
                <a:gd fmla="*/ 2147483647 w 497" name="T32"/>
                <a:gd fmla="*/ 2147483647 h 385" name="T33"/>
                <a:gd fmla="*/ 2147483647 w 497" name="T34"/>
                <a:gd fmla="*/ 2147483647 h 385" name="T35"/>
                <a:gd fmla="*/ 2147483647 w 497" name="T36"/>
                <a:gd fmla="*/ 2147483647 h 385" name="T37"/>
                <a:gd fmla="*/ 2147483647 w 497" name="T38"/>
                <a:gd fmla="*/ 2147483647 h 385" name="T39"/>
                <a:gd fmla="*/ 2147483647 w 497" name="T40"/>
                <a:gd fmla="*/ 2147483647 h 385" name="T41"/>
                <a:gd fmla="*/ 2147483647 w 497" name="T42"/>
                <a:gd fmla="*/ 2147483647 h 385" name="T43"/>
                <a:gd fmla="*/ 2147483647 w 497" name="T44"/>
                <a:gd fmla="*/ 2147483647 h 385" name="T45"/>
                <a:gd fmla="*/ 0 w 497" name="T46"/>
                <a:gd fmla="*/ 2147483647 h 385" name="T47"/>
                <a:gd fmla="*/ 2147483647 w 497" name="T48"/>
                <a:gd fmla="*/ 2147483647 h 385" name="T49"/>
                <a:gd fmla="*/ 2147483647 w 497" name="T50"/>
                <a:gd fmla="*/ 2147483647 h 385" name="T51"/>
                <a:gd fmla="*/ 2147483647 w 497" name="T52"/>
                <a:gd fmla="*/ 2147483647 h 385" name="T53"/>
                <a:gd fmla="*/ 2147483647 w 497" name="T54"/>
                <a:gd fmla="*/ 2147483647 h 385" name="T55"/>
                <a:gd fmla="*/ 2147483647 w 497" name="T56"/>
                <a:gd fmla="*/ 2147483647 h 385" name="T57"/>
                <a:gd fmla="*/ 2147483647 w 497" name="T58"/>
                <a:gd fmla="*/ 2147483647 h 385" name="T59"/>
                <a:gd fmla="*/ 2147483647 w 497" name="T60"/>
                <a:gd fmla="*/ 2147483647 h 385" name="T61"/>
                <a:gd fmla="*/ 2147483647 w 497" name="T62"/>
                <a:gd fmla="*/ 2147483647 h 385" name="T63"/>
                <a:gd fmla="*/ 2147483647 w 497" name="T64"/>
                <a:gd fmla="*/ 2147483647 h 385" name="T65"/>
                <a:gd fmla="*/ 2147483647 w 497" name="T66"/>
                <a:gd fmla="*/ 2147483647 h 385" name="T67"/>
                <a:gd fmla="*/ 2147483647 w 497" name="T68"/>
                <a:gd fmla="*/ 2147483647 h 385" name="T69"/>
                <a:gd fmla="*/ 2147483647 w 497" name="T70"/>
                <a:gd fmla="*/ 2147483647 h 385"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w 497" name="T108"/>
                <a:gd fmla="*/ 0 h 385" name="T109"/>
                <a:gd fmla="*/ 497 w 497" name="T110"/>
                <a:gd fmla="*/ 385 h 385" name="T111"/>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T111" l="T108" r="T110" t="T109"/>
              <a:pathLst>
                <a:path h="385" w="497">
                  <a:moveTo>
                    <a:pt x="336" y="368"/>
                  </a:moveTo>
                  <a:lnTo>
                    <a:pt x="344" y="344"/>
                  </a:lnTo>
                  <a:lnTo>
                    <a:pt x="368" y="344"/>
                  </a:lnTo>
                  <a:lnTo>
                    <a:pt x="416" y="296"/>
                  </a:lnTo>
                  <a:lnTo>
                    <a:pt x="440" y="272"/>
                  </a:lnTo>
                  <a:lnTo>
                    <a:pt x="448" y="240"/>
                  </a:lnTo>
                  <a:lnTo>
                    <a:pt x="448" y="216"/>
                  </a:lnTo>
                  <a:lnTo>
                    <a:pt x="480" y="184"/>
                  </a:lnTo>
                  <a:lnTo>
                    <a:pt x="480" y="168"/>
                  </a:lnTo>
                  <a:lnTo>
                    <a:pt x="496" y="160"/>
                  </a:lnTo>
                  <a:lnTo>
                    <a:pt x="480" y="152"/>
                  </a:lnTo>
                  <a:lnTo>
                    <a:pt x="480" y="128"/>
                  </a:lnTo>
                  <a:lnTo>
                    <a:pt x="456" y="128"/>
                  </a:lnTo>
                  <a:lnTo>
                    <a:pt x="456" y="96"/>
                  </a:lnTo>
                  <a:lnTo>
                    <a:pt x="440" y="96"/>
                  </a:lnTo>
                  <a:lnTo>
                    <a:pt x="440" y="112"/>
                  </a:lnTo>
                  <a:lnTo>
                    <a:pt x="424" y="112"/>
                  </a:lnTo>
                  <a:lnTo>
                    <a:pt x="424" y="104"/>
                  </a:lnTo>
                  <a:lnTo>
                    <a:pt x="432" y="64"/>
                  </a:lnTo>
                  <a:lnTo>
                    <a:pt x="440" y="56"/>
                  </a:lnTo>
                  <a:lnTo>
                    <a:pt x="440" y="40"/>
                  </a:lnTo>
                  <a:lnTo>
                    <a:pt x="440" y="16"/>
                  </a:lnTo>
                  <a:lnTo>
                    <a:pt x="432" y="0"/>
                  </a:lnTo>
                  <a:lnTo>
                    <a:pt x="408" y="8"/>
                  </a:lnTo>
                  <a:lnTo>
                    <a:pt x="392" y="8"/>
                  </a:lnTo>
                  <a:lnTo>
                    <a:pt x="376" y="24"/>
                  </a:lnTo>
                  <a:lnTo>
                    <a:pt x="360" y="32"/>
                  </a:lnTo>
                  <a:lnTo>
                    <a:pt x="360" y="24"/>
                  </a:lnTo>
                  <a:lnTo>
                    <a:pt x="344" y="32"/>
                  </a:lnTo>
                  <a:lnTo>
                    <a:pt x="320" y="32"/>
                  </a:lnTo>
                  <a:lnTo>
                    <a:pt x="304" y="40"/>
                  </a:lnTo>
                  <a:lnTo>
                    <a:pt x="288" y="64"/>
                  </a:lnTo>
                  <a:lnTo>
                    <a:pt x="272" y="56"/>
                  </a:lnTo>
                  <a:lnTo>
                    <a:pt x="264" y="72"/>
                  </a:lnTo>
                  <a:lnTo>
                    <a:pt x="232" y="72"/>
                  </a:lnTo>
                  <a:lnTo>
                    <a:pt x="224" y="96"/>
                  </a:lnTo>
                  <a:lnTo>
                    <a:pt x="200" y="104"/>
                  </a:lnTo>
                  <a:lnTo>
                    <a:pt x="184" y="88"/>
                  </a:lnTo>
                  <a:lnTo>
                    <a:pt x="176" y="64"/>
                  </a:lnTo>
                  <a:lnTo>
                    <a:pt x="160" y="72"/>
                  </a:lnTo>
                  <a:lnTo>
                    <a:pt x="160" y="88"/>
                  </a:lnTo>
                  <a:lnTo>
                    <a:pt x="144" y="88"/>
                  </a:lnTo>
                  <a:lnTo>
                    <a:pt x="104" y="112"/>
                  </a:lnTo>
                  <a:lnTo>
                    <a:pt x="96" y="128"/>
                  </a:lnTo>
                  <a:lnTo>
                    <a:pt x="48" y="112"/>
                  </a:lnTo>
                  <a:lnTo>
                    <a:pt x="32" y="112"/>
                  </a:lnTo>
                  <a:lnTo>
                    <a:pt x="24" y="120"/>
                  </a:lnTo>
                  <a:lnTo>
                    <a:pt x="0" y="128"/>
                  </a:lnTo>
                  <a:lnTo>
                    <a:pt x="0" y="144"/>
                  </a:lnTo>
                  <a:lnTo>
                    <a:pt x="32" y="144"/>
                  </a:lnTo>
                  <a:lnTo>
                    <a:pt x="40" y="160"/>
                  </a:lnTo>
                  <a:lnTo>
                    <a:pt x="88" y="168"/>
                  </a:lnTo>
                  <a:lnTo>
                    <a:pt x="96" y="176"/>
                  </a:lnTo>
                  <a:lnTo>
                    <a:pt x="104" y="208"/>
                  </a:lnTo>
                  <a:lnTo>
                    <a:pt x="64" y="208"/>
                  </a:lnTo>
                  <a:lnTo>
                    <a:pt x="56" y="224"/>
                  </a:lnTo>
                  <a:lnTo>
                    <a:pt x="64" y="240"/>
                  </a:lnTo>
                  <a:lnTo>
                    <a:pt x="88" y="248"/>
                  </a:lnTo>
                  <a:lnTo>
                    <a:pt x="136" y="264"/>
                  </a:lnTo>
                  <a:lnTo>
                    <a:pt x="136" y="280"/>
                  </a:lnTo>
                  <a:lnTo>
                    <a:pt x="120" y="288"/>
                  </a:lnTo>
                  <a:lnTo>
                    <a:pt x="136" y="304"/>
                  </a:lnTo>
                  <a:lnTo>
                    <a:pt x="136" y="328"/>
                  </a:lnTo>
                  <a:lnTo>
                    <a:pt x="208" y="360"/>
                  </a:lnTo>
                  <a:lnTo>
                    <a:pt x="224" y="360"/>
                  </a:lnTo>
                  <a:lnTo>
                    <a:pt x="248" y="360"/>
                  </a:lnTo>
                  <a:lnTo>
                    <a:pt x="256" y="368"/>
                  </a:lnTo>
                  <a:lnTo>
                    <a:pt x="256" y="344"/>
                  </a:lnTo>
                  <a:lnTo>
                    <a:pt x="288" y="352"/>
                  </a:lnTo>
                  <a:lnTo>
                    <a:pt x="296" y="376"/>
                  </a:lnTo>
                  <a:lnTo>
                    <a:pt x="312" y="384"/>
                  </a:lnTo>
                  <a:lnTo>
                    <a:pt x="336" y="368"/>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12" name="Freeform 21"/>
            <p:cNvSpPr>
              <a:spLocks noChangeArrowheads="1"/>
            </p:cNvSpPr>
            <p:nvPr/>
          </p:nvSpPr>
          <p:spPr bwMode="auto">
            <a:xfrm>
              <a:off x="3005137" y="3349625"/>
              <a:ext cx="704850" cy="622300"/>
            </a:xfrm>
            <a:custGeom>
              <a:gdLst>
                <a:gd fmla="*/ 2147483647 w 369" name="T0"/>
                <a:gd fmla="*/ 2147483647 h 353" name="T1"/>
                <a:gd fmla="*/ 2147483647 w 369" name="T2"/>
                <a:gd fmla="*/ 2147483647 h 353" name="T3"/>
                <a:gd fmla="*/ 2147483647 w 369" name="T4"/>
                <a:gd fmla="*/ 2147483647 h 353" name="T5"/>
                <a:gd fmla="*/ 2147483647 w 369" name="T6"/>
                <a:gd fmla="*/ 2147483647 h 353" name="T7"/>
                <a:gd fmla="*/ 2147483647 w 369" name="T8"/>
                <a:gd fmla="*/ 2147483647 h 353" name="T9"/>
                <a:gd fmla="*/ 2147483647 w 369" name="T10"/>
                <a:gd fmla="*/ 2147483647 h 353" name="T11"/>
                <a:gd fmla="*/ 2147483647 w 369" name="T12"/>
                <a:gd fmla="*/ 2147483647 h 353" name="T13"/>
                <a:gd fmla="*/ 2147483647 w 369" name="T14"/>
                <a:gd fmla="*/ 2147483647 h 353" name="T15"/>
                <a:gd fmla="*/ 2147483647 w 369" name="T16"/>
                <a:gd fmla="*/ 2147483647 h 353" name="T17"/>
                <a:gd fmla="*/ 2147483647 w 369" name="T18"/>
                <a:gd fmla="*/ 2147483647 h 353" name="T19"/>
                <a:gd fmla="*/ 2147483647 w 369" name="T20"/>
                <a:gd fmla="*/ 2147483647 h 353" name="T21"/>
                <a:gd fmla="*/ 2147483647 w 369" name="T22"/>
                <a:gd fmla="*/ 2147483647 h 353" name="T23"/>
                <a:gd fmla="*/ 2147483647 w 369" name="T24"/>
                <a:gd fmla="*/ 2147483647 h 353" name="T25"/>
                <a:gd fmla="*/ 2147483647 w 369" name="T26"/>
                <a:gd fmla="*/ 0 h 353" name="T27"/>
                <a:gd fmla="*/ 2147483647 w 369" name="T28"/>
                <a:gd fmla="*/ 2147483647 h 353" name="T29"/>
                <a:gd fmla="*/ 2147483647 w 369" name="T30"/>
                <a:gd fmla="*/ 2147483647 h 353" name="T31"/>
                <a:gd fmla="*/ 2147483647 w 369" name="T32"/>
                <a:gd fmla="*/ 2147483647 h 353" name="T33"/>
                <a:gd fmla="*/ 2147483647 w 369" name="T34"/>
                <a:gd fmla="*/ 2147483647 h 353" name="T35"/>
                <a:gd fmla="*/ 2147483647 w 369" name="T36"/>
                <a:gd fmla="*/ 2147483647 h 353" name="T37"/>
                <a:gd fmla="*/ 2147483647 w 369" name="T38"/>
                <a:gd fmla="*/ 2147483647 h 353" name="T39"/>
                <a:gd fmla="*/ 2147483647 w 369" name="T40"/>
                <a:gd fmla="*/ 2147483647 h 353" name="T41"/>
                <a:gd fmla="*/ 2147483647 w 369" name="T42"/>
                <a:gd fmla="*/ 2147483647 h 353" name="T43"/>
                <a:gd fmla="*/ 2147483647 w 369" name="T44"/>
                <a:gd fmla="*/ 2147483647 h 353" name="T45"/>
                <a:gd fmla="*/ 2147483647 w 369" name="T46"/>
                <a:gd fmla="*/ 2147483647 h 353" name="T47"/>
                <a:gd fmla="*/ 2147483647 w 369" name="T48"/>
                <a:gd fmla="*/ 2147483647 h 353" name="T49"/>
                <a:gd fmla="*/ 2147483647 w 369" name="T50"/>
                <a:gd fmla="*/ 2147483647 h 353" name="T51"/>
                <a:gd fmla="*/ 2147483647 w 369" name="T52"/>
                <a:gd fmla="*/ 2147483647 h 353" name="T53"/>
                <a:gd fmla="*/ 2147483647 w 369" name="T54"/>
                <a:gd fmla="*/ 2147483647 h 353" name="T55"/>
                <a:gd fmla="*/ 2147483647 w 369" name="T56"/>
                <a:gd fmla="*/ 2147483647 h 353" name="T57"/>
                <a:gd fmla="*/ 2147483647 w 369" name="T58"/>
                <a:gd fmla="*/ 2147483647 h 353" name="T59"/>
                <a:gd fmla="*/ 2147483647 w 369" name="T60"/>
                <a:gd fmla="*/ 2147483647 h 353" name="T61"/>
                <a:gd fmla="*/ 2147483647 w 369" name="T62"/>
                <a:gd fmla="*/ 2147483647 h 353" name="T63"/>
                <a:gd fmla="*/ 2147483647 w 369" name="T64"/>
                <a:gd fmla="*/ 2147483647 h 353"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w 369" name="T99"/>
                <a:gd fmla="*/ 0 h 353" name="T100"/>
                <a:gd fmla="*/ 369 w 369" name="T101"/>
                <a:gd fmla="*/ 353 h 353" name="T102"/>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T102" l="T99" r="T101" t="T100"/>
              <a:pathLst>
                <a:path h="353" w="369">
                  <a:moveTo>
                    <a:pt x="48" y="344"/>
                  </a:moveTo>
                  <a:lnTo>
                    <a:pt x="48" y="320"/>
                  </a:lnTo>
                  <a:lnTo>
                    <a:pt x="64" y="296"/>
                  </a:lnTo>
                  <a:lnTo>
                    <a:pt x="32" y="264"/>
                  </a:lnTo>
                  <a:lnTo>
                    <a:pt x="56" y="224"/>
                  </a:lnTo>
                  <a:lnTo>
                    <a:pt x="56" y="192"/>
                  </a:lnTo>
                  <a:lnTo>
                    <a:pt x="8" y="200"/>
                  </a:lnTo>
                  <a:lnTo>
                    <a:pt x="8" y="160"/>
                  </a:lnTo>
                  <a:lnTo>
                    <a:pt x="0" y="152"/>
                  </a:lnTo>
                  <a:lnTo>
                    <a:pt x="16" y="136"/>
                  </a:lnTo>
                  <a:lnTo>
                    <a:pt x="32" y="144"/>
                  </a:lnTo>
                  <a:lnTo>
                    <a:pt x="48" y="136"/>
                  </a:lnTo>
                  <a:lnTo>
                    <a:pt x="96" y="136"/>
                  </a:lnTo>
                  <a:lnTo>
                    <a:pt x="104" y="120"/>
                  </a:lnTo>
                  <a:lnTo>
                    <a:pt x="112" y="112"/>
                  </a:lnTo>
                  <a:lnTo>
                    <a:pt x="168" y="112"/>
                  </a:lnTo>
                  <a:lnTo>
                    <a:pt x="160" y="80"/>
                  </a:lnTo>
                  <a:lnTo>
                    <a:pt x="136" y="80"/>
                  </a:lnTo>
                  <a:lnTo>
                    <a:pt x="128" y="56"/>
                  </a:lnTo>
                  <a:lnTo>
                    <a:pt x="144" y="40"/>
                  </a:lnTo>
                  <a:lnTo>
                    <a:pt x="168" y="48"/>
                  </a:lnTo>
                  <a:lnTo>
                    <a:pt x="184" y="40"/>
                  </a:lnTo>
                  <a:lnTo>
                    <a:pt x="192" y="56"/>
                  </a:lnTo>
                  <a:lnTo>
                    <a:pt x="208" y="48"/>
                  </a:lnTo>
                  <a:lnTo>
                    <a:pt x="208" y="24"/>
                  </a:lnTo>
                  <a:lnTo>
                    <a:pt x="232" y="40"/>
                  </a:lnTo>
                  <a:lnTo>
                    <a:pt x="240" y="8"/>
                  </a:lnTo>
                  <a:lnTo>
                    <a:pt x="248" y="0"/>
                  </a:lnTo>
                  <a:lnTo>
                    <a:pt x="264" y="16"/>
                  </a:lnTo>
                  <a:lnTo>
                    <a:pt x="288" y="16"/>
                  </a:lnTo>
                  <a:lnTo>
                    <a:pt x="312" y="72"/>
                  </a:lnTo>
                  <a:lnTo>
                    <a:pt x="320" y="72"/>
                  </a:lnTo>
                  <a:lnTo>
                    <a:pt x="328" y="88"/>
                  </a:lnTo>
                  <a:lnTo>
                    <a:pt x="344" y="88"/>
                  </a:lnTo>
                  <a:lnTo>
                    <a:pt x="352" y="72"/>
                  </a:lnTo>
                  <a:lnTo>
                    <a:pt x="360" y="64"/>
                  </a:lnTo>
                  <a:lnTo>
                    <a:pt x="368" y="88"/>
                  </a:lnTo>
                  <a:lnTo>
                    <a:pt x="360" y="96"/>
                  </a:lnTo>
                  <a:lnTo>
                    <a:pt x="360" y="112"/>
                  </a:lnTo>
                  <a:lnTo>
                    <a:pt x="360" y="128"/>
                  </a:lnTo>
                  <a:lnTo>
                    <a:pt x="336" y="152"/>
                  </a:lnTo>
                  <a:lnTo>
                    <a:pt x="336" y="168"/>
                  </a:lnTo>
                  <a:lnTo>
                    <a:pt x="360" y="168"/>
                  </a:lnTo>
                  <a:lnTo>
                    <a:pt x="368" y="184"/>
                  </a:lnTo>
                  <a:lnTo>
                    <a:pt x="360" y="192"/>
                  </a:lnTo>
                  <a:lnTo>
                    <a:pt x="360" y="208"/>
                  </a:lnTo>
                  <a:lnTo>
                    <a:pt x="360" y="232"/>
                  </a:lnTo>
                  <a:lnTo>
                    <a:pt x="368" y="232"/>
                  </a:lnTo>
                  <a:lnTo>
                    <a:pt x="368" y="248"/>
                  </a:lnTo>
                  <a:lnTo>
                    <a:pt x="344" y="256"/>
                  </a:lnTo>
                  <a:lnTo>
                    <a:pt x="344" y="272"/>
                  </a:lnTo>
                  <a:lnTo>
                    <a:pt x="344" y="280"/>
                  </a:lnTo>
                  <a:lnTo>
                    <a:pt x="320" y="272"/>
                  </a:lnTo>
                  <a:lnTo>
                    <a:pt x="312" y="288"/>
                  </a:lnTo>
                  <a:lnTo>
                    <a:pt x="280" y="288"/>
                  </a:lnTo>
                  <a:lnTo>
                    <a:pt x="272" y="312"/>
                  </a:lnTo>
                  <a:lnTo>
                    <a:pt x="248" y="320"/>
                  </a:lnTo>
                  <a:lnTo>
                    <a:pt x="232" y="304"/>
                  </a:lnTo>
                  <a:lnTo>
                    <a:pt x="224" y="280"/>
                  </a:lnTo>
                  <a:lnTo>
                    <a:pt x="208" y="288"/>
                  </a:lnTo>
                  <a:lnTo>
                    <a:pt x="208" y="304"/>
                  </a:lnTo>
                  <a:lnTo>
                    <a:pt x="192" y="304"/>
                  </a:lnTo>
                  <a:lnTo>
                    <a:pt x="152" y="328"/>
                  </a:lnTo>
                  <a:lnTo>
                    <a:pt x="144" y="352"/>
                  </a:lnTo>
                  <a:lnTo>
                    <a:pt x="96" y="328"/>
                  </a:lnTo>
                  <a:lnTo>
                    <a:pt x="80" y="328"/>
                  </a:lnTo>
                  <a:lnTo>
                    <a:pt x="48" y="344"/>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13" name="Freeform 22"/>
            <p:cNvSpPr>
              <a:spLocks noChangeArrowheads="1"/>
            </p:cNvSpPr>
            <p:nvPr/>
          </p:nvSpPr>
          <p:spPr bwMode="auto">
            <a:xfrm>
              <a:off x="2209800" y="3306762"/>
              <a:ext cx="1085850" cy="1084263"/>
            </a:xfrm>
            <a:custGeom>
              <a:gdLst>
                <a:gd fmla="*/ 2147483647 w 569" name="T0"/>
                <a:gd fmla="*/ 2147483647 h 617" name="T1"/>
                <a:gd fmla="*/ 2147483647 w 569" name="T2"/>
                <a:gd fmla="*/ 2147483647 h 617" name="T3"/>
                <a:gd fmla="*/ 2147483647 w 569" name="T4"/>
                <a:gd fmla="*/ 2147483647 h 617" name="T5"/>
                <a:gd fmla="*/ 2147483647 w 569" name="T6"/>
                <a:gd fmla="*/ 2147483647 h 617" name="T7"/>
                <a:gd fmla="*/ 2147483647 w 569" name="T8"/>
                <a:gd fmla="*/ 2147483647 h 617" name="T9"/>
                <a:gd fmla="*/ 2147483647 w 569" name="T10"/>
                <a:gd fmla="*/ 2147483647 h 617" name="T11"/>
                <a:gd fmla="*/ 2147483647 w 569" name="T12"/>
                <a:gd fmla="*/ 2147483647 h 617" name="T13"/>
                <a:gd fmla="*/ 2147483647 w 569" name="T14"/>
                <a:gd fmla="*/ 2147483647 h 617" name="T15"/>
                <a:gd fmla="*/ 2147483647 w 569" name="T16"/>
                <a:gd fmla="*/ 2147483647 h 617" name="T17"/>
                <a:gd fmla="*/ 2147483647 w 569" name="T18"/>
                <a:gd fmla="*/ 2147483647 h 617" name="T19"/>
                <a:gd fmla="*/ 2147483647 w 569" name="T20"/>
                <a:gd fmla="*/ 2147483647 h 617" name="T21"/>
                <a:gd fmla="*/ 2147483647 w 569" name="T22"/>
                <a:gd fmla="*/ 2147483647 h 617" name="T23"/>
                <a:gd fmla="*/ 2147483647 w 569" name="T24"/>
                <a:gd fmla="*/ 2147483647 h 617" name="T25"/>
                <a:gd fmla="*/ 2147483647 w 569" name="T26"/>
                <a:gd fmla="*/ 2147483647 h 617" name="T27"/>
                <a:gd fmla="*/ 2147483647 w 569" name="T28"/>
                <a:gd fmla="*/ 2147483647 h 617" name="T29"/>
                <a:gd fmla="*/ 2147483647 w 569" name="T30"/>
                <a:gd fmla="*/ 2147483647 h 617" name="T31"/>
                <a:gd fmla="*/ 2147483647 w 569" name="T32"/>
                <a:gd fmla="*/ 2147483647 h 617" name="T33"/>
                <a:gd fmla="*/ 2147483647 w 569" name="T34"/>
                <a:gd fmla="*/ 2147483647 h 617" name="T35"/>
                <a:gd fmla="*/ 2147483647 w 569" name="T36"/>
                <a:gd fmla="*/ 2147483647 h 617" name="T37"/>
                <a:gd fmla="*/ 2147483647 w 569" name="T38"/>
                <a:gd fmla="*/ 2147483647 h 617" name="T39"/>
                <a:gd fmla="*/ 2147483647 w 569" name="T40"/>
                <a:gd fmla="*/ 2147483647 h 617" name="T41"/>
                <a:gd fmla="*/ 2147483647 w 569" name="T42"/>
                <a:gd fmla="*/ 2147483647 h 617" name="T43"/>
                <a:gd fmla="*/ 2147483647 w 569" name="T44"/>
                <a:gd fmla="*/ 2147483647 h 617" name="T45"/>
                <a:gd fmla="*/ 2147483647 w 569" name="T46"/>
                <a:gd fmla="*/ 2147483647 h 617" name="T47"/>
                <a:gd fmla="*/ 2147483647 w 569" name="T48"/>
                <a:gd fmla="*/ 2147483647 h 617" name="T49"/>
                <a:gd fmla="*/ 2147483647 w 569" name="T50"/>
                <a:gd fmla="*/ 0 h 617" name="T51"/>
                <a:gd fmla="*/ 2147483647 w 569" name="T52"/>
                <a:gd fmla="*/ 0 h 617" name="T53"/>
                <a:gd fmla="*/ 2147483647 w 569" name="T54"/>
                <a:gd fmla="*/ 2147483647 h 617" name="T55"/>
                <a:gd fmla="*/ 2147483647 w 569" name="T56"/>
                <a:gd fmla="*/ 2147483647 h 617" name="T57"/>
                <a:gd fmla="*/ 2147483647 w 569" name="T58"/>
                <a:gd fmla="*/ 2147483647 h 617" name="T59"/>
                <a:gd fmla="*/ 2147483647 w 569" name="T60"/>
                <a:gd fmla="*/ 2147483647 h 617" name="T61"/>
                <a:gd fmla="*/ 2147483647 w 569" name="T62"/>
                <a:gd fmla="*/ 2147483647 h 617" name="T63"/>
                <a:gd fmla="*/ 2147483647 w 569" name="T64"/>
                <a:gd fmla="*/ 2147483647 h 617" name="T65"/>
                <a:gd fmla="*/ 2147483647 w 569" name="T66"/>
                <a:gd fmla="*/ 2147483647 h 617" name="T67"/>
                <a:gd fmla="*/ 0 w 569" name="T68"/>
                <a:gd fmla="*/ 2147483647 h 617" name="T69"/>
                <a:gd fmla="*/ 2147483647 w 569" name="T70"/>
                <a:gd fmla="*/ 2147483647 h 617" name="T71"/>
                <a:gd fmla="*/ 2147483647 w 569" name="T72"/>
                <a:gd fmla="*/ 2147483647 h 617" name="T73"/>
                <a:gd fmla="*/ 2147483647 w 569" name="T74"/>
                <a:gd fmla="*/ 2147483647 h 617" name="T75"/>
                <a:gd fmla="*/ 2147483647 w 569" name="T76"/>
                <a:gd fmla="*/ 2147483647 h 617" name="T77"/>
                <a:gd fmla="*/ 2147483647 w 569" name="T78"/>
                <a:gd fmla="*/ 2147483647 h 617" name="T79"/>
                <a:gd fmla="*/ 2147483647 w 569" name="T80"/>
                <a:gd fmla="*/ 2147483647 h 617" name="T81"/>
                <a:gd fmla="*/ 2147483647 w 569" name="T82"/>
                <a:gd fmla="*/ 2147483647 h 617" name="T83"/>
                <a:gd fmla="*/ 2147483647 w 569" name="T84"/>
                <a:gd fmla="*/ 2147483647 h 617" name="T85"/>
                <a:gd fmla="*/ 2147483647 w 569" name="T86"/>
                <a:gd fmla="*/ 2147483647 h 617" name="T87"/>
                <a:gd fmla="*/ 2147483647 w 569" name="T88"/>
                <a:gd fmla="*/ 2147483647 h 617" name="T89"/>
                <a:gd fmla="*/ 2147483647 w 569" name="T90"/>
                <a:gd fmla="*/ 2147483647 h 617" name="T91"/>
                <a:gd fmla="*/ 2147483647 w 569" name="T92"/>
                <a:gd fmla="*/ 2147483647 h 617" name="T93"/>
                <a:gd fmla="*/ 2147483647 w 569" name="T94"/>
                <a:gd fmla="*/ 2147483647 h 617" name="T95"/>
                <a:gd fmla="*/ 2147483647 w 569" name="T96"/>
                <a:gd fmla="*/ 2147483647 h 617" name="T97"/>
                <a:gd fmla="*/ 2147483647 w 569" name="T98"/>
                <a:gd fmla="*/ 2147483647 h 617" name="T99"/>
                <a:gd fmla="*/ 2147483647 w 569" name="T100"/>
                <a:gd fmla="*/ 2147483647 h 617" name="T101"/>
                <a:gd fmla="*/ 2147483647 w 569" name="T102"/>
                <a:gd fmla="*/ 2147483647 h 617" name="T103"/>
                <a:gd fmla="*/ 2147483647 w 569" name="T104"/>
                <a:gd fmla="*/ 2147483647 h 617" name="T105"/>
                <a:gd fmla="*/ 2147483647 w 569" name="T106"/>
                <a:gd fmla="*/ 2147483647 h 617" name="T107"/>
                <a:gd fmla="*/ 2147483647 w 569" name="T108"/>
                <a:gd fmla="*/ 2147483647 h 617"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w 569" name="T165"/>
                <a:gd fmla="*/ 0 h 617" name="T166"/>
                <a:gd fmla="*/ 569 w 569" name="T167"/>
                <a:gd fmla="*/ 617 h 617" name="T168"/>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T168" l="T165" r="T167" t="T166"/>
              <a:pathLst>
                <a:path h="617" w="569">
                  <a:moveTo>
                    <a:pt x="520" y="464"/>
                  </a:moveTo>
                  <a:lnTo>
                    <a:pt x="528" y="448"/>
                  </a:lnTo>
                  <a:lnTo>
                    <a:pt x="568" y="448"/>
                  </a:lnTo>
                  <a:lnTo>
                    <a:pt x="560" y="416"/>
                  </a:lnTo>
                  <a:lnTo>
                    <a:pt x="552" y="400"/>
                  </a:lnTo>
                  <a:lnTo>
                    <a:pt x="528" y="408"/>
                  </a:lnTo>
                  <a:lnTo>
                    <a:pt x="504" y="400"/>
                  </a:lnTo>
                  <a:lnTo>
                    <a:pt x="496" y="384"/>
                  </a:lnTo>
                  <a:lnTo>
                    <a:pt x="464" y="384"/>
                  </a:lnTo>
                  <a:lnTo>
                    <a:pt x="464" y="360"/>
                  </a:lnTo>
                  <a:lnTo>
                    <a:pt x="464" y="344"/>
                  </a:lnTo>
                  <a:lnTo>
                    <a:pt x="480" y="320"/>
                  </a:lnTo>
                  <a:lnTo>
                    <a:pt x="448" y="288"/>
                  </a:lnTo>
                  <a:lnTo>
                    <a:pt x="472" y="248"/>
                  </a:lnTo>
                  <a:lnTo>
                    <a:pt x="472" y="216"/>
                  </a:lnTo>
                  <a:lnTo>
                    <a:pt x="424" y="224"/>
                  </a:lnTo>
                  <a:lnTo>
                    <a:pt x="424" y="184"/>
                  </a:lnTo>
                  <a:lnTo>
                    <a:pt x="416" y="176"/>
                  </a:lnTo>
                  <a:lnTo>
                    <a:pt x="432" y="160"/>
                  </a:lnTo>
                  <a:lnTo>
                    <a:pt x="448" y="168"/>
                  </a:lnTo>
                  <a:lnTo>
                    <a:pt x="464" y="152"/>
                  </a:lnTo>
                  <a:lnTo>
                    <a:pt x="512" y="160"/>
                  </a:lnTo>
                  <a:lnTo>
                    <a:pt x="528" y="136"/>
                  </a:lnTo>
                  <a:lnTo>
                    <a:pt x="512" y="112"/>
                  </a:lnTo>
                  <a:lnTo>
                    <a:pt x="488" y="128"/>
                  </a:lnTo>
                  <a:lnTo>
                    <a:pt x="464" y="112"/>
                  </a:lnTo>
                  <a:lnTo>
                    <a:pt x="464" y="64"/>
                  </a:lnTo>
                  <a:lnTo>
                    <a:pt x="432" y="64"/>
                  </a:lnTo>
                  <a:lnTo>
                    <a:pt x="424" y="96"/>
                  </a:lnTo>
                  <a:lnTo>
                    <a:pt x="408" y="96"/>
                  </a:lnTo>
                  <a:lnTo>
                    <a:pt x="408" y="120"/>
                  </a:lnTo>
                  <a:lnTo>
                    <a:pt x="384" y="144"/>
                  </a:lnTo>
                  <a:lnTo>
                    <a:pt x="368" y="144"/>
                  </a:lnTo>
                  <a:lnTo>
                    <a:pt x="368" y="240"/>
                  </a:lnTo>
                  <a:lnTo>
                    <a:pt x="344" y="240"/>
                  </a:lnTo>
                  <a:lnTo>
                    <a:pt x="336" y="224"/>
                  </a:lnTo>
                  <a:lnTo>
                    <a:pt x="320" y="240"/>
                  </a:lnTo>
                  <a:lnTo>
                    <a:pt x="288" y="240"/>
                  </a:lnTo>
                  <a:lnTo>
                    <a:pt x="288" y="232"/>
                  </a:lnTo>
                  <a:lnTo>
                    <a:pt x="272" y="224"/>
                  </a:lnTo>
                  <a:lnTo>
                    <a:pt x="272" y="192"/>
                  </a:lnTo>
                  <a:lnTo>
                    <a:pt x="232" y="104"/>
                  </a:lnTo>
                  <a:lnTo>
                    <a:pt x="216" y="104"/>
                  </a:lnTo>
                  <a:lnTo>
                    <a:pt x="216" y="112"/>
                  </a:lnTo>
                  <a:lnTo>
                    <a:pt x="200" y="88"/>
                  </a:lnTo>
                  <a:lnTo>
                    <a:pt x="208" y="72"/>
                  </a:lnTo>
                  <a:lnTo>
                    <a:pt x="176" y="32"/>
                  </a:lnTo>
                  <a:lnTo>
                    <a:pt x="160" y="40"/>
                  </a:lnTo>
                  <a:lnTo>
                    <a:pt x="152" y="80"/>
                  </a:lnTo>
                  <a:lnTo>
                    <a:pt x="136" y="80"/>
                  </a:lnTo>
                  <a:lnTo>
                    <a:pt x="136" y="64"/>
                  </a:lnTo>
                  <a:lnTo>
                    <a:pt x="136" y="0"/>
                  </a:lnTo>
                  <a:lnTo>
                    <a:pt x="120" y="16"/>
                  </a:lnTo>
                  <a:lnTo>
                    <a:pt x="112" y="0"/>
                  </a:lnTo>
                  <a:lnTo>
                    <a:pt x="96" y="16"/>
                  </a:lnTo>
                  <a:lnTo>
                    <a:pt x="96" y="32"/>
                  </a:lnTo>
                  <a:lnTo>
                    <a:pt x="104" y="64"/>
                  </a:lnTo>
                  <a:lnTo>
                    <a:pt x="88" y="64"/>
                  </a:lnTo>
                  <a:lnTo>
                    <a:pt x="72" y="64"/>
                  </a:lnTo>
                  <a:lnTo>
                    <a:pt x="80" y="96"/>
                  </a:lnTo>
                  <a:lnTo>
                    <a:pt x="80" y="112"/>
                  </a:lnTo>
                  <a:lnTo>
                    <a:pt x="104" y="112"/>
                  </a:lnTo>
                  <a:lnTo>
                    <a:pt x="104" y="168"/>
                  </a:lnTo>
                  <a:lnTo>
                    <a:pt x="88" y="240"/>
                  </a:lnTo>
                  <a:lnTo>
                    <a:pt x="40" y="272"/>
                  </a:lnTo>
                  <a:lnTo>
                    <a:pt x="24" y="280"/>
                  </a:lnTo>
                  <a:lnTo>
                    <a:pt x="16" y="288"/>
                  </a:lnTo>
                  <a:lnTo>
                    <a:pt x="8" y="312"/>
                  </a:lnTo>
                  <a:lnTo>
                    <a:pt x="8" y="360"/>
                  </a:lnTo>
                  <a:lnTo>
                    <a:pt x="0" y="376"/>
                  </a:lnTo>
                  <a:lnTo>
                    <a:pt x="32" y="376"/>
                  </a:lnTo>
                  <a:lnTo>
                    <a:pt x="48" y="368"/>
                  </a:lnTo>
                  <a:lnTo>
                    <a:pt x="88" y="376"/>
                  </a:lnTo>
                  <a:lnTo>
                    <a:pt x="80" y="392"/>
                  </a:lnTo>
                  <a:lnTo>
                    <a:pt x="72" y="392"/>
                  </a:lnTo>
                  <a:lnTo>
                    <a:pt x="88" y="408"/>
                  </a:lnTo>
                  <a:lnTo>
                    <a:pt x="80" y="432"/>
                  </a:lnTo>
                  <a:lnTo>
                    <a:pt x="96" y="448"/>
                  </a:lnTo>
                  <a:lnTo>
                    <a:pt x="120" y="448"/>
                  </a:lnTo>
                  <a:lnTo>
                    <a:pt x="120" y="464"/>
                  </a:lnTo>
                  <a:lnTo>
                    <a:pt x="112" y="472"/>
                  </a:lnTo>
                  <a:lnTo>
                    <a:pt x="112" y="504"/>
                  </a:lnTo>
                  <a:lnTo>
                    <a:pt x="96" y="504"/>
                  </a:lnTo>
                  <a:lnTo>
                    <a:pt x="104" y="528"/>
                  </a:lnTo>
                  <a:lnTo>
                    <a:pt x="144" y="528"/>
                  </a:lnTo>
                  <a:lnTo>
                    <a:pt x="144" y="560"/>
                  </a:lnTo>
                  <a:lnTo>
                    <a:pt x="160" y="568"/>
                  </a:lnTo>
                  <a:lnTo>
                    <a:pt x="200" y="576"/>
                  </a:lnTo>
                  <a:lnTo>
                    <a:pt x="216" y="560"/>
                  </a:lnTo>
                  <a:lnTo>
                    <a:pt x="224" y="568"/>
                  </a:lnTo>
                  <a:lnTo>
                    <a:pt x="216" y="592"/>
                  </a:lnTo>
                  <a:lnTo>
                    <a:pt x="232" y="600"/>
                  </a:lnTo>
                  <a:lnTo>
                    <a:pt x="264" y="616"/>
                  </a:lnTo>
                  <a:lnTo>
                    <a:pt x="264" y="592"/>
                  </a:lnTo>
                  <a:lnTo>
                    <a:pt x="264" y="520"/>
                  </a:lnTo>
                  <a:lnTo>
                    <a:pt x="272" y="512"/>
                  </a:lnTo>
                  <a:lnTo>
                    <a:pt x="320" y="512"/>
                  </a:lnTo>
                  <a:lnTo>
                    <a:pt x="328" y="504"/>
                  </a:lnTo>
                  <a:lnTo>
                    <a:pt x="344" y="504"/>
                  </a:lnTo>
                  <a:lnTo>
                    <a:pt x="352" y="512"/>
                  </a:lnTo>
                  <a:lnTo>
                    <a:pt x="376" y="504"/>
                  </a:lnTo>
                  <a:lnTo>
                    <a:pt x="384" y="512"/>
                  </a:lnTo>
                  <a:lnTo>
                    <a:pt x="392" y="504"/>
                  </a:lnTo>
                  <a:lnTo>
                    <a:pt x="416" y="520"/>
                  </a:lnTo>
                  <a:lnTo>
                    <a:pt x="416" y="504"/>
                  </a:lnTo>
                  <a:lnTo>
                    <a:pt x="440" y="504"/>
                  </a:lnTo>
                  <a:lnTo>
                    <a:pt x="480" y="496"/>
                  </a:lnTo>
                  <a:lnTo>
                    <a:pt x="488" y="472"/>
                  </a:lnTo>
                  <a:lnTo>
                    <a:pt x="504" y="464"/>
                  </a:lnTo>
                  <a:lnTo>
                    <a:pt x="520" y="464"/>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14" name="Freeform 23"/>
            <p:cNvSpPr>
              <a:spLocks noChangeArrowheads="1"/>
            </p:cNvSpPr>
            <p:nvPr/>
          </p:nvSpPr>
          <p:spPr bwMode="auto">
            <a:xfrm>
              <a:off x="182562" y="2052637"/>
              <a:ext cx="2308225" cy="1381125"/>
            </a:xfrm>
            <a:custGeom>
              <a:gdLst>
                <a:gd fmla="*/ 2147483647 w 1209" name="T0"/>
                <a:gd fmla="*/ 2147483647 h 785" name="T1"/>
                <a:gd fmla="*/ 2147483647 w 1209" name="T2"/>
                <a:gd fmla="*/ 2147483647 h 785" name="T3"/>
                <a:gd fmla="*/ 2147483647 w 1209" name="T4"/>
                <a:gd fmla="*/ 2147483647 h 785" name="T5"/>
                <a:gd fmla="*/ 2147483647 w 1209" name="T6"/>
                <a:gd fmla="*/ 2147483647 h 785" name="T7"/>
                <a:gd fmla="*/ 2147483647 w 1209" name="T8"/>
                <a:gd fmla="*/ 2147483647 h 785" name="T9"/>
                <a:gd fmla="*/ 2147483647 w 1209" name="T10"/>
                <a:gd fmla="*/ 2147483647 h 785" name="T11"/>
                <a:gd fmla="*/ 2147483647 w 1209" name="T12"/>
                <a:gd fmla="*/ 2147483647 h 785" name="T13"/>
                <a:gd fmla="*/ 2147483647 w 1209" name="T14"/>
                <a:gd fmla="*/ 2147483647 h 785" name="T15"/>
                <a:gd fmla="*/ 2147483647 w 1209" name="T16"/>
                <a:gd fmla="*/ 2147483647 h 785" name="T17"/>
                <a:gd fmla="*/ 2147483647 w 1209" name="T18"/>
                <a:gd fmla="*/ 2147483647 h 785" name="T19"/>
                <a:gd fmla="*/ 2147483647 w 1209" name="T20"/>
                <a:gd fmla="*/ 2147483647 h 785" name="T21"/>
                <a:gd fmla="*/ 2147483647 w 1209" name="T22"/>
                <a:gd fmla="*/ 2147483647 h 785" name="T23"/>
                <a:gd fmla="*/ 2147483647 w 1209" name="T24"/>
                <a:gd fmla="*/ 2147483647 h 785" name="T25"/>
                <a:gd fmla="*/ 2147483647 w 1209" name="T26"/>
                <a:gd fmla="*/ 2147483647 h 785" name="T27"/>
                <a:gd fmla="*/ 2147483647 w 1209" name="T28"/>
                <a:gd fmla="*/ 2147483647 h 785" name="T29"/>
                <a:gd fmla="*/ 2147483647 w 1209" name="T30"/>
                <a:gd fmla="*/ 2147483647 h 785" name="T31"/>
                <a:gd fmla="*/ 2147483647 w 1209" name="T32"/>
                <a:gd fmla="*/ 2147483647 h 785" name="T33"/>
                <a:gd fmla="*/ 2147483647 w 1209" name="T34"/>
                <a:gd fmla="*/ 2147483647 h 785" name="T35"/>
                <a:gd fmla="*/ 2147483647 w 1209" name="T36"/>
                <a:gd fmla="*/ 2147483647 h 785" name="T37"/>
                <a:gd fmla="*/ 2147483647 w 1209" name="T38"/>
                <a:gd fmla="*/ 2147483647 h 785" name="T39"/>
                <a:gd fmla="*/ 2147483647 w 1209" name="T40"/>
                <a:gd fmla="*/ 2147483647 h 785" name="T41"/>
                <a:gd fmla="*/ 2147483647 w 1209" name="T42"/>
                <a:gd fmla="*/ 2147483647 h 785" name="T43"/>
                <a:gd fmla="*/ 2147483647 w 1209" name="T44"/>
                <a:gd fmla="*/ 2147483647 h 785" name="T45"/>
                <a:gd fmla="*/ 2147483647 w 1209" name="T46"/>
                <a:gd fmla="*/ 2147483647 h 785" name="T47"/>
                <a:gd fmla="*/ 2147483647 w 1209" name="T48"/>
                <a:gd fmla="*/ 2147483647 h 785" name="T49"/>
                <a:gd fmla="*/ 2147483647 w 1209" name="T50"/>
                <a:gd fmla="*/ 2147483647 h 785" name="T51"/>
                <a:gd fmla="*/ 2147483647 w 1209" name="T52"/>
                <a:gd fmla="*/ 2147483647 h 785" name="T53"/>
                <a:gd fmla="*/ 2147483647 w 1209" name="T54"/>
                <a:gd fmla="*/ 2147483647 h 785" name="T55"/>
                <a:gd fmla="*/ 2147483647 w 1209" name="T56"/>
                <a:gd fmla="*/ 2147483647 h 785" name="T57"/>
                <a:gd fmla="*/ 0 w 1209" name="T58"/>
                <a:gd fmla="*/ 2147483647 h 785" name="T59"/>
                <a:gd fmla="*/ 2147483647 w 1209" name="T60"/>
                <a:gd fmla="*/ 2147483647 h 785" name="T61"/>
                <a:gd fmla="*/ 2147483647 w 1209" name="T62"/>
                <a:gd fmla="*/ 2147483647 h 785" name="T63"/>
                <a:gd fmla="*/ 2147483647 w 1209" name="T64"/>
                <a:gd fmla="*/ 2147483647 h 785" name="T65"/>
                <a:gd fmla="*/ 2147483647 w 1209" name="T66"/>
                <a:gd fmla="*/ 2147483647 h 785" name="T67"/>
                <a:gd fmla="*/ 2147483647 w 1209" name="T68"/>
                <a:gd fmla="*/ 2147483647 h 785" name="T69"/>
                <a:gd fmla="*/ 2147483647 w 1209" name="T70"/>
                <a:gd fmla="*/ 2147483647 h 785" name="T71"/>
                <a:gd fmla="*/ 2147483647 w 1209" name="T72"/>
                <a:gd fmla="*/ 2147483647 h 785" name="T73"/>
                <a:gd fmla="*/ 2147483647 w 1209" name="T74"/>
                <a:gd fmla="*/ 2147483647 h 785" name="T75"/>
                <a:gd fmla="*/ 2147483647 w 1209" name="T76"/>
                <a:gd fmla="*/ 2147483647 h 785" name="T77"/>
                <a:gd fmla="*/ 2147483647 w 1209" name="T78"/>
                <a:gd fmla="*/ 2147483647 h 785" name="T79"/>
                <a:gd fmla="*/ 2147483647 w 1209" name="T80"/>
                <a:gd fmla="*/ 2147483647 h 785" name="T81"/>
                <a:gd fmla="*/ 2147483647 w 1209" name="T82"/>
                <a:gd fmla="*/ 2147483647 h 785" name="T83"/>
                <a:gd fmla="*/ 2147483647 w 1209" name="T84"/>
                <a:gd fmla="*/ 2147483647 h 785" name="T85"/>
                <a:gd fmla="*/ 2147483647 w 1209" name="T86"/>
                <a:gd fmla="*/ 2147483647 h 785" name="T87"/>
                <a:gd fmla="*/ 2147483647 w 1209" name="T88"/>
                <a:gd fmla="*/ 2147483647 h 785" name="T89"/>
                <a:gd fmla="*/ 2147483647 w 1209" name="T90"/>
                <a:gd fmla="*/ 2147483647 h 785" name="T91"/>
                <a:gd fmla="*/ 2147483647 w 1209" name="T92"/>
                <a:gd fmla="*/ 2147483647 h 785" name="T93"/>
                <a:gd fmla="*/ 2147483647 w 1209" name="T94"/>
                <a:gd fmla="*/ 2147483647 h 785" name="T95"/>
                <a:gd fmla="*/ 2147483647 w 1209" name="T96"/>
                <a:gd fmla="*/ 2147483647 h 785" name="T97"/>
                <a:gd fmla="*/ 2147483647 w 1209" name="T98"/>
                <a:gd fmla="*/ 2147483647 h 785" name="T99"/>
                <a:gd fmla="*/ 2147483647 w 1209" name="T100"/>
                <a:gd fmla="*/ 2147483647 h 785" name="T101"/>
                <a:gd fmla="*/ 2147483647 w 1209" name="T102"/>
                <a:gd fmla="*/ 2147483647 h 785" name="T103"/>
                <a:gd fmla="*/ 2147483647 w 1209" name="T104"/>
                <a:gd fmla="*/ 2147483647 h 785" name="T105"/>
                <a:gd fmla="*/ 2147483647 w 1209" name="T106"/>
                <a:gd fmla="*/ 2147483647 h 785" name="T107"/>
                <a:gd fmla="*/ 2147483647 w 1209" name="T108"/>
                <a:gd fmla="*/ 2147483647 h 785" name="T109"/>
                <a:gd fmla="*/ 2147483647 w 1209" name="T110"/>
                <a:gd fmla="*/ 2147483647 h 785" name="T111"/>
                <a:gd fmla="*/ 2147483647 w 1209" name="T112"/>
                <a:gd fmla="*/ 2147483647 h 785" name="T113"/>
                <a:gd fmla="*/ 2147483647 w 1209" name="T114"/>
                <a:gd fmla="*/ 2147483647 h 785" name="T115"/>
                <a:gd fmla="*/ 2147483647 w 1209" name="T116"/>
                <a:gd fmla="*/ 2147483647 h 785" name="T117"/>
                <a:gd fmla="*/ 2147483647 w 1209" name="T118"/>
                <a:gd fmla="*/ 2147483647 h 785" name="T119"/>
                <a:gd fmla="*/ 2147483647 w 1209" name="T120"/>
                <a:gd fmla="*/ 2147483647 h 785" name="T121"/>
                <a:gd fmla="*/ 2147483647 w 1209" name="T122"/>
                <a:gd fmla="*/ 2147483647 h 785"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1209" name="T186"/>
                <a:gd fmla="*/ 0 h 785" name="T187"/>
                <a:gd fmla="*/ 1209 w 1209" name="T188"/>
                <a:gd fmla="*/ 785 h 785"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785" w="1209">
                  <a:moveTo>
                    <a:pt x="1200" y="712"/>
                  </a:moveTo>
                  <a:lnTo>
                    <a:pt x="1184" y="728"/>
                  </a:lnTo>
                  <a:lnTo>
                    <a:pt x="1176" y="712"/>
                  </a:lnTo>
                  <a:lnTo>
                    <a:pt x="1160" y="728"/>
                  </a:lnTo>
                  <a:lnTo>
                    <a:pt x="1168" y="776"/>
                  </a:lnTo>
                  <a:lnTo>
                    <a:pt x="1160" y="784"/>
                  </a:lnTo>
                  <a:lnTo>
                    <a:pt x="1136" y="776"/>
                  </a:lnTo>
                  <a:lnTo>
                    <a:pt x="1112" y="760"/>
                  </a:lnTo>
                  <a:lnTo>
                    <a:pt x="1112" y="744"/>
                  </a:lnTo>
                  <a:lnTo>
                    <a:pt x="1088" y="752"/>
                  </a:lnTo>
                  <a:lnTo>
                    <a:pt x="1024" y="728"/>
                  </a:lnTo>
                  <a:lnTo>
                    <a:pt x="1024" y="720"/>
                  </a:lnTo>
                  <a:lnTo>
                    <a:pt x="1040" y="712"/>
                  </a:lnTo>
                  <a:lnTo>
                    <a:pt x="1040" y="696"/>
                  </a:lnTo>
                  <a:lnTo>
                    <a:pt x="1024" y="688"/>
                  </a:lnTo>
                  <a:lnTo>
                    <a:pt x="1032" y="680"/>
                  </a:lnTo>
                  <a:lnTo>
                    <a:pt x="1016" y="656"/>
                  </a:lnTo>
                  <a:lnTo>
                    <a:pt x="1000" y="664"/>
                  </a:lnTo>
                  <a:lnTo>
                    <a:pt x="984" y="672"/>
                  </a:lnTo>
                  <a:lnTo>
                    <a:pt x="976" y="680"/>
                  </a:lnTo>
                  <a:lnTo>
                    <a:pt x="960" y="680"/>
                  </a:lnTo>
                  <a:lnTo>
                    <a:pt x="928" y="648"/>
                  </a:lnTo>
                  <a:lnTo>
                    <a:pt x="864" y="696"/>
                  </a:lnTo>
                  <a:lnTo>
                    <a:pt x="832" y="696"/>
                  </a:lnTo>
                  <a:lnTo>
                    <a:pt x="824" y="720"/>
                  </a:lnTo>
                  <a:lnTo>
                    <a:pt x="808" y="720"/>
                  </a:lnTo>
                  <a:lnTo>
                    <a:pt x="760" y="744"/>
                  </a:lnTo>
                  <a:lnTo>
                    <a:pt x="728" y="736"/>
                  </a:lnTo>
                  <a:lnTo>
                    <a:pt x="712" y="712"/>
                  </a:lnTo>
                  <a:lnTo>
                    <a:pt x="656" y="712"/>
                  </a:lnTo>
                  <a:lnTo>
                    <a:pt x="664" y="688"/>
                  </a:lnTo>
                  <a:lnTo>
                    <a:pt x="632" y="680"/>
                  </a:lnTo>
                  <a:lnTo>
                    <a:pt x="600" y="680"/>
                  </a:lnTo>
                  <a:lnTo>
                    <a:pt x="584" y="704"/>
                  </a:lnTo>
                  <a:lnTo>
                    <a:pt x="552" y="728"/>
                  </a:lnTo>
                  <a:lnTo>
                    <a:pt x="536" y="728"/>
                  </a:lnTo>
                  <a:lnTo>
                    <a:pt x="544" y="680"/>
                  </a:lnTo>
                  <a:lnTo>
                    <a:pt x="456" y="672"/>
                  </a:lnTo>
                  <a:lnTo>
                    <a:pt x="424" y="640"/>
                  </a:lnTo>
                  <a:lnTo>
                    <a:pt x="408" y="640"/>
                  </a:lnTo>
                  <a:lnTo>
                    <a:pt x="392" y="648"/>
                  </a:lnTo>
                  <a:lnTo>
                    <a:pt x="360" y="624"/>
                  </a:lnTo>
                  <a:lnTo>
                    <a:pt x="336" y="600"/>
                  </a:lnTo>
                  <a:lnTo>
                    <a:pt x="320" y="592"/>
                  </a:lnTo>
                  <a:lnTo>
                    <a:pt x="280" y="544"/>
                  </a:lnTo>
                  <a:lnTo>
                    <a:pt x="272" y="520"/>
                  </a:lnTo>
                  <a:lnTo>
                    <a:pt x="264" y="512"/>
                  </a:lnTo>
                  <a:lnTo>
                    <a:pt x="248" y="512"/>
                  </a:lnTo>
                  <a:lnTo>
                    <a:pt x="224" y="464"/>
                  </a:lnTo>
                  <a:lnTo>
                    <a:pt x="208" y="456"/>
                  </a:lnTo>
                  <a:lnTo>
                    <a:pt x="192" y="424"/>
                  </a:lnTo>
                  <a:lnTo>
                    <a:pt x="160" y="384"/>
                  </a:lnTo>
                  <a:lnTo>
                    <a:pt x="144" y="384"/>
                  </a:lnTo>
                  <a:lnTo>
                    <a:pt x="120" y="408"/>
                  </a:lnTo>
                  <a:lnTo>
                    <a:pt x="96" y="376"/>
                  </a:lnTo>
                  <a:lnTo>
                    <a:pt x="64" y="328"/>
                  </a:lnTo>
                  <a:lnTo>
                    <a:pt x="40" y="304"/>
                  </a:lnTo>
                  <a:lnTo>
                    <a:pt x="32" y="272"/>
                  </a:lnTo>
                  <a:lnTo>
                    <a:pt x="8" y="280"/>
                  </a:lnTo>
                  <a:lnTo>
                    <a:pt x="0" y="256"/>
                  </a:lnTo>
                  <a:lnTo>
                    <a:pt x="8" y="248"/>
                  </a:lnTo>
                  <a:lnTo>
                    <a:pt x="16" y="176"/>
                  </a:lnTo>
                  <a:lnTo>
                    <a:pt x="32" y="168"/>
                  </a:lnTo>
                  <a:lnTo>
                    <a:pt x="48" y="192"/>
                  </a:lnTo>
                  <a:lnTo>
                    <a:pt x="64" y="184"/>
                  </a:lnTo>
                  <a:lnTo>
                    <a:pt x="80" y="184"/>
                  </a:lnTo>
                  <a:lnTo>
                    <a:pt x="72" y="144"/>
                  </a:lnTo>
                  <a:lnTo>
                    <a:pt x="80" y="128"/>
                  </a:lnTo>
                  <a:lnTo>
                    <a:pt x="56" y="120"/>
                  </a:lnTo>
                  <a:lnTo>
                    <a:pt x="56" y="96"/>
                  </a:lnTo>
                  <a:lnTo>
                    <a:pt x="64" y="56"/>
                  </a:lnTo>
                  <a:lnTo>
                    <a:pt x="80" y="48"/>
                  </a:lnTo>
                  <a:lnTo>
                    <a:pt x="120" y="56"/>
                  </a:lnTo>
                  <a:lnTo>
                    <a:pt x="152" y="40"/>
                  </a:lnTo>
                  <a:lnTo>
                    <a:pt x="176" y="0"/>
                  </a:lnTo>
                  <a:lnTo>
                    <a:pt x="208" y="8"/>
                  </a:lnTo>
                  <a:lnTo>
                    <a:pt x="272" y="32"/>
                  </a:lnTo>
                  <a:lnTo>
                    <a:pt x="288" y="16"/>
                  </a:lnTo>
                  <a:lnTo>
                    <a:pt x="336" y="24"/>
                  </a:lnTo>
                  <a:lnTo>
                    <a:pt x="344" y="56"/>
                  </a:lnTo>
                  <a:lnTo>
                    <a:pt x="408" y="72"/>
                  </a:lnTo>
                  <a:lnTo>
                    <a:pt x="432" y="56"/>
                  </a:lnTo>
                  <a:lnTo>
                    <a:pt x="504" y="56"/>
                  </a:lnTo>
                  <a:lnTo>
                    <a:pt x="528" y="40"/>
                  </a:lnTo>
                  <a:lnTo>
                    <a:pt x="640" y="32"/>
                  </a:lnTo>
                  <a:lnTo>
                    <a:pt x="664" y="56"/>
                  </a:lnTo>
                  <a:lnTo>
                    <a:pt x="696" y="64"/>
                  </a:lnTo>
                  <a:lnTo>
                    <a:pt x="712" y="72"/>
                  </a:lnTo>
                  <a:lnTo>
                    <a:pt x="720" y="88"/>
                  </a:lnTo>
                  <a:lnTo>
                    <a:pt x="704" y="96"/>
                  </a:lnTo>
                  <a:lnTo>
                    <a:pt x="728" y="104"/>
                  </a:lnTo>
                  <a:lnTo>
                    <a:pt x="728" y="136"/>
                  </a:lnTo>
                  <a:lnTo>
                    <a:pt x="704" y="168"/>
                  </a:lnTo>
                  <a:lnTo>
                    <a:pt x="712" y="184"/>
                  </a:lnTo>
                  <a:lnTo>
                    <a:pt x="704" y="232"/>
                  </a:lnTo>
                  <a:lnTo>
                    <a:pt x="696" y="248"/>
                  </a:lnTo>
                  <a:lnTo>
                    <a:pt x="712" y="296"/>
                  </a:lnTo>
                  <a:lnTo>
                    <a:pt x="736" y="320"/>
                  </a:lnTo>
                  <a:lnTo>
                    <a:pt x="784" y="320"/>
                  </a:lnTo>
                  <a:lnTo>
                    <a:pt x="832" y="368"/>
                  </a:lnTo>
                  <a:lnTo>
                    <a:pt x="864" y="376"/>
                  </a:lnTo>
                  <a:lnTo>
                    <a:pt x="936" y="416"/>
                  </a:lnTo>
                  <a:lnTo>
                    <a:pt x="968" y="400"/>
                  </a:lnTo>
                  <a:lnTo>
                    <a:pt x="992" y="424"/>
                  </a:lnTo>
                  <a:lnTo>
                    <a:pt x="1016" y="448"/>
                  </a:lnTo>
                  <a:lnTo>
                    <a:pt x="1008" y="480"/>
                  </a:lnTo>
                  <a:lnTo>
                    <a:pt x="1040" y="480"/>
                  </a:lnTo>
                  <a:lnTo>
                    <a:pt x="1040" y="496"/>
                  </a:lnTo>
                  <a:lnTo>
                    <a:pt x="1064" y="496"/>
                  </a:lnTo>
                  <a:lnTo>
                    <a:pt x="1056" y="472"/>
                  </a:lnTo>
                  <a:lnTo>
                    <a:pt x="1072" y="472"/>
                  </a:lnTo>
                  <a:lnTo>
                    <a:pt x="1080" y="480"/>
                  </a:lnTo>
                  <a:lnTo>
                    <a:pt x="1096" y="480"/>
                  </a:lnTo>
                  <a:lnTo>
                    <a:pt x="1096" y="464"/>
                  </a:lnTo>
                  <a:lnTo>
                    <a:pt x="1120" y="464"/>
                  </a:lnTo>
                  <a:lnTo>
                    <a:pt x="1136" y="440"/>
                  </a:lnTo>
                  <a:lnTo>
                    <a:pt x="1152" y="432"/>
                  </a:lnTo>
                  <a:lnTo>
                    <a:pt x="1176" y="456"/>
                  </a:lnTo>
                  <a:lnTo>
                    <a:pt x="1176" y="480"/>
                  </a:lnTo>
                  <a:lnTo>
                    <a:pt x="1208" y="536"/>
                  </a:lnTo>
                  <a:lnTo>
                    <a:pt x="1192" y="544"/>
                  </a:lnTo>
                  <a:lnTo>
                    <a:pt x="1208" y="576"/>
                  </a:lnTo>
                  <a:lnTo>
                    <a:pt x="1208" y="608"/>
                  </a:lnTo>
                  <a:lnTo>
                    <a:pt x="1200" y="712"/>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15" name="Freeform 24"/>
            <p:cNvSpPr>
              <a:spLocks noChangeArrowheads="1"/>
            </p:cNvSpPr>
            <p:nvPr/>
          </p:nvSpPr>
          <p:spPr bwMode="auto">
            <a:xfrm>
              <a:off x="2351087" y="2617787"/>
              <a:ext cx="1449388" cy="1112838"/>
            </a:xfrm>
            <a:custGeom>
              <a:gdLst>
                <a:gd fmla="*/ 2147483647 w 761" name="T0"/>
                <a:gd fmla="*/ 2147483647 h 633" name="T1"/>
                <a:gd fmla="*/ 2147483647 w 761" name="T2"/>
                <a:gd fmla="*/ 2147483647 h 633" name="T3"/>
                <a:gd fmla="*/ 2147483647 w 761" name="T4"/>
                <a:gd fmla="*/ 2147483647 h 633" name="T5"/>
                <a:gd fmla="*/ 2147483647 w 761" name="T6"/>
                <a:gd fmla="*/ 2147483647 h 633" name="T7"/>
                <a:gd fmla="*/ 2147483647 w 761" name="T8"/>
                <a:gd fmla="*/ 2147483647 h 633" name="T9"/>
                <a:gd fmla="*/ 2147483647 w 761" name="T10"/>
                <a:gd fmla="*/ 2147483647 h 633" name="T11"/>
                <a:gd fmla="*/ 2147483647 w 761" name="T12"/>
                <a:gd fmla="*/ 2147483647 h 633" name="T13"/>
                <a:gd fmla="*/ 2147483647 w 761" name="T14"/>
                <a:gd fmla="*/ 2147483647 h 633" name="T15"/>
                <a:gd fmla="*/ 2147483647 w 761" name="T16"/>
                <a:gd fmla="*/ 2147483647 h 633" name="T17"/>
                <a:gd fmla="*/ 2147483647 w 761" name="T18"/>
                <a:gd fmla="*/ 2147483647 h 633" name="T19"/>
                <a:gd fmla="*/ 2147483647 w 761" name="T20"/>
                <a:gd fmla="*/ 2147483647 h 633" name="T21"/>
                <a:gd fmla="*/ 2147483647 w 761" name="T22"/>
                <a:gd fmla="*/ 2147483647 h 633" name="T23"/>
                <a:gd fmla="*/ 2147483647 w 761" name="T24"/>
                <a:gd fmla="*/ 2147483647 h 633" name="T25"/>
                <a:gd fmla="*/ 2147483647 w 761" name="T26"/>
                <a:gd fmla="*/ 2147483647 h 633" name="T27"/>
                <a:gd fmla="*/ 2147483647 w 761" name="T28"/>
                <a:gd fmla="*/ 2147483647 h 633" name="T29"/>
                <a:gd fmla="*/ 2147483647 w 761" name="T30"/>
                <a:gd fmla="*/ 2147483647 h 633" name="T31"/>
                <a:gd fmla="*/ 2147483647 w 761" name="T32"/>
                <a:gd fmla="*/ 2147483647 h 633" name="T33"/>
                <a:gd fmla="*/ 2147483647 w 761" name="T34"/>
                <a:gd fmla="*/ 2147483647 h 633" name="T35"/>
                <a:gd fmla="*/ 2147483647 w 761" name="T36"/>
                <a:gd fmla="*/ 2147483647 h 633" name="T37"/>
                <a:gd fmla="*/ 2147483647 w 761" name="T38"/>
                <a:gd fmla="*/ 2147483647 h 633" name="T39"/>
                <a:gd fmla="*/ 2147483647 w 761" name="T40"/>
                <a:gd fmla="*/ 2147483647 h 633" name="T41"/>
                <a:gd fmla="*/ 2147483647 w 761" name="T42"/>
                <a:gd fmla="*/ 2147483647 h 633" name="T43"/>
                <a:gd fmla="*/ 2147483647 w 761" name="T44"/>
                <a:gd fmla="*/ 2147483647 h 633" name="T45"/>
                <a:gd fmla="*/ 2147483647 w 761" name="T46"/>
                <a:gd fmla="*/ 2147483647 h 633" name="T47"/>
                <a:gd fmla="*/ 2147483647 w 761" name="T48"/>
                <a:gd fmla="*/ 2147483647 h 633" name="T49"/>
                <a:gd fmla="*/ 2147483647 w 761" name="T50"/>
                <a:gd fmla="*/ 2147483647 h 633" name="T51"/>
                <a:gd fmla="*/ 2147483647 w 761" name="T52"/>
                <a:gd fmla="*/ 2147483647 h 633" name="T53"/>
                <a:gd fmla="*/ 0 w 761" name="T54"/>
                <a:gd fmla="*/ 2147483647 h 633" name="T55"/>
                <a:gd fmla="*/ 2147483647 w 761" name="T56"/>
                <a:gd fmla="*/ 2147483647 h 633" name="T57"/>
                <a:gd fmla="*/ 2147483647 w 761" name="T58"/>
                <a:gd fmla="*/ 2147483647 h 633" name="T59"/>
                <a:gd fmla="*/ 2147483647 w 761" name="T60"/>
                <a:gd fmla="*/ 0 h 633" name="T61"/>
                <a:gd fmla="*/ 2147483647 w 761" name="T62"/>
                <a:gd fmla="*/ 2147483647 h 633" name="T63"/>
                <a:gd fmla="*/ 2147483647 w 761" name="T64"/>
                <a:gd fmla="*/ 2147483647 h 633" name="T65"/>
                <a:gd fmla="*/ 2147483647 w 761" name="T66"/>
                <a:gd fmla="*/ 2147483647 h 633" name="T67"/>
                <a:gd fmla="*/ 2147483647 w 761" name="T68"/>
                <a:gd fmla="*/ 2147483647 h 633" name="T69"/>
                <a:gd fmla="*/ 2147483647 w 761" name="T70"/>
                <a:gd fmla="*/ 2147483647 h 633" name="T71"/>
                <a:gd fmla="*/ 2147483647 w 761" name="T72"/>
                <a:gd fmla="*/ 2147483647 h 633" name="T73"/>
                <a:gd fmla="*/ 2147483647 w 761" name="T74"/>
                <a:gd fmla="*/ 2147483647 h 633" name="T75"/>
                <a:gd fmla="*/ 2147483647 w 761" name="T76"/>
                <a:gd fmla="*/ 2147483647 h 633" name="T77"/>
                <a:gd fmla="*/ 2147483647 w 761" name="T78"/>
                <a:gd fmla="*/ 2147483647 h 633" name="T79"/>
                <a:gd fmla="*/ 2147483647 w 761" name="T80"/>
                <a:gd fmla="*/ 2147483647 h 633" name="T81"/>
                <a:gd fmla="*/ 2147483647 w 761" name="T82"/>
                <a:gd fmla="*/ 2147483647 h 633" name="T83"/>
                <a:gd fmla="*/ 2147483647 w 761" name="T84"/>
                <a:gd fmla="*/ 2147483647 h 633" name="T85"/>
                <a:gd fmla="*/ 2147483647 w 761" name="T86"/>
                <a:gd fmla="*/ 2147483647 h 633" name="T87"/>
                <a:gd fmla="*/ 2147483647 w 761" name="T88"/>
                <a:gd fmla="*/ 2147483647 h 633" name="T89"/>
                <a:gd fmla="*/ 2147483647 w 761" name="T90"/>
                <a:gd fmla="*/ 2147483647 h 633" name="T91"/>
                <a:gd fmla="*/ 2147483647 w 761" name="T92"/>
                <a:gd fmla="*/ 2147483647 h 633" name="T93"/>
                <a:gd fmla="*/ 2147483647 w 761" name="T94"/>
                <a:gd fmla="*/ 2147483647 h 633" name="T95"/>
                <a:gd fmla="*/ 2147483647 w 761" name="T96"/>
                <a:gd fmla="*/ 2147483647 h 633" name="T97"/>
                <a:gd fmla="*/ 2147483647 w 761" name="T98"/>
                <a:gd fmla="*/ 2147483647 h 633" name="T99"/>
                <a:gd fmla="*/ 2147483647 w 761" name="T100"/>
                <a:gd fmla="*/ 2147483647 h 633" name="T101"/>
                <a:gd fmla="*/ 2147483647 w 761" name="T102"/>
                <a:gd fmla="*/ 2147483647 h 633" name="T103"/>
                <a:gd fmla="*/ 2147483647 w 761" name="T104"/>
                <a:gd fmla="*/ 2147483647 h 633" name="T105"/>
                <a:gd fmla="*/ 2147483647 w 761" name="T106"/>
                <a:gd fmla="*/ 2147483647 h 633" name="T107"/>
                <a:gd fmla="*/ 2147483647 w 761" name="T108"/>
                <a:gd fmla="*/ 2147483647 h 633"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w 761" name="T165"/>
                <a:gd fmla="*/ 0 h 633" name="T166"/>
                <a:gd fmla="*/ 761 w 761" name="T167"/>
                <a:gd fmla="*/ 633 h 633" name="T168"/>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T168" l="T165" r="T167" t="T166"/>
              <a:pathLst>
                <a:path h="633" w="761">
                  <a:moveTo>
                    <a:pt x="696" y="480"/>
                  </a:moveTo>
                  <a:lnTo>
                    <a:pt x="696" y="488"/>
                  </a:lnTo>
                  <a:lnTo>
                    <a:pt x="688" y="504"/>
                  </a:lnTo>
                  <a:lnTo>
                    <a:pt x="672" y="504"/>
                  </a:lnTo>
                  <a:lnTo>
                    <a:pt x="664" y="488"/>
                  </a:lnTo>
                  <a:lnTo>
                    <a:pt x="656" y="488"/>
                  </a:lnTo>
                  <a:lnTo>
                    <a:pt x="632" y="432"/>
                  </a:lnTo>
                  <a:lnTo>
                    <a:pt x="608" y="432"/>
                  </a:lnTo>
                  <a:lnTo>
                    <a:pt x="592" y="416"/>
                  </a:lnTo>
                  <a:lnTo>
                    <a:pt x="584" y="424"/>
                  </a:lnTo>
                  <a:lnTo>
                    <a:pt x="576" y="456"/>
                  </a:lnTo>
                  <a:lnTo>
                    <a:pt x="552" y="440"/>
                  </a:lnTo>
                  <a:lnTo>
                    <a:pt x="552" y="464"/>
                  </a:lnTo>
                  <a:lnTo>
                    <a:pt x="536" y="472"/>
                  </a:lnTo>
                  <a:lnTo>
                    <a:pt x="528" y="464"/>
                  </a:lnTo>
                  <a:lnTo>
                    <a:pt x="512" y="464"/>
                  </a:lnTo>
                  <a:lnTo>
                    <a:pt x="488" y="456"/>
                  </a:lnTo>
                  <a:lnTo>
                    <a:pt x="472" y="472"/>
                  </a:lnTo>
                  <a:lnTo>
                    <a:pt x="480" y="496"/>
                  </a:lnTo>
                  <a:lnTo>
                    <a:pt x="504" y="496"/>
                  </a:lnTo>
                  <a:lnTo>
                    <a:pt x="512" y="528"/>
                  </a:lnTo>
                  <a:lnTo>
                    <a:pt x="456" y="528"/>
                  </a:lnTo>
                  <a:lnTo>
                    <a:pt x="440" y="504"/>
                  </a:lnTo>
                  <a:lnTo>
                    <a:pt x="416" y="520"/>
                  </a:lnTo>
                  <a:lnTo>
                    <a:pt x="392" y="504"/>
                  </a:lnTo>
                  <a:lnTo>
                    <a:pt x="392" y="456"/>
                  </a:lnTo>
                  <a:lnTo>
                    <a:pt x="360" y="456"/>
                  </a:lnTo>
                  <a:lnTo>
                    <a:pt x="360" y="488"/>
                  </a:lnTo>
                  <a:lnTo>
                    <a:pt x="336" y="496"/>
                  </a:lnTo>
                  <a:lnTo>
                    <a:pt x="336" y="504"/>
                  </a:lnTo>
                  <a:lnTo>
                    <a:pt x="312" y="536"/>
                  </a:lnTo>
                  <a:lnTo>
                    <a:pt x="296" y="536"/>
                  </a:lnTo>
                  <a:lnTo>
                    <a:pt x="296" y="632"/>
                  </a:lnTo>
                  <a:lnTo>
                    <a:pt x="272" y="632"/>
                  </a:lnTo>
                  <a:lnTo>
                    <a:pt x="264" y="616"/>
                  </a:lnTo>
                  <a:lnTo>
                    <a:pt x="248" y="632"/>
                  </a:lnTo>
                  <a:lnTo>
                    <a:pt x="216" y="632"/>
                  </a:lnTo>
                  <a:lnTo>
                    <a:pt x="216" y="624"/>
                  </a:lnTo>
                  <a:lnTo>
                    <a:pt x="200" y="616"/>
                  </a:lnTo>
                  <a:lnTo>
                    <a:pt x="200" y="576"/>
                  </a:lnTo>
                  <a:lnTo>
                    <a:pt x="160" y="496"/>
                  </a:lnTo>
                  <a:lnTo>
                    <a:pt x="144" y="496"/>
                  </a:lnTo>
                  <a:lnTo>
                    <a:pt x="144" y="504"/>
                  </a:lnTo>
                  <a:lnTo>
                    <a:pt x="128" y="480"/>
                  </a:lnTo>
                  <a:lnTo>
                    <a:pt x="136" y="472"/>
                  </a:lnTo>
                  <a:lnTo>
                    <a:pt x="104" y="424"/>
                  </a:lnTo>
                  <a:lnTo>
                    <a:pt x="88" y="432"/>
                  </a:lnTo>
                  <a:lnTo>
                    <a:pt x="80" y="464"/>
                  </a:lnTo>
                  <a:lnTo>
                    <a:pt x="64" y="472"/>
                  </a:lnTo>
                  <a:lnTo>
                    <a:pt x="72" y="248"/>
                  </a:lnTo>
                  <a:lnTo>
                    <a:pt x="56" y="224"/>
                  </a:lnTo>
                  <a:lnTo>
                    <a:pt x="72" y="216"/>
                  </a:lnTo>
                  <a:lnTo>
                    <a:pt x="40" y="160"/>
                  </a:lnTo>
                  <a:lnTo>
                    <a:pt x="40" y="136"/>
                  </a:lnTo>
                  <a:lnTo>
                    <a:pt x="16" y="112"/>
                  </a:lnTo>
                  <a:lnTo>
                    <a:pt x="0" y="104"/>
                  </a:lnTo>
                  <a:lnTo>
                    <a:pt x="0" y="96"/>
                  </a:lnTo>
                  <a:lnTo>
                    <a:pt x="8" y="64"/>
                  </a:lnTo>
                  <a:lnTo>
                    <a:pt x="24" y="48"/>
                  </a:lnTo>
                  <a:lnTo>
                    <a:pt x="16" y="32"/>
                  </a:lnTo>
                  <a:lnTo>
                    <a:pt x="16" y="0"/>
                  </a:lnTo>
                  <a:lnTo>
                    <a:pt x="32" y="0"/>
                  </a:lnTo>
                  <a:lnTo>
                    <a:pt x="40" y="16"/>
                  </a:lnTo>
                  <a:lnTo>
                    <a:pt x="64" y="16"/>
                  </a:lnTo>
                  <a:lnTo>
                    <a:pt x="88" y="40"/>
                  </a:lnTo>
                  <a:lnTo>
                    <a:pt x="88" y="80"/>
                  </a:lnTo>
                  <a:lnTo>
                    <a:pt x="104" y="80"/>
                  </a:lnTo>
                  <a:lnTo>
                    <a:pt x="128" y="120"/>
                  </a:lnTo>
                  <a:lnTo>
                    <a:pt x="152" y="112"/>
                  </a:lnTo>
                  <a:lnTo>
                    <a:pt x="152" y="104"/>
                  </a:lnTo>
                  <a:lnTo>
                    <a:pt x="160" y="112"/>
                  </a:lnTo>
                  <a:lnTo>
                    <a:pt x="176" y="128"/>
                  </a:lnTo>
                  <a:lnTo>
                    <a:pt x="216" y="128"/>
                  </a:lnTo>
                  <a:lnTo>
                    <a:pt x="224" y="96"/>
                  </a:lnTo>
                  <a:lnTo>
                    <a:pt x="256" y="88"/>
                  </a:lnTo>
                  <a:lnTo>
                    <a:pt x="288" y="96"/>
                  </a:lnTo>
                  <a:lnTo>
                    <a:pt x="304" y="72"/>
                  </a:lnTo>
                  <a:lnTo>
                    <a:pt x="296" y="40"/>
                  </a:lnTo>
                  <a:lnTo>
                    <a:pt x="296" y="32"/>
                  </a:lnTo>
                  <a:lnTo>
                    <a:pt x="320" y="32"/>
                  </a:lnTo>
                  <a:lnTo>
                    <a:pt x="336" y="24"/>
                  </a:lnTo>
                  <a:lnTo>
                    <a:pt x="344" y="48"/>
                  </a:lnTo>
                  <a:lnTo>
                    <a:pt x="384" y="72"/>
                  </a:lnTo>
                  <a:lnTo>
                    <a:pt x="400" y="72"/>
                  </a:lnTo>
                  <a:lnTo>
                    <a:pt x="400" y="88"/>
                  </a:lnTo>
                  <a:lnTo>
                    <a:pt x="416" y="136"/>
                  </a:lnTo>
                  <a:lnTo>
                    <a:pt x="432" y="152"/>
                  </a:lnTo>
                  <a:lnTo>
                    <a:pt x="472" y="160"/>
                  </a:lnTo>
                  <a:lnTo>
                    <a:pt x="496" y="128"/>
                  </a:lnTo>
                  <a:lnTo>
                    <a:pt x="512" y="136"/>
                  </a:lnTo>
                  <a:lnTo>
                    <a:pt x="520" y="152"/>
                  </a:lnTo>
                  <a:lnTo>
                    <a:pt x="552" y="144"/>
                  </a:lnTo>
                  <a:lnTo>
                    <a:pt x="592" y="176"/>
                  </a:lnTo>
                  <a:lnTo>
                    <a:pt x="624" y="184"/>
                  </a:lnTo>
                  <a:lnTo>
                    <a:pt x="656" y="192"/>
                  </a:lnTo>
                  <a:lnTo>
                    <a:pt x="704" y="224"/>
                  </a:lnTo>
                  <a:lnTo>
                    <a:pt x="728" y="232"/>
                  </a:lnTo>
                  <a:lnTo>
                    <a:pt x="760" y="256"/>
                  </a:lnTo>
                  <a:lnTo>
                    <a:pt x="760" y="296"/>
                  </a:lnTo>
                  <a:lnTo>
                    <a:pt x="744" y="296"/>
                  </a:lnTo>
                  <a:lnTo>
                    <a:pt x="712" y="312"/>
                  </a:lnTo>
                  <a:lnTo>
                    <a:pt x="664" y="312"/>
                  </a:lnTo>
                  <a:lnTo>
                    <a:pt x="648" y="328"/>
                  </a:lnTo>
                  <a:lnTo>
                    <a:pt x="648" y="336"/>
                  </a:lnTo>
                  <a:lnTo>
                    <a:pt x="656" y="352"/>
                  </a:lnTo>
                  <a:lnTo>
                    <a:pt x="656" y="360"/>
                  </a:lnTo>
                  <a:lnTo>
                    <a:pt x="648" y="376"/>
                  </a:lnTo>
                  <a:lnTo>
                    <a:pt x="656" y="376"/>
                  </a:lnTo>
                  <a:lnTo>
                    <a:pt x="696" y="424"/>
                  </a:lnTo>
                  <a:lnTo>
                    <a:pt x="704" y="456"/>
                  </a:lnTo>
                  <a:lnTo>
                    <a:pt x="696" y="480"/>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16" name="Freeform 25"/>
            <p:cNvSpPr>
              <a:spLocks noChangeArrowheads="1"/>
            </p:cNvSpPr>
            <p:nvPr/>
          </p:nvSpPr>
          <p:spPr bwMode="auto">
            <a:xfrm>
              <a:off x="1511300" y="1843087"/>
              <a:ext cx="1497012" cy="1085850"/>
            </a:xfrm>
            <a:custGeom>
              <a:gdLst>
                <a:gd fmla="*/ 2147483647 w 785" name="T0"/>
                <a:gd fmla="*/ 2147483647 h 617" name="T1"/>
                <a:gd fmla="*/ 2147483647 w 785" name="T2"/>
                <a:gd fmla="*/ 2147483647 h 617" name="T3"/>
                <a:gd fmla="*/ 2147483647 w 785" name="T4"/>
                <a:gd fmla="*/ 2147483647 h 617" name="T5"/>
                <a:gd fmla="*/ 2147483647 w 785" name="T6"/>
                <a:gd fmla="*/ 2147483647 h 617" name="T7"/>
                <a:gd fmla="*/ 2147483647 w 785" name="T8"/>
                <a:gd fmla="*/ 2147483647 h 617" name="T9"/>
                <a:gd fmla="*/ 2147483647 w 785" name="T10"/>
                <a:gd fmla="*/ 2147483647 h 617" name="T11"/>
                <a:gd fmla="*/ 2147483647 w 785" name="T12"/>
                <a:gd fmla="*/ 2147483647 h 617" name="T13"/>
                <a:gd fmla="*/ 2147483647 w 785" name="T14"/>
                <a:gd fmla="*/ 2147483647 h 617" name="T15"/>
                <a:gd fmla="*/ 2147483647 w 785" name="T16"/>
                <a:gd fmla="*/ 2147483647 h 617" name="T17"/>
                <a:gd fmla="*/ 2147483647 w 785" name="T18"/>
                <a:gd fmla="*/ 2147483647 h 617" name="T19"/>
                <a:gd fmla="*/ 2147483647 w 785" name="T20"/>
                <a:gd fmla="*/ 2147483647 h 617" name="T21"/>
                <a:gd fmla="*/ 2147483647 w 785" name="T22"/>
                <a:gd fmla="*/ 2147483647 h 617" name="T23"/>
                <a:gd fmla="*/ 2147483647 w 785" name="T24"/>
                <a:gd fmla="*/ 2147483647 h 617" name="T25"/>
                <a:gd fmla="*/ 2147483647 w 785" name="T26"/>
                <a:gd fmla="*/ 2147483647 h 617" name="T27"/>
                <a:gd fmla="*/ 2147483647 w 785" name="T28"/>
                <a:gd fmla="*/ 2147483647 h 617" name="T29"/>
                <a:gd fmla="*/ 2147483647 w 785" name="T30"/>
                <a:gd fmla="*/ 2147483647 h 617" name="T31"/>
                <a:gd fmla="*/ 2147483647 w 785" name="T32"/>
                <a:gd fmla="*/ 2147483647 h 617" name="T33"/>
                <a:gd fmla="*/ 2147483647 w 785" name="T34"/>
                <a:gd fmla="*/ 2147483647 h 617" name="T35"/>
                <a:gd fmla="*/ 2147483647 w 785" name="T36"/>
                <a:gd fmla="*/ 2147483647 h 617" name="T37"/>
                <a:gd fmla="*/ 2147483647 w 785" name="T38"/>
                <a:gd fmla="*/ 2147483647 h 617" name="T39"/>
                <a:gd fmla="*/ 0 w 785" name="T40"/>
                <a:gd fmla="*/ 2147483647 h 617" name="T41"/>
                <a:gd fmla="*/ 2147483647 w 785" name="T42"/>
                <a:gd fmla="*/ 2147483647 h 617" name="T43"/>
                <a:gd fmla="*/ 2147483647 w 785" name="T44"/>
                <a:gd fmla="*/ 2147483647 h 617" name="T45"/>
                <a:gd fmla="*/ 2147483647 w 785" name="T46"/>
                <a:gd fmla="*/ 2147483647 h 617" name="T47"/>
                <a:gd fmla="*/ 2147483647 w 785" name="T48"/>
                <a:gd fmla="*/ 2147483647 h 617" name="T49"/>
                <a:gd fmla="*/ 2147483647 w 785" name="T50"/>
                <a:gd fmla="*/ 2147483647 h 617" name="T51"/>
                <a:gd fmla="*/ 2147483647 w 785" name="T52"/>
                <a:gd fmla="*/ 2147483647 h 617" name="T53"/>
                <a:gd fmla="*/ 2147483647 w 785" name="T54"/>
                <a:gd fmla="*/ 2147483647 h 617" name="T55"/>
                <a:gd fmla="*/ 2147483647 w 785" name="T56"/>
                <a:gd fmla="*/ 2147483647 h 617" name="T57"/>
                <a:gd fmla="*/ 2147483647 w 785" name="T58"/>
                <a:gd fmla="*/ 2147483647 h 617" name="T59"/>
                <a:gd fmla="*/ 2147483647 w 785" name="T60"/>
                <a:gd fmla="*/ 0 h 617" name="T61"/>
                <a:gd fmla="*/ 2147483647 w 785" name="T62"/>
                <a:gd fmla="*/ 2147483647 h 617" name="T63"/>
                <a:gd fmla="*/ 2147483647 w 785" name="T64"/>
                <a:gd fmla="*/ 2147483647 h 617" name="T65"/>
                <a:gd fmla="*/ 2147483647 w 785" name="T66"/>
                <a:gd fmla="*/ 2147483647 h 617" name="T67"/>
                <a:gd fmla="*/ 2147483647 w 785" name="T68"/>
                <a:gd fmla="*/ 2147483647 h 617" name="T69"/>
                <a:gd fmla="*/ 2147483647 w 785" name="T70"/>
                <a:gd fmla="*/ 2147483647 h 617" name="T71"/>
                <a:gd fmla="*/ 2147483647 w 785" name="T72"/>
                <a:gd fmla="*/ 2147483647 h 617" name="T73"/>
                <a:gd fmla="*/ 2147483647 w 785" name="T74"/>
                <a:gd fmla="*/ 2147483647 h 617" name="T75"/>
                <a:gd fmla="*/ 2147483647 w 785" name="T76"/>
                <a:gd fmla="*/ 2147483647 h 617" name="T77"/>
                <a:gd fmla="*/ 2147483647 w 785" name="T78"/>
                <a:gd fmla="*/ 2147483647 h 617" name="T79"/>
                <a:gd fmla="*/ 2147483647 w 785" name="T80"/>
                <a:gd fmla="*/ 2147483647 h 617" name="T81"/>
                <a:gd fmla="*/ 2147483647 w 785" name="T82"/>
                <a:gd fmla="*/ 2147483647 h 617" name="T83"/>
                <a:gd fmla="*/ 2147483647 w 785" name="T84"/>
                <a:gd fmla="*/ 2147483647 h 617" name="T85"/>
                <a:gd fmla="*/ 2147483647 w 785" name="T86"/>
                <a:gd fmla="*/ 2147483647 h 617" name="T87"/>
                <a:gd fmla="*/ 2147483647 w 785" name="T88"/>
                <a:gd fmla="*/ 2147483647 h 617" name="T89"/>
                <a:gd fmla="*/ 2147483647 w 785" name="T90"/>
                <a:gd fmla="*/ 2147483647 h 617" name="T91"/>
                <a:gd fmla="*/ 2147483647 w 785" name="T92"/>
                <a:gd fmla="*/ 2147483647 h 617"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w 785" name="T141"/>
                <a:gd fmla="*/ 0 h 617" name="T142"/>
                <a:gd fmla="*/ 785 w 785" name="T143"/>
                <a:gd fmla="*/ 617 h 617" name="T144"/>
              </a:gd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b="T144" l="T141" r="T143" t="T142"/>
              <a:pathLst>
                <a:path h="617" w="785">
                  <a:moveTo>
                    <a:pt x="704" y="528"/>
                  </a:moveTo>
                  <a:lnTo>
                    <a:pt x="672" y="536"/>
                  </a:lnTo>
                  <a:lnTo>
                    <a:pt x="656" y="568"/>
                  </a:lnTo>
                  <a:lnTo>
                    <a:pt x="616" y="568"/>
                  </a:lnTo>
                  <a:lnTo>
                    <a:pt x="608" y="552"/>
                  </a:lnTo>
                  <a:lnTo>
                    <a:pt x="592" y="544"/>
                  </a:lnTo>
                  <a:lnTo>
                    <a:pt x="592" y="552"/>
                  </a:lnTo>
                  <a:lnTo>
                    <a:pt x="568" y="560"/>
                  </a:lnTo>
                  <a:lnTo>
                    <a:pt x="544" y="520"/>
                  </a:lnTo>
                  <a:lnTo>
                    <a:pt x="528" y="520"/>
                  </a:lnTo>
                  <a:lnTo>
                    <a:pt x="528" y="480"/>
                  </a:lnTo>
                  <a:lnTo>
                    <a:pt x="504" y="456"/>
                  </a:lnTo>
                  <a:lnTo>
                    <a:pt x="488" y="456"/>
                  </a:lnTo>
                  <a:lnTo>
                    <a:pt x="472" y="440"/>
                  </a:lnTo>
                  <a:lnTo>
                    <a:pt x="456" y="440"/>
                  </a:lnTo>
                  <a:lnTo>
                    <a:pt x="456" y="456"/>
                  </a:lnTo>
                  <a:lnTo>
                    <a:pt x="456" y="472"/>
                  </a:lnTo>
                  <a:lnTo>
                    <a:pt x="464" y="480"/>
                  </a:lnTo>
                  <a:lnTo>
                    <a:pt x="448" y="496"/>
                  </a:lnTo>
                  <a:lnTo>
                    <a:pt x="440" y="536"/>
                  </a:lnTo>
                  <a:lnTo>
                    <a:pt x="448" y="552"/>
                  </a:lnTo>
                  <a:lnTo>
                    <a:pt x="456" y="552"/>
                  </a:lnTo>
                  <a:lnTo>
                    <a:pt x="440" y="560"/>
                  </a:lnTo>
                  <a:lnTo>
                    <a:pt x="424" y="584"/>
                  </a:lnTo>
                  <a:lnTo>
                    <a:pt x="400" y="584"/>
                  </a:lnTo>
                  <a:lnTo>
                    <a:pt x="400" y="600"/>
                  </a:lnTo>
                  <a:lnTo>
                    <a:pt x="384" y="608"/>
                  </a:lnTo>
                  <a:lnTo>
                    <a:pt x="376" y="592"/>
                  </a:lnTo>
                  <a:lnTo>
                    <a:pt x="360" y="592"/>
                  </a:lnTo>
                  <a:lnTo>
                    <a:pt x="368" y="608"/>
                  </a:lnTo>
                  <a:lnTo>
                    <a:pt x="352" y="616"/>
                  </a:lnTo>
                  <a:lnTo>
                    <a:pt x="336" y="600"/>
                  </a:lnTo>
                  <a:lnTo>
                    <a:pt x="312" y="600"/>
                  </a:lnTo>
                  <a:lnTo>
                    <a:pt x="320" y="568"/>
                  </a:lnTo>
                  <a:lnTo>
                    <a:pt x="264" y="520"/>
                  </a:lnTo>
                  <a:lnTo>
                    <a:pt x="232" y="536"/>
                  </a:lnTo>
                  <a:lnTo>
                    <a:pt x="168" y="496"/>
                  </a:lnTo>
                  <a:lnTo>
                    <a:pt x="136" y="496"/>
                  </a:lnTo>
                  <a:lnTo>
                    <a:pt x="88" y="440"/>
                  </a:lnTo>
                  <a:lnTo>
                    <a:pt x="40" y="440"/>
                  </a:lnTo>
                  <a:lnTo>
                    <a:pt x="16" y="416"/>
                  </a:lnTo>
                  <a:lnTo>
                    <a:pt x="0" y="368"/>
                  </a:lnTo>
                  <a:lnTo>
                    <a:pt x="8" y="352"/>
                  </a:lnTo>
                  <a:lnTo>
                    <a:pt x="16" y="304"/>
                  </a:lnTo>
                  <a:lnTo>
                    <a:pt x="8" y="280"/>
                  </a:lnTo>
                  <a:lnTo>
                    <a:pt x="32" y="248"/>
                  </a:lnTo>
                  <a:lnTo>
                    <a:pt x="32" y="224"/>
                  </a:lnTo>
                  <a:lnTo>
                    <a:pt x="8" y="216"/>
                  </a:lnTo>
                  <a:lnTo>
                    <a:pt x="16" y="208"/>
                  </a:lnTo>
                  <a:lnTo>
                    <a:pt x="48" y="208"/>
                  </a:lnTo>
                  <a:lnTo>
                    <a:pt x="56" y="200"/>
                  </a:lnTo>
                  <a:lnTo>
                    <a:pt x="104" y="224"/>
                  </a:lnTo>
                  <a:lnTo>
                    <a:pt x="104" y="192"/>
                  </a:lnTo>
                  <a:lnTo>
                    <a:pt x="96" y="184"/>
                  </a:lnTo>
                  <a:lnTo>
                    <a:pt x="96" y="160"/>
                  </a:lnTo>
                  <a:lnTo>
                    <a:pt x="128" y="136"/>
                  </a:lnTo>
                  <a:lnTo>
                    <a:pt x="120" y="112"/>
                  </a:lnTo>
                  <a:lnTo>
                    <a:pt x="88" y="72"/>
                  </a:lnTo>
                  <a:lnTo>
                    <a:pt x="96" y="32"/>
                  </a:lnTo>
                  <a:lnTo>
                    <a:pt x="152" y="16"/>
                  </a:lnTo>
                  <a:lnTo>
                    <a:pt x="256" y="8"/>
                  </a:lnTo>
                  <a:lnTo>
                    <a:pt x="288" y="0"/>
                  </a:lnTo>
                  <a:lnTo>
                    <a:pt x="344" y="24"/>
                  </a:lnTo>
                  <a:lnTo>
                    <a:pt x="384" y="40"/>
                  </a:lnTo>
                  <a:lnTo>
                    <a:pt x="424" y="64"/>
                  </a:lnTo>
                  <a:lnTo>
                    <a:pt x="456" y="104"/>
                  </a:lnTo>
                  <a:lnTo>
                    <a:pt x="472" y="56"/>
                  </a:lnTo>
                  <a:lnTo>
                    <a:pt x="472" y="48"/>
                  </a:lnTo>
                  <a:lnTo>
                    <a:pt x="504" y="64"/>
                  </a:lnTo>
                  <a:lnTo>
                    <a:pt x="528" y="72"/>
                  </a:lnTo>
                  <a:lnTo>
                    <a:pt x="584" y="64"/>
                  </a:lnTo>
                  <a:lnTo>
                    <a:pt x="592" y="96"/>
                  </a:lnTo>
                  <a:lnTo>
                    <a:pt x="640" y="128"/>
                  </a:lnTo>
                  <a:lnTo>
                    <a:pt x="656" y="120"/>
                  </a:lnTo>
                  <a:lnTo>
                    <a:pt x="728" y="192"/>
                  </a:lnTo>
                  <a:lnTo>
                    <a:pt x="728" y="176"/>
                  </a:lnTo>
                  <a:lnTo>
                    <a:pt x="760" y="208"/>
                  </a:lnTo>
                  <a:lnTo>
                    <a:pt x="768" y="232"/>
                  </a:lnTo>
                  <a:lnTo>
                    <a:pt x="776" y="288"/>
                  </a:lnTo>
                  <a:lnTo>
                    <a:pt x="784" y="336"/>
                  </a:lnTo>
                  <a:lnTo>
                    <a:pt x="776" y="360"/>
                  </a:lnTo>
                  <a:lnTo>
                    <a:pt x="752" y="360"/>
                  </a:lnTo>
                  <a:lnTo>
                    <a:pt x="744" y="392"/>
                  </a:lnTo>
                  <a:lnTo>
                    <a:pt x="712" y="408"/>
                  </a:lnTo>
                  <a:lnTo>
                    <a:pt x="712" y="424"/>
                  </a:lnTo>
                  <a:lnTo>
                    <a:pt x="736" y="432"/>
                  </a:lnTo>
                  <a:lnTo>
                    <a:pt x="728" y="440"/>
                  </a:lnTo>
                  <a:lnTo>
                    <a:pt x="704" y="456"/>
                  </a:lnTo>
                  <a:lnTo>
                    <a:pt x="672" y="448"/>
                  </a:lnTo>
                  <a:lnTo>
                    <a:pt x="656" y="448"/>
                  </a:lnTo>
                  <a:lnTo>
                    <a:pt x="648" y="464"/>
                  </a:lnTo>
                  <a:lnTo>
                    <a:pt x="664" y="488"/>
                  </a:lnTo>
                  <a:lnTo>
                    <a:pt x="696" y="496"/>
                  </a:lnTo>
                  <a:lnTo>
                    <a:pt x="712" y="504"/>
                  </a:lnTo>
                  <a:lnTo>
                    <a:pt x="704" y="528"/>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17" name="Freeform 26"/>
            <p:cNvSpPr>
              <a:spLocks noChangeArrowheads="1"/>
            </p:cNvSpPr>
            <p:nvPr/>
          </p:nvSpPr>
          <p:spPr bwMode="auto">
            <a:xfrm>
              <a:off x="4225925" y="3221037"/>
              <a:ext cx="582612" cy="750888"/>
            </a:xfrm>
            <a:custGeom>
              <a:gdLst>
                <a:gd fmla="*/ 2147483647 w 305" name="T0"/>
                <a:gd fmla="*/ 2147483647 h 425" name="T1"/>
                <a:gd fmla="*/ 2147483647 w 305" name="T2"/>
                <a:gd fmla="*/ 2147483647 h 425" name="T3"/>
                <a:gd fmla="*/ 2147483647 w 305" name="T4"/>
                <a:gd fmla="*/ 2147483647 h 425" name="T5"/>
                <a:gd fmla="*/ 2147483647 w 305" name="T6"/>
                <a:gd fmla="*/ 2147483647 h 425" name="T7"/>
                <a:gd fmla="*/ 2147483647 w 305" name="T8"/>
                <a:gd fmla="*/ 2147483647 h 425" name="T9"/>
                <a:gd fmla="*/ 2147483647 w 305" name="T10"/>
                <a:gd fmla="*/ 2147483647 h 425" name="T11"/>
                <a:gd fmla="*/ 2147483647 w 305" name="T12"/>
                <a:gd fmla="*/ 2147483647 h 425" name="T13"/>
                <a:gd fmla="*/ 2147483647 w 305" name="T14"/>
                <a:gd fmla="*/ 2147483647 h 425" name="T15"/>
                <a:gd fmla="*/ 2147483647 w 305" name="T16"/>
                <a:gd fmla="*/ 2147483647 h 425" name="T17"/>
                <a:gd fmla="*/ 2147483647 w 305" name="T18"/>
                <a:gd fmla="*/ 2147483647 h 425" name="T19"/>
                <a:gd fmla="*/ 2147483647 w 305" name="T20"/>
                <a:gd fmla="*/ 2147483647 h 425" name="T21"/>
                <a:gd fmla="*/ 2147483647 w 305" name="T22"/>
                <a:gd fmla="*/ 2147483647 h 425" name="T23"/>
                <a:gd fmla="*/ 2147483647 w 305" name="T24"/>
                <a:gd fmla="*/ 2147483647 h 425" name="T25"/>
                <a:gd fmla="*/ 2147483647 w 305" name="T26"/>
                <a:gd fmla="*/ 2147483647 h 425" name="T27"/>
                <a:gd fmla="*/ 2147483647 w 305" name="T28"/>
                <a:gd fmla="*/ 2147483647 h 425" name="T29"/>
                <a:gd fmla="*/ 2147483647 w 305" name="T30"/>
                <a:gd fmla="*/ 2147483647 h 425" name="T31"/>
                <a:gd fmla="*/ 2147483647 w 305" name="T32"/>
                <a:gd fmla="*/ 2147483647 h 425" name="T33"/>
                <a:gd fmla="*/ 2147483647 w 305" name="T34"/>
                <a:gd fmla="*/ 2147483647 h 425" name="T35"/>
                <a:gd fmla="*/ 2147483647 w 305" name="T36"/>
                <a:gd fmla="*/ 2147483647 h 425" name="T37"/>
                <a:gd fmla="*/ 2147483647 w 305" name="T38"/>
                <a:gd fmla="*/ 2147483647 h 425" name="T39"/>
                <a:gd fmla="*/ 2147483647 w 305" name="T40"/>
                <a:gd fmla="*/ 2147483647 h 425" name="T41"/>
                <a:gd fmla="*/ 2147483647 w 305" name="T42"/>
                <a:gd fmla="*/ 2147483647 h 425" name="T43"/>
                <a:gd fmla="*/ 2147483647 w 305" name="T44"/>
                <a:gd fmla="*/ 2147483647 h 425" name="T45"/>
                <a:gd fmla="*/ 2147483647 w 305" name="T46"/>
                <a:gd fmla="*/ 2147483647 h 425" name="T47"/>
                <a:gd fmla="*/ 2147483647 w 305" name="T48"/>
                <a:gd fmla="*/ 2147483647 h 425" name="T49"/>
                <a:gd fmla="*/ 2147483647 w 305" name="T50"/>
                <a:gd fmla="*/ 2147483647 h 425" name="T51"/>
                <a:gd fmla="*/ 2147483647 w 305" name="T52"/>
                <a:gd fmla="*/ 2147483647 h 425" name="T53"/>
                <a:gd fmla="*/ 2147483647 w 305" name="T54"/>
                <a:gd fmla="*/ 2147483647 h 425" name="T55"/>
                <a:gd fmla="*/ 2147483647 w 305" name="T56"/>
                <a:gd fmla="*/ 2147483647 h 425" name="T57"/>
                <a:gd fmla="*/ 2147483647 w 305" name="T58"/>
                <a:gd fmla="*/ 2147483647 h 425" name="T59"/>
                <a:gd fmla="*/ 2147483647 w 305" name="T60"/>
                <a:gd fmla="*/ 2147483647 h 425" name="T61"/>
                <a:gd fmla="*/ 2147483647 w 305" name="T62"/>
                <a:gd fmla="*/ 2147483647 h 425" name="T63"/>
                <a:gd fmla="*/ 2147483647 w 305" name="T64"/>
                <a:gd fmla="*/ 2147483647 h 425" name="T65"/>
                <a:gd fmla="*/ 2147483647 w 305" name="T66"/>
                <a:gd fmla="*/ 2147483647 h 425" name="T67"/>
                <a:gd fmla="*/ 2147483647 w 305" name="T68"/>
                <a:gd fmla="*/ 2147483647 h 425" name="T69"/>
                <a:gd fmla="*/ 2147483647 w 305" name="T70"/>
                <a:gd fmla="*/ 2147483647 h 425" name="T71"/>
                <a:gd fmla="*/ 0 w 305" name="T72"/>
                <a:gd fmla="*/ 2147483647 h 425" name="T73"/>
                <a:gd fmla="*/ 2147483647 w 305" name="T74"/>
                <a:gd fmla="*/ 2147483647 h 425" name="T75"/>
                <a:gd fmla="*/ 2147483647 w 305" name="T76"/>
                <a:gd fmla="*/ 2147483647 h 425" name="T77"/>
                <a:gd fmla="*/ 2147483647 w 305" name="T78"/>
                <a:gd fmla="*/ 2147483647 h 425" name="T79"/>
                <a:gd fmla="*/ 2147483647 w 305" name="T80"/>
                <a:gd fmla="*/ 2147483647 h 425" name="T81"/>
                <a:gd fmla="*/ 2147483647 w 305" name="T82"/>
                <a:gd fmla="*/ 2147483647 h 425" name="T83"/>
                <a:gd fmla="*/ 2147483647 w 305" name="T84"/>
                <a:gd fmla="*/ 2147483647 h 425" name="T85"/>
                <a:gd fmla="*/ 2147483647 w 305" name="T86"/>
                <a:gd fmla="*/ 2147483647 h 425" name="T87"/>
                <a:gd fmla="*/ 2147483647 w 305" name="T88"/>
                <a:gd fmla="*/ 2147483647 h 425" name="T89"/>
                <a:gd fmla="*/ 2147483647 w 305" name="T90"/>
                <a:gd fmla="*/ 2147483647 h 425" name="T91"/>
                <a:gd fmla="*/ 2147483647 w 305" name="T92"/>
                <a:gd fmla="*/ 2147483647 h 425" name="T93"/>
                <a:gd fmla="*/ 2147483647 w 305" name="T94"/>
                <a:gd fmla="*/ 2147483647 h 425" name="T95"/>
                <a:gd fmla="*/ 2147483647 w 305" name="T96"/>
                <a:gd fmla="*/ 0 h 425" name="T97"/>
                <a:gd fmla="*/ 2147483647 w 305" name="T98"/>
                <a:gd fmla="*/ 2147483647 h 425" name="T99"/>
                <a:gd fmla="*/ 2147483647 w 305" name="T100"/>
                <a:gd fmla="*/ 2147483647 h 425" name="T101"/>
                <a:gd fmla="*/ 2147483647 w 305" name="T102"/>
                <a:gd fmla="*/ 2147483647 h 425" name="T103"/>
                <a:gd fmla="*/ 2147483647 w 305" name="T104"/>
                <a:gd fmla="*/ 2147483647 h 425" name="T105"/>
                <a:gd fmla="*/ 2147483647 w 305" name="T106"/>
                <a:gd fmla="*/ 2147483647 h 425" name="T107"/>
                <a:gd fmla="*/ 2147483647 w 305" name="T108"/>
                <a:gd fmla="*/ 0 h 425" name="T109"/>
                <a:gd fmla="*/ 2147483647 w 305" name="T110"/>
                <a:gd fmla="*/ 2147483647 h 425" name="T111"/>
                <a:gd fmla="*/ 2147483647 w 305" name="T112"/>
                <a:gd fmla="*/ 2147483647 h 425" name="T113"/>
                <a:gd fmla="*/ 2147483647 w 305" name="T114"/>
                <a:gd fmla="*/ 2147483647 h 425" name="T115"/>
                <a:gd fmla="*/ 2147483647 w 305" name="T116"/>
                <a:gd fmla="*/ 2147483647 h 425"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305" name="T177"/>
                <a:gd fmla="*/ 0 h 425" name="T178"/>
                <a:gd fmla="*/ 305 w 305" name="T179"/>
                <a:gd fmla="*/ 425 h 425"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425" w="305">
                  <a:moveTo>
                    <a:pt x="272" y="40"/>
                  </a:moveTo>
                  <a:lnTo>
                    <a:pt x="280" y="72"/>
                  </a:lnTo>
                  <a:lnTo>
                    <a:pt x="304" y="88"/>
                  </a:lnTo>
                  <a:lnTo>
                    <a:pt x="304" y="136"/>
                  </a:lnTo>
                  <a:lnTo>
                    <a:pt x="272" y="152"/>
                  </a:lnTo>
                  <a:lnTo>
                    <a:pt x="272" y="160"/>
                  </a:lnTo>
                  <a:lnTo>
                    <a:pt x="240" y="160"/>
                  </a:lnTo>
                  <a:lnTo>
                    <a:pt x="224" y="176"/>
                  </a:lnTo>
                  <a:lnTo>
                    <a:pt x="224" y="200"/>
                  </a:lnTo>
                  <a:lnTo>
                    <a:pt x="232" y="208"/>
                  </a:lnTo>
                  <a:lnTo>
                    <a:pt x="208" y="240"/>
                  </a:lnTo>
                  <a:lnTo>
                    <a:pt x="192" y="240"/>
                  </a:lnTo>
                  <a:lnTo>
                    <a:pt x="192" y="272"/>
                  </a:lnTo>
                  <a:lnTo>
                    <a:pt x="192" y="280"/>
                  </a:lnTo>
                  <a:lnTo>
                    <a:pt x="192" y="304"/>
                  </a:lnTo>
                  <a:lnTo>
                    <a:pt x="176" y="320"/>
                  </a:lnTo>
                  <a:lnTo>
                    <a:pt x="168" y="360"/>
                  </a:lnTo>
                  <a:lnTo>
                    <a:pt x="160" y="384"/>
                  </a:lnTo>
                  <a:lnTo>
                    <a:pt x="160" y="392"/>
                  </a:lnTo>
                  <a:lnTo>
                    <a:pt x="152" y="416"/>
                  </a:lnTo>
                  <a:lnTo>
                    <a:pt x="136" y="416"/>
                  </a:lnTo>
                  <a:lnTo>
                    <a:pt x="128" y="408"/>
                  </a:lnTo>
                  <a:lnTo>
                    <a:pt x="64" y="424"/>
                  </a:lnTo>
                  <a:lnTo>
                    <a:pt x="56" y="416"/>
                  </a:lnTo>
                  <a:lnTo>
                    <a:pt x="80" y="368"/>
                  </a:lnTo>
                  <a:lnTo>
                    <a:pt x="56" y="360"/>
                  </a:lnTo>
                  <a:lnTo>
                    <a:pt x="40" y="368"/>
                  </a:lnTo>
                  <a:lnTo>
                    <a:pt x="24" y="360"/>
                  </a:lnTo>
                  <a:lnTo>
                    <a:pt x="24" y="320"/>
                  </a:lnTo>
                  <a:lnTo>
                    <a:pt x="40" y="312"/>
                  </a:lnTo>
                  <a:lnTo>
                    <a:pt x="48" y="312"/>
                  </a:lnTo>
                  <a:lnTo>
                    <a:pt x="48" y="288"/>
                  </a:lnTo>
                  <a:lnTo>
                    <a:pt x="32" y="288"/>
                  </a:lnTo>
                  <a:lnTo>
                    <a:pt x="32" y="272"/>
                  </a:lnTo>
                  <a:lnTo>
                    <a:pt x="16" y="264"/>
                  </a:lnTo>
                  <a:lnTo>
                    <a:pt x="16" y="216"/>
                  </a:lnTo>
                  <a:lnTo>
                    <a:pt x="0" y="200"/>
                  </a:lnTo>
                  <a:lnTo>
                    <a:pt x="8" y="176"/>
                  </a:lnTo>
                  <a:lnTo>
                    <a:pt x="32" y="152"/>
                  </a:lnTo>
                  <a:lnTo>
                    <a:pt x="32" y="128"/>
                  </a:lnTo>
                  <a:lnTo>
                    <a:pt x="24" y="120"/>
                  </a:lnTo>
                  <a:lnTo>
                    <a:pt x="32" y="104"/>
                  </a:lnTo>
                  <a:lnTo>
                    <a:pt x="16" y="80"/>
                  </a:lnTo>
                  <a:lnTo>
                    <a:pt x="32" y="64"/>
                  </a:lnTo>
                  <a:lnTo>
                    <a:pt x="56" y="56"/>
                  </a:lnTo>
                  <a:lnTo>
                    <a:pt x="112" y="24"/>
                  </a:lnTo>
                  <a:lnTo>
                    <a:pt x="144" y="8"/>
                  </a:lnTo>
                  <a:lnTo>
                    <a:pt x="168" y="8"/>
                  </a:lnTo>
                  <a:lnTo>
                    <a:pt x="184" y="0"/>
                  </a:lnTo>
                  <a:lnTo>
                    <a:pt x="192" y="8"/>
                  </a:lnTo>
                  <a:lnTo>
                    <a:pt x="184" y="16"/>
                  </a:lnTo>
                  <a:lnTo>
                    <a:pt x="184" y="32"/>
                  </a:lnTo>
                  <a:lnTo>
                    <a:pt x="208" y="32"/>
                  </a:lnTo>
                  <a:lnTo>
                    <a:pt x="208" y="16"/>
                  </a:lnTo>
                  <a:lnTo>
                    <a:pt x="216" y="0"/>
                  </a:lnTo>
                  <a:lnTo>
                    <a:pt x="232" y="16"/>
                  </a:lnTo>
                  <a:lnTo>
                    <a:pt x="240" y="32"/>
                  </a:lnTo>
                  <a:lnTo>
                    <a:pt x="272" y="32"/>
                  </a:lnTo>
                  <a:lnTo>
                    <a:pt x="272" y="40"/>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18" name="Freeform 27"/>
            <p:cNvSpPr>
              <a:spLocks noChangeArrowheads="1"/>
            </p:cNvSpPr>
            <p:nvPr/>
          </p:nvSpPr>
          <p:spPr bwMode="auto">
            <a:xfrm>
              <a:off x="3644900" y="3221037"/>
              <a:ext cx="673100" cy="736600"/>
            </a:xfrm>
            <a:custGeom>
              <a:gdLst>
                <a:gd fmla="*/ 2147483647 w 353" name="T0"/>
                <a:gd fmla="*/ 2147483647 h 417" name="T1"/>
                <a:gd fmla="*/ 2147483647 w 353" name="T2"/>
                <a:gd fmla="*/ 2147483647 h 417" name="T3"/>
                <a:gd fmla="*/ 2147483647 w 353" name="T4"/>
                <a:gd fmla="*/ 2147483647 h 417" name="T5"/>
                <a:gd fmla="*/ 2147483647 w 353" name="T6"/>
                <a:gd fmla="*/ 2147483647 h 417" name="T7"/>
                <a:gd fmla="*/ 2147483647 w 353" name="T8"/>
                <a:gd fmla="*/ 2147483647 h 417" name="T9"/>
                <a:gd fmla="*/ 2147483647 w 353" name="T10"/>
                <a:gd fmla="*/ 2147483647 h 417" name="T11"/>
                <a:gd fmla="*/ 2147483647 w 353" name="T12"/>
                <a:gd fmla="*/ 2147483647 h 417" name="T13"/>
                <a:gd fmla="*/ 2147483647 w 353" name="T14"/>
                <a:gd fmla="*/ 2147483647 h 417" name="T15"/>
                <a:gd fmla="*/ 2147483647 w 353" name="T16"/>
                <a:gd fmla="*/ 2147483647 h 417" name="T17"/>
                <a:gd fmla="*/ 2147483647 w 353" name="T18"/>
                <a:gd fmla="*/ 2147483647 h 417" name="T19"/>
                <a:gd fmla="*/ 2147483647 w 353" name="T20"/>
                <a:gd fmla="*/ 2147483647 h 417" name="T21"/>
                <a:gd fmla="*/ 2147483647 w 353" name="T22"/>
                <a:gd fmla="*/ 2147483647 h 417" name="T23"/>
                <a:gd fmla="*/ 2147483647 w 353" name="T24"/>
                <a:gd fmla="*/ 2147483647 h 417" name="T25"/>
                <a:gd fmla="*/ 2147483647 w 353" name="T26"/>
                <a:gd fmla="*/ 2147483647 h 417" name="T27"/>
                <a:gd fmla="*/ 2147483647 w 353" name="T28"/>
                <a:gd fmla="*/ 2147483647 h 417" name="T29"/>
                <a:gd fmla="*/ 2147483647 w 353" name="T30"/>
                <a:gd fmla="*/ 2147483647 h 417" name="T31"/>
                <a:gd fmla="*/ 2147483647 w 353" name="T32"/>
                <a:gd fmla="*/ 2147483647 h 417" name="T33"/>
                <a:gd fmla="*/ 2147483647 w 353" name="T34"/>
                <a:gd fmla="*/ 2147483647 h 417" name="T35"/>
                <a:gd fmla="*/ 2147483647 w 353" name="T36"/>
                <a:gd fmla="*/ 2147483647 h 417" name="T37"/>
                <a:gd fmla="*/ 2147483647 w 353" name="T38"/>
                <a:gd fmla="*/ 2147483647 h 417" name="T39"/>
                <a:gd fmla="*/ 2147483647 w 353" name="T40"/>
                <a:gd fmla="*/ 2147483647 h 417" name="T41"/>
                <a:gd fmla="*/ 2147483647 w 353" name="T42"/>
                <a:gd fmla="*/ 2147483647 h 417" name="T43"/>
                <a:gd fmla="*/ 2147483647 w 353" name="T44"/>
                <a:gd fmla="*/ 2147483647 h 417" name="T45"/>
                <a:gd fmla="*/ 2147483647 w 353" name="T46"/>
                <a:gd fmla="*/ 2147483647 h 417" name="T47"/>
                <a:gd fmla="*/ 0 w 353" name="T48"/>
                <a:gd fmla="*/ 2147483647 h 417" name="T49"/>
                <a:gd fmla="*/ 2147483647 w 353" name="T50"/>
                <a:gd fmla="*/ 2147483647 h 417" name="T51"/>
                <a:gd fmla="*/ 2147483647 w 353" name="T52"/>
                <a:gd fmla="*/ 2147483647 h 417" name="T53"/>
                <a:gd fmla="*/ 2147483647 w 353" name="T54"/>
                <a:gd fmla="*/ 2147483647 h 417" name="T55"/>
                <a:gd fmla="*/ 2147483647 w 353" name="T56"/>
                <a:gd fmla="*/ 2147483647 h 417" name="T57"/>
                <a:gd fmla="*/ 2147483647 w 353" name="T58"/>
                <a:gd fmla="*/ 2147483647 h 417" name="T59"/>
                <a:gd fmla="*/ 2147483647 w 353" name="T60"/>
                <a:gd fmla="*/ 0 h 417" name="T61"/>
                <a:gd fmla="*/ 2147483647 w 353" name="T62"/>
                <a:gd fmla="*/ 2147483647 h 417" name="T63"/>
                <a:gd fmla="*/ 2147483647 w 353" name="T64"/>
                <a:gd fmla="*/ 2147483647 h 417" name="T65"/>
                <a:gd fmla="*/ 2147483647 w 353" name="T66"/>
                <a:gd fmla="*/ 2147483647 h 417" name="T67"/>
                <a:gd fmla="*/ 2147483647 w 353" name="T68"/>
                <a:gd fmla="*/ 2147483647 h 417"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353" name="T105"/>
                <a:gd fmla="*/ 0 h 417" name="T106"/>
                <a:gd fmla="*/ 353 w 353" name="T107"/>
                <a:gd fmla="*/ 417 h 417"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417" w="353">
                  <a:moveTo>
                    <a:pt x="320" y="80"/>
                  </a:moveTo>
                  <a:lnTo>
                    <a:pt x="336" y="104"/>
                  </a:lnTo>
                  <a:lnTo>
                    <a:pt x="328" y="120"/>
                  </a:lnTo>
                  <a:lnTo>
                    <a:pt x="344" y="128"/>
                  </a:lnTo>
                  <a:lnTo>
                    <a:pt x="328" y="152"/>
                  </a:lnTo>
                  <a:lnTo>
                    <a:pt x="312" y="176"/>
                  </a:lnTo>
                  <a:lnTo>
                    <a:pt x="304" y="200"/>
                  </a:lnTo>
                  <a:lnTo>
                    <a:pt x="320" y="216"/>
                  </a:lnTo>
                  <a:lnTo>
                    <a:pt x="320" y="248"/>
                  </a:lnTo>
                  <a:lnTo>
                    <a:pt x="320" y="264"/>
                  </a:lnTo>
                  <a:lnTo>
                    <a:pt x="336" y="272"/>
                  </a:lnTo>
                  <a:lnTo>
                    <a:pt x="328" y="288"/>
                  </a:lnTo>
                  <a:lnTo>
                    <a:pt x="352" y="288"/>
                  </a:lnTo>
                  <a:lnTo>
                    <a:pt x="352" y="312"/>
                  </a:lnTo>
                  <a:lnTo>
                    <a:pt x="344" y="312"/>
                  </a:lnTo>
                  <a:lnTo>
                    <a:pt x="328" y="320"/>
                  </a:lnTo>
                  <a:lnTo>
                    <a:pt x="328" y="360"/>
                  </a:lnTo>
                  <a:lnTo>
                    <a:pt x="320" y="368"/>
                  </a:lnTo>
                  <a:lnTo>
                    <a:pt x="264" y="368"/>
                  </a:lnTo>
                  <a:lnTo>
                    <a:pt x="272" y="400"/>
                  </a:lnTo>
                  <a:lnTo>
                    <a:pt x="248" y="400"/>
                  </a:lnTo>
                  <a:lnTo>
                    <a:pt x="224" y="376"/>
                  </a:lnTo>
                  <a:lnTo>
                    <a:pt x="216" y="384"/>
                  </a:lnTo>
                  <a:lnTo>
                    <a:pt x="216" y="408"/>
                  </a:lnTo>
                  <a:lnTo>
                    <a:pt x="200" y="408"/>
                  </a:lnTo>
                  <a:lnTo>
                    <a:pt x="192" y="416"/>
                  </a:lnTo>
                  <a:lnTo>
                    <a:pt x="168" y="416"/>
                  </a:lnTo>
                  <a:lnTo>
                    <a:pt x="168" y="384"/>
                  </a:lnTo>
                  <a:lnTo>
                    <a:pt x="152" y="384"/>
                  </a:lnTo>
                  <a:lnTo>
                    <a:pt x="152" y="400"/>
                  </a:lnTo>
                  <a:lnTo>
                    <a:pt x="136" y="400"/>
                  </a:lnTo>
                  <a:lnTo>
                    <a:pt x="144" y="352"/>
                  </a:lnTo>
                  <a:lnTo>
                    <a:pt x="152" y="336"/>
                  </a:lnTo>
                  <a:lnTo>
                    <a:pt x="152" y="312"/>
                  </a:lnTo>
                  <a:lnTo>
                    <a:pt x="152" y="296"/>
                  </a:lnTo>
                  <a:lnTo>
                    <a:pt x="144" y="288"/>
                  </a:lnTo>
                  <a:lnTo>
                    <a:pt x="96" y="296"/>
                  </a:lnTo>
                  <a:lnTo>
                    <a:pt x="96" y="312"/>
                  </a:lnTo>
                  <a:lnTo>
                    <a:pt x="72" y="320"/>
                  </a:lnTo>
                  <a:lnTo>
                    <a:pt x="64" y="304"/>
                  </a:lnTo>
                  <a:lnTo>
                    <a:pt x="56" y="320"/>
                  </a:lnTo>
                  <a:lnTo>
                    <a:pt x="32" y="312"/>
                  </a:lnTo>
                  <a:lnTo>
                    <a:pt x="32" y="304"/>
                  </a:lnTo>
                  <a:lnTo>
                    <a:pt x="24" y="304"/>
                  </a:lnTo>
                  <a:lnTo>
                    <a:pt x="24" y="288"/>
                  </a:lnTo>
                  <a:lnTo>
                    <a:pt x="16" y="264"/>
                  </a:lnTo>
                  <a:lnTo>
                    <a:pt x="32" y="256"/>
                  </a:lnTo>
                  <a:lnTo>
                    <a:pt x="24" y="240"/>
                  </a:lnTo>
                  <a:lnTo>
                    <a:pt x="0" y="240"/>
                  </a:lnTo>
                  <a:lnTo>
                    <a:pt x="0" y="224"/>
                  </a:lnTo>
                  <a:lnTo>
                    <a:pt x="24" y="192"/>
                  </a:lnTo>
                  <a:lnTo>
                    <a:pt x="24" y="168"/>
                  </a:lnTo>
                  <a:lnTo>
                    <a:pt x="32" y="160"/>
                  </a:lnTo>
                  <a:lnTo>
                    <a:pt x="24" y="136"/>
                  </a:lnTo>
                  <a:lnTo>
                    <a:pt x="16" y="136"/>
                  </a:lnTo>
                  <a:lnTo>
                    <a:pt x="24" y="120"/>
                  </a:lnTo>
                  <a:lnTo>
                    <a:pt x="16" y="80"/>
                  </a:lnTo>
                  <a:lnTo>
                    <a:pt x="48" y="32"/>
                  </a:lnTo>
                  <a:lnTo>
                    <a:pt x="80" y="32"/>
                  </a:lnTo>
                  <a:lnTo>
                    <a:pt x="104" y="40"/>
                  </a:lnTo>
                  <a:lnTo>
                    <a:pt x="96" y="8"/>
                  </a:lnTo>
                  <a:lnTo>
                    <a:pt x="112" y="0"/>
                  </a:lnTo>
                  <a:lnTo>
                    <a:pt x="152" y="16"/>
                  </a:lnTo>
                  <a:lnTo>
                    <a:pt x="184" y="16"/>
                  </a:lnTo>
                  <a:lnTo>
                    <a:pt x="208" y="40"/>
                  </a:lnTo>
                  <a:lnTo>
                    <a:pt x="248" y="40"/>
                  </a:lnTo>
                  <a:lnTo>
                    <a:pt x="256" y="48"/>
                  </a:lnTo>
                  <a:lnTo>
                    <a:pt x="288" y="32"/>
                  </a:lnTo>
                  <a:lnTo>
                    <a:pt x="304" y="32"/>
                  </a:lnTo>
                  <a:lnTo>
                    <a:pt x="304" y="80"/>
                  </a:lnTo>
                  <a:lnTo>
                    <a:pt x="320" y="80"/>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19" name="Freeform 28"/>
            <p:cNvSpPr>
              <a:spLocks noChangeArrowheads="1"/>
            </p:cNvSpPr>
            <p:nvPr/>
          </p:nvSpPr>
          <p:spPr bwMode="auto">
            <a:xfrm>
              <a:off x="3586162" y="2801937"/>
              <a:ext cx="931863" cy="561975"/>
            </a:xfrm>
            <a:custGeom>
              <a:gdLst>
                <a:gd fmla="*/ 2147483647 w 489" name="T0"/>
                <a:gd fmla="*/ 2147483647 h 321" name="T1"/>
                <a:gd fmla="*/ 2147483647 w 489" name="T2"/>
                <a:gd fmla="*/ 2147483647 h 321" name="T3"/>
                <a:gd fmla="*/ 2147483647 w 489" name="T4"/>
                <a:gd fmla="*/ 2147483647 h 321" name="T5"/>
                <a:gd fmla="*/ 2147483647 w 489" name="T6"/>
                <a:gd fmla="*/ 2147483647 h 321" name="T7"/>
                <a:gd fmla="*/ 2147483647 w 489" name="T8"/>
                <a:gd fmla="*/ 2147483647 h 321" name="T9"/>
                <a:gd fmla="*/ 2147483647 w 489" name="T10"/>
                <a:gd fmla="*/ 2147483647 h 321" name="T11"/>
                <a:gd fmla="*/ 2147483647 w 489" name="T12"/>
                <a:gd fmla="*/ 2147483647 h 321" name="T13"/>
                <a:gd fmla="*/ 2147483647 w 489" name="T14"/>
                <a:gd fmla="*/ 2147483647 h 321" name="T15"/>
                <a:gd fmla="*/ 2147483647 w 489" name="T16"/>
                <a:gd fmla="*/ 2147483647 h 321" name="T17"/>
                <a:gd fmla="*/ 2147483647 w 489" name="T18"/>
                <a:gd fmla="*/ 2147483647 h 321" name="T19"/>
                <a:gd fmla="*/ 2147483647 w 489" name="T20"/>
                <a:gd fmla="*/ 2147483647 h 321" name="T21"/>
                <a:gd fmla="*/ 2147483647 w 489" name="T22"/>
                <a:gd fmla="*/ 2147483647 h 321" name="T23"/>
                <a:gd fmla="*/ 2147483647 w 489" name="T24"/>
                <a:gd fmla="*/ 2147483647 h 321" name="T25"/>
                <a:gd fmla="*/ 2147483647 w 489" name="T26"/>
                <a:gd fmla="*/ 2147483647 h 321" name="T27"/>
                <a:gd fmla="*/ 2147483647 w 489" name="T28"/>
                <a:gd fmla="*/ 2147483647 h 321" name="T29"/>
                <a:gd fmla="*/ 2147483647 w 489" name="T30"/>
                <a:gd fmla="*/ 2147483647 h 321" name="T31"/>
                <a:gd fmla="*/ 2147483647 w 489" name="T32"/>
                <a:gd fmla="*/ 2147483647 h 321" name="T33"/>
                <a:gd fmla="*/ 2147483647 w 489" name="T34"/>
                <a:gd fmla="*/ 2147483647 h 321" name="T35"/>
                <a:gd fmla="*/ 2147483647 w 489" name="T36"/>
                <a:gd fmla="*/ 2147483647 h 321" name="T37"/>
                <a:gd fmla="*/ 2147483647 w 489" name="T38"/>
                <a:gd fmla="*/ 2147483647 h 321" name="T39"/>
                <a:gd fmla="*/ 0 w 489" name="T40"/>
                <a:gd fmla="*/ 2147483647 h 321" name="T41"/>
                <a:gd fmla="*/ 2147483647 w 489" name="T42"/>
                <a:gd fmla="*/ 2147483647 h 321" name="T43"/>
                <a:gd fmla="*/ 2147483647 w 489" name="T44"/>
                <a:gd fmla="*/ 2147483647 h 321" name="T45"/>
                <a:gd fmla="*/ 0 w 489" name="T46"/>
                <a:gd fmla="*/ 2147483647 h 321" name="T47"/>
                <a:gd fmla="*/ 0 w 489" name="T48"/>
                <a:gd fmla="*/ 2147483647 h 321" name="T49"/>
                <a:gd fmla="*/ 2147483647 w 489" name="T50"/>
                <a:gd fmla="*/ 2147483647 h 321" name="T51"/>
                <a:gd fmla="*/ 2147483647 w 489" name="T52"/>
                <a:gd fmla="*/ 2147483647 h 321" name="T53"/>
                <a:gd fmla="*/ 2147483647 w 489" name="T54"/>
                <a:gd fmla="*/ 2147483647 h 321" name="T55"/>
                <a:gd fmla="*/ 2147483647 w 489" name="T56"/>
                <a:gd fmla="*/ 2147483647 h 321" name="T57"/>
                <a:gd fmla="*/ 2147483647 w 489" name="T58"/>
                <a:gd fmla="*/ 2147483647 h 321" name="T59"/>
                <a:gd fmla="*/ 2147483647 w 489" name="T60"/>
                <a:gd fmla="*/ 2147483647 h 321" name="T61"/>
                <a:gd fmla="*/ 2147483647 w 489" name="T62"/>
                <a:gd fmla="*/ 2147483647 h 321" name="T63"/>
                <a:gd fmla="*/ 2147483647 w 489" name="T64"/>
                <a:gd fmla="*/ 2147483647 h 321" name="T65"/>
                <a:gd fmla="*/ 2147483647 w 489" name="T66"/>
                <a:gd fmla="*/ 2147483647 h 321" name="T67"/>
                <a:gd fmla="*/ 2147483647 w 489" name="T68"/>
                <a:gd fmla="*/ 2147483647 h 321" name="T69"/>
                <a:gd fmla="*/ 2147483647 w 489" name="T70"/>
                <a:gd fmla="*/ 2147483647 h 321" name="T71"/>
                <a:gd fmla="*/ 2147483647 w 489" name="T72"/>
                <a:gd fmla="*/ 2147483647 h 321" name="T73"/>
                <a:gd fmla="*/ 2147483647 w 489" name="T74"/>
                <a:gd fmla="*/ 0 h 321" name="T75"/>
                <a:gd fmla="*/ 2147483647 w 489" name="T76"/>
                <a:gd fmla="*/ 2147483647 h 321" name="T77"/>
                <a:gd fmla="*/ 2147483647 w 489" name="T78"/>
                <a:gd fmla="*/ 2147483647 h 321" name="T79"/>
                <a:gd fmla="*/ 2147483647 w 489" name="T80"/>
                <a:gd fmla="*/ 2147483647 h 321" name="T81"/>
                <a:gd fmla="*/ 2147483647 w 489" name="T82"/>
                <a:gd fmla="*/ 2147483647 h 321" name="T83"/>
                <a:gd fmla="*/ 2147483647 w 489" name="T84"/>
                <a:gd fmla="*/ 2147483647 h 321" name="T85"/>
                <a:gd fmla="*/ 2147483647 w 489" name="T86"/>
                <a:gd fmla="*/ 2147483647 h 321" name="T87"/>
                <a:gd fmla="*/ 2147483647 w 489" name="T88"/>
                <a:gd fmla="*/ 2147483647 h 321" name="T89"/>
                <a:gd fmla="*/ 2147483647 w 489" name="T90"/>
                <a:gd fmla="*/ 2147483647 h 321" name="T91"/>
                <a:gd fmla="*/ 2147483647 w 489" name="T92"/>
                <a:gd fmla="*/ 2147483647 h 321" name="T93"/>
                <a:gd fmla="*/ 2147483647 w 489" name="T94"/>
                <a:gd fmla="*/ 2147483647 h 321" name="T95"/>
                <a:gd fmla="*/ 2147483647 w 489" name="T96"/>
                <a:gd fmla="*/ 2147483647 h 321" name="T97"/>
                <a:gd fmla="*/ 2147483647 w 489" name="T98"/>
                <a:gd fmla="*/ 2147483647 h 321" name="T99"/>
                <a:gd fmla="*/ 2147483647 w 489" name="T100"/>
                <a:gd fmla="*/ 2147483647 h 321" name="T101"/>
                <a:gd fmla="*/ 2147483647 w 489" name="T102"/>
                <a:gd fmla="*/ 2147483647 h 321" name="T103"/>
                <a:gd fmla="*/ 2147483647 w 489" name="T104"/>
                <a:gd fmla="*/ 2147483647 h 321"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w 489" name="T159"/>
                <a:gd fmla="*/ 0 h 321" name="T160"/>
                <a:gd fmla="*/ 489 w 489" name="T161"/>
                <a:gd fmla="*/ 321 h 321" name="T162"/>
              </a:gd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b="T162" l="T159" r="T161" t="T160"/>
              <a:pathLst>
                <a:path h="321" w="489">
                  <a:moveTo>
                    <a:pt x="488" y="248"/>
                  </a:moveTo>
                  <a:lnTo>
                    <a:pt x="448" y="264"/>
                  </a:lnTo>
                  <a:lnTo>
                    <a:pt x="392" y="296"/>
                  </a:lnTo>
                  <a:lnTo>
                    <a:pt x="368" y="304"/>
                  </a:lnTo>
                  <a:lnTo>
                    <a:pt x="352" y="320"/>
                  </a:lnTo>
                  <a:lnTo>
                    <a:pt x="328" y="320"/>
                  </a:lnTo>
                  <a:lnTo>
                    <a:pt x="336" y="272"/>
                  </a:lnTo>
                  <a:lnTo>
                    <a:pt x="320" y="272"/>
                  </a:lnTo>
                  <a:lnTo>
                    <a:pt x="288" y="288"/>
                  </a:lnTo>
                  <a:lnTo>
                    <a:pt x="280" y="280"/>
                  </a:lnTo>
                  <a:lnTo>
                    <a:pt x="240" y="280"/>
                  </a:lnTo>
                  <a:lnTo>
                    <a:pt x="224" y="256"/>
                  </a:lnTo>
                  <a:lnTo>
                    <a:pt x="184" y="256"/>
                  </a:lnTo>
                  <a:lnTo>
                    <a:pt x="144" y="240"/>
                  </a:lnTo>
                  <a:lnTo>
                    <a:pt x="128" y="248"/>
                  </a:lnTo>
                  <a:lnTo>
                    <a:pt x="136" y="280"/>
                  </a:lnTo>
                  <a:lnTo>
                    <a:pt x="112" y="272"/>
                  </a:lnTo>
                  <a:lnTo>
                    <a:pt x="80" y="272"/>
                  </a:lnTo>
                  <a:lnTo>
                    <a:pt x="48" y="320"/>
                  </a:lnTo>
                  <a:lnTo>
                    <a:pt x="8" y="272"/>
                  </a:lnTo>
                  <a:lnTo>
                    <a:pt x="0" y="272"/>
                  </a:lnTo>
                  <a:lnTo>
                    <a:pt x="8" y="256"/>
                  </a:lnTo>
                  <a:lnTo>
                    <a:pt x="16" y="248"/>
                  </a:lnTo>
                  <a:lnTo>
                    <a:pt x="0" y="232"/>
                  </a:lnTo>
                  <a:lnTo>
                    <a:pt x="0" y="224"/>
                  </a:lnTo>
                  <a:lnTo>
                    <a:pt x="16" y="208"/>
                  </a:lnTo>
                  <a:lnTo>
                    <a:pt x="72" y="208"/>
                  </a:lnTo>
                  <a:lnTo>
                    <a:pt x="96" y="192"/>
                  </a:lnTo>
                  <a:lnTo>
                    <a:pt x="112" y="184"/>
                  </a:lnTo>
                  <a:lnTo>
                    <a:pt x="112" y="160"/>
                  </a:lnTo>
                  <a:lnTo>
                    <a:pt x="80" y="120"/>
                  </a:lnTo>
                  <a:lnTo>
                    <a:pt x="72" y="80"/>
                  </a:lnTo>
                  <a:lnTo>
                    <a:pt x="88" y="56"/>
                  </a:lnTo>
                  <a:lnTo>
                    <a:pt x="88" y="40"/>
                  </a:lnTo>
                  <a:lnTo>
                    <a:pt x="72" y="8"/>
                  </a:lnTo>
                  <a:lnTo>
                    <a:pt x="128" y="8"/>
                  </a:lnTo>
                  <a:lnTo>
                    <a:pt x="144" y="16"/>
                  </a:lnTo>
                  <a:lnTo>
                    <a:pt x="168" y="0"/>
                  </a:lnTo>
                  <a:lnTo>
                    <a:pt x="208" y="72"/>
                  </a:lnTo>
                  <a:lnTo>
                    <a:pt x="280" y="72"/>
                  </a:lnTo>
                  <a:lnTo>
                    <a:pt x="296" y="80"/>
                  </a:lnTo>
                  <a:lnTo>
                    <a:pt x="312" y="72"/>
                  </a:lnTo>
                  <a:lnTo>
                    <a:pt x="336" y="88"/>
                  </a:lnTo>
                  <a:lnTo>
                    <a:pt x="336" y="112"/>
                  </a:lnTo>
                  <a:lnTo>
                    <a:pt x="352" y="128"/>
                  </a:lnTo>
                  <a:lnTo>
                    <a:pt x="360" y="112"/>
                  </a:lnTo>
                  <a:lnTo>
                    <a:pt x="376" y="128"/>
                  </a:lnTo>
                  <a:lnTo>
                    <a:pt x="408" y="128"/>
                  </a:lnTo>
                  <a:lnTo>
                    <a:pt x="416" y="120"/>
                  </a:lnTo>
                  <a:lnTo>
                    <a:pt x="464" y="152"/>
                  </a:lnTo>
                  <a:lnTo>
                    <a:pt x="472" y="192"/>
                  </a:lnTo>
                  <a:lnTo>
                    <a:pt x="472" y="216"/>
                  </a:lnTo>
                  <a:lnTo>
                    <a:pt x="488" y="248"/>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20" name="Freeform 29"/>
            <p:cNvSpPr>
              <a:spLocks noChangeArrowheads="1"/>
            </p:cNvSpPr>
            <p:nvPr/>
          </p:nvSpPr>
          <p:spPr bwMode="auto">
            <a:xfrm>
              <a:off x="4332287" y="2603500"/>
              <a:ext cx="581025" cy="677862"/>
            </a:xfrm>
            <a:custGeom>
              <a:gdLst>
                <a:gd fmla="*/ 2147483647 w 305" name="T0"/>
                <a:gd fmla="*/ 0 h 385" name="T1"/>
                <a:gd fmla="*/ 2147483647 w 305" name="T2"/>
                <a:gd fmla="*/ 2147483647 h 385" name="T3"/>
                <a:gd fmla="*/ 2147483647 w 305" name="T4"/>
                <a:gd fmla="*/ 2147483647 h 385" name="T5"/>
                <a:gd fmla="*/ 2147483647 w 305" name="T6"/>
                <a:gd fmla="*/ 2147483647 h 385" name="T7"/>
                <a:gd fmla="*/ 2147483647 w 305" name="T8"/>
                <a:gd fmla="*/ 2147483647 h 385" name="T9"/>
                <a:gd fmla="*/ 2147483647 w 305" name="T10"/>
                <a:gd fmla="*/ 2147483647 h 385" name="T11"/>
                <a:gd fmla="*/ 2147483647 w 305" name="T12"/>
                <a:gd fmla="*/ 2147483647 h 385" name="T13"/>
                <a:gd fmla="*/ 2147483647 w 305" name="T14"/>
                <a:gd fmla="*/ 2147483647 h 385" name="T15"/>
                <a:gd fmla="*/ 2147483647 w 305" name="T16"/>
                <a:gd fmla="*/ 2147483647 h 385" name="T17"/>
                <a:gd fmla="*/ 2147483647 w 305" name="T18"/>
                <a:gd fmla="*/ 2147483647 h 385" name="T19"/>
                <a:gd fmla="*/ 2147483647 w 305" name="T20"/>
                <a:gd fmla="*/ 2147483647 h 385" name="T21"/>
                <a:gd fmla="*/ 2147483647 w 305" name="T22"/>
                <a:gd fmla="*/ 2147483647 h 385" name="T23"/>
                <a:gd fmla="*/ 2147483647 w 305" name="T24"/>
                <a:gd fmla="*/ 2147483647 h 385" name="T25"/>
                <a:gd fmla="*/ 2147483647 w 305" name="T26"/>
                <a:gd fmla="*/ 2147483647 h 385" name="T27"/>
                <a:gd fmla="*/ 2147483647 w 305" name="T28"/>
                <a:gd fmla="*/ 2147483647 h 385" name="T29"/>
                <a:gd fmla="*/ 2147483647 w 305" name="T30"/>
                <a:gd fmla="*/ 2147483647 h 385" name="T31"/>
                <a:gd fmla="*/ 2147483647 w 305" name="T32"/>
                <a:gd fmla="*/ 2147483647 h 385" name="T33"/>
                <a:gd fmla="*/ 2147483647 w 305" name="T34"/>
                <a:gd fmla="*/ 2147483647 h 385" name="T35"/>
                <a:gd fmla="*/ 2147483647 w 305" name="T36"/>
                <a:gd fmla="*/ 2147483647 h 385" name="T37"/>
                <a:gd fmla="*/ 2147483647 w 305" name="T38"/>
                <a:gd fmla="*/ 2147483647 h 385" name="T39"/>
                <a:gd fmla="*/ 2147483647 w 305" name="T40"/>
                <a:gd fmla="*/ 2147483647 h 385" name="T41"/>
                <a:gd fmla="*/ 2147483647 w 305" name="T42"/>
                <a:gd fmla="*/ 2147483647 h 385" name="T43"/>
                <a:gd fmla="*/ 2147483647 w 305" name="T44"/>
                <a:gd fmla="*/ 2147483647 h 385" name="T45"/>
                <a:gd fmla="*/ 2147483647 w 305" name="T46"/>
                <a:gd fmla="*/ 2147483647 h 385" name="T47"/>
                <a:gd fmla="*/ 2147483647 w 305" name="T48"/>
                <a:gd fmla="*/ 2147483647 h 385" name="T49"/>
                <a:gd fmla="*/ 2147483647 w 305" name="T50"/>
                <a:gd fmla="*/ 2147483647 h 385" name="T51"/>
                <a:gd fmla="*/ 0 w 305" name="T52"/>
                <a:gd fmla="*/ 2147483647 h 385" name="T53"/>
                <a:gd fmla="*/ 2147483647 w 305" name="T54"/>
                <a:gd fmla="*/ 2147483647 h 385" name="T55"/>
                <a:gd fmla="*/ 2147483647 w 305" name="T56"/>
                <a:gd fmla="*/ 2147483647 h 385" name="T57"/>
                <a:gd fmla="*/ 2147483647 w 305" name="T58"/>
                <a:gd fmla="*/ 2147483647 h 385" name="T59"/>
                <a:gd fmla="*/ 2147483647 w 305" name="T60"/>
                <a:gd fmla="*/ 2147483647 h 385" name="T61"/>
                <a:gd fmla="*/ 2147483647 w 305" name="T62"/>
                <a:gd fmla="*/ 2147483647 h 385"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305" name="T96"/>
                <a:gd fmla="*/ 0 h 385" name="T97"/>
                <a:gd fmla="*/ 305 w 305" name="T98"/>
                <a:gd fmla="*/ 385 h 385"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385" w="305">
                  <a:moveTo>
                    <a:pt x="80" y="8"/>
                  </a:moveTo>
                  <a:lnTo>
                    <a:pt x="88" y="0"/>
                  </a:lnTo>
                  <a:lnTo>
                    <a:pt x="120" y="8"/>
                  </a:lnTo>
                  <a:lnTo>
                    <a:pt x="128" y="32"/>
                  </a:lnTo>
                  <a:lnTo>
                    <a:pt x="152" y="32"/>
                  </a:lnTo>
                  <a:lnTo>
                    <a:pt x="176" y="64"/>
                  </a:lnTo>
                  <a:lnTo>
                    <a:pt x="184" y="56"/>
                  </a:lnTo>
                  <a:lnTo>
                    <a:pt x="200" y="96"/>
                  </a:lnTo>
                  <a:lnTo>
                    <a:pt x="224" y="136"/>
                  </a:lnTo>
                  <a:lnTo>
                    <a:pt x="240" y="136"/>
                  </a:lnTo>
                  <a:lnTo>
                    <a:pt x="256" y="120"/>
                  </a:lnTo>
                  <a:lnTo>
                    <a:pt x="272" y="144"/>
                  </a:lnTo>
                  <a:lnTo>
                    <a:pt x="256" y="160"/>
                  </a:lnTo>
                  <a:lnTo>
                    <a:pt x="248" y="144"/>
                  </a:lnTo>
                  <a:lnTo>
                    <a:pt x="232" y="144"/>
                  </a:lnTo>
                  <a:lnTo>
                    <a:pt x="232" y="176"/>
                  </a:lnTo>
                  <a:lnTo>
                    <a:pt x="224" y="192"/>
                  </a:lnTo>
                  <a:lnTo>
                    <a:pt x="248" y="224"/>
                  </a:lnTo>
                  <a:lnTo>
                    <a:pt x="248" y="248"/>
                  </a:lnTo>
                  <a:lnTo>
                    <a:pt x="288" y="248"/>
                  </a:lnTo>
                  <a:lnTo>
                    <a:pt x="304" y="264"/>
                  </a:lnTo>
                  <a:lnTo>
                    <a:pt x="288" y="296"/>
                  </a:lnTo>
                  <a:lnTo>
                    <a:pt x="296" y="320"/>
                  </a:lnTo>
                  <a:lnTo>
                    <a:pt x="280" y="320"/>
                  </a:lnTo>
                  <a:lnTo>
                    <a:pt x="280" y="312"/>
                  </a:lnTo>
                  <a:lnTo>
                    <a:pt x="264" y="312"/>
                  </a:lnTo>
                  <a:lnTo>
                    <a:pt x="264" y="328"/>
                  </a:lnTo>
                  <a:lnTo>
                    <a:pt x="272" y="344"/>
                  </a:lnTo>
                  <a:lnTo>
                    <a:pt x="264" y="344"/>
                  </a:lnTo>
                  <a:lnTo>
                    <a:pt x="264" y="360"/>
                  </a:lnTo>
                  <a:lnTo>
                    <a:pt x="232" y="384"/>
                  </a:lnTo>
                  <a:lnTo>
                    <a:pt x="224" y="384"/>
                  </a:lnTo>
                  <a:lnTo>
                    <a:pt x="216" y="376"/>
                  </a:lnTo>
                  <a:lnTo>
                    <a:pt x="184" y="384"/>
                  </a:lnTo>
                  <a:lnTo>
                    <a:pt x="168" y="352"/>
                  </a:lnTo>
                  <a:lnTo>
                    <a:pt x="152" y="368"/>
                  </a:lnTo>
                  <a:lnTo>
                    <a:pt x="152" y="384"/>
                  </a:lnTo>
                  <a:lnTo>
                    <a:pt x="128" y="384"/>
                  </a:lnTo>
                  <a:lnTo>
                    <a:pt x="128" y="368"/>
                  </a:lnTo>
                  <a:lnTo>
                    <a:pt x="136" y="360"/>
                  </a:lnTo>
                  <a:lnTo>
                    <a:pt x="128" y="352"/>
                  </a:lnTo>
                  <a:lnTo>
                    <a:pt x="120" y="368"/>
                  </a:lnTo>
                  <a:lnTo>
                    <a:pt x="88" y="360"/>
                  </a:lnTo>
                  <a:lnTo>
                    <a:pt x="80" y="312"/>
                  </a:lnTo>
                  <a:lnTo>
                    <a:pt x="80" y="296"/>
                  </a:lnTo>
                  <a:lnTo>
                    <a:pt x="72" y="264"/>
                  </a:lnTo>
                  <a:lnTo>
                    <a:pt x="32" y="240"/>
                  </a:lnTo>
                  <a:lnTo>
                    <a:pt x="72" y="216"/>
                  </a:lnTo>
                  <a:lnTo>
                    <a:pt x="80" y="216"/>
                  </a:lnTo>
                  <a:lnTo>
                    <a:pt x="72" y="160"/>
                  </a:lnTo>
                  <a:lnTo>
                    <a:pt x="48" y="168"/>
                  </a:lnTo>
                  <a:lnTo>
                    <a:pt x="24" y="152"/>
                  </a:lnTo>
                  <a:lnTo>
                    <a:pt x="16" y="136"/>
                  </a:lnTo>
                  <a:lnTo>
                    <a:pt x="0" y="136"/>
                  </a:lnTo>
                  <a:lnTo>
                    <a:pt x="8" y="120"/>
                  </a:lnTo>
                  <a:lnTo>
                    <a:pt x="32" y="120"/>
                  </a:lnTo>
                  <a:lnTo>
                    <a:pt x="40" y="88"/>
                  </a:lnTo>
                  <a:lnTo>
                    <a:pt x="40" y="40"/>
                  </a:lnTo>
                  <a:lnTo>
                    <a:pt x="48" y="40"/>
                  </a:lnTo>
                  <a:lnTo>
                    <a:pt x="72" y="56"/>
                  </a:lnTo>
                  <a:lnTo>
                    <a:pt x="80" y="72"/>
                  </a:lnTo>
                  <a:lnTo>
                    <a:pt x="104" y="48"/>
                  </a:lnTo>
                  <a:lnTo>
                    <a:pt x="104" y="32"/>
                  </a:lnTo>
                  <a:lnTo>
                    <a:pt x="80" y="16"/>
                  </a:lnTo>
                  <a:lnTo>
                    <a:pt x="80" y="8"/>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21" name="Freeform 30"/>
            <p:cNvSpPr>
              <a:spLocks noChangeArrowheads="1"/>
            </p:cNvSpPr>
            <p:nvPr/>
          </p:nvSpPr>
          <p:spPr bwMode="auto">
            <a:xfrm>
              <a:off x="3814762" y="2392362"/>
              <a:ext cx="719138" cy="633413"/>
            </a:xfrm>
            <a:custGeom>
              <a:gdLst>
                <a:gd fmla="*/ 2147483647 w 377" name="T0"/>
                <a:gd fmla="*/ 2147483647 h 361" name="T1"/>
                <a:gd fmla="*/ 2147483647 w 377" name="T2"/>
                <a:gd fmla="*/ 0 h 361" name="T3"/>
                <a:gd fmla="*/ 2147483647 w 377" name="T4"/>
                <a:gd fmla="*/ 2147483647 h 361" name="T5"/>
                <a:gd fmla="*/ 2147483647 w 377" name="T6"/>
                <a:gd fmla="*/ 2147483647 h 361" name="T7"/>
                <a:gd fmla="*/ 2147483647 w 377" name="T8"/>
                <a:gd fmla="*/ 2147483647 h 361" name="T9"/>
                <a:gd fmla="*/ 2147483647 w 377" name="T10"/>
                <a:gd fmla="*/ 2147483647 h 361" name="T11"/>
                <a:gd fmla="*/ 2147483647 w 377" name="T12"/>
                <a:gd fmla="*/ 2147483647 h 361" name="T13"/>
                <a:gd fmla="*/ 2147483647 w 377" name="T14"/>
                <a:gd fmla="*/ 2147483647 h 361" name="T15"/>
                <a:gd fmla="*/ 2147483647 w 377" name="T16"/>
                <a:gd fmla="*/ 2147483647 h 361" name="T17"/>
                <a:gd fmla="*/ 2147483647 w 377" name="T18"/>
                <a:gd fmla="*/ 2147483647 h 361" name="T19"/>
                <a:gd fmla="*/ 2147483647 w 377" name="T20"/>
                <a:gd fmla="*/ 2147483647 h 361" name="T21"/>
                <a:gd fmla="*/ 2147483647 w 377" name="T22"/>
                <a:gd fmla="*/ 2147483647 h 361" name="T23"/>
                <a:gd fmla="*/ 2147483647 w 377" name="T24"/>
                <a:gd fmla="*/ 2147483647 h 361" name="T25"/>
                <a:gd fmla="*/ 2147483647 w 377" name="T26"/>
                <a:gd fmla="*/ 2147483647 h 361" name="T27"/>
                <a:gd fmla="*/ 2147483647 w 377" name="T28"/>
                <a:gd fmla="*/ 2147483647 h 361" name="T29"/>
                <a:gd fmla="*/ 2147483647 w 377" name="T30"/>
                <a:gd fmla="*/ 2147483647 h 361" name="T31"/>
                <a:gd fmla="*/ 2147483647 w 377" name="T32"/>
                <a:gd fmla="*/ 2147483647 h 361" name="T33"/>
                <a:gd fmla="*/ 2147483647 w 377" name="T34"/>
                <a:gd fmla="*/ 2147483647 h 361" name="T35"/>
                <a:gd fmla="*/ 2147483647 w 377" name="T36"/>
                <a:gd fmla="*/ 2147483647 h 361" name="T37"/>
                <a:gd fmla="*/ 2147483647 w 377" name="T38"/>
                <a:gd fmla="*/ 2147483647 h 361" name="T39"/>
                <a:gd fmla="*/ 2147483647 w 377" name="T40"/>
                <a:gd fmla="*/ 2147483647 h 361" name="T41"/>
                <a:gd fmla="*/ 2147483647 w 377" name="T42"/>
                <a:gd fmla="*/ 2147483647 h 361" name="T43"/>
                <a:gd fmla="*/ 2147483647 w 377" name="T44"/>
                <a:gd fmla="*/ 2147483647 h 361" name="T45"/>
                <a:gd fmla="*/ 2147483647 w 377" name="T46"/>
                <a:gd fmla="*/ 2147483647 h 361" name="T47"/>
                <a:gd fmla="*/ 2147483647 w 377" name="T48"/>
                <a:gd fmla="*/ 2147483647 h 361" name="T49"/>
                <a:gd fmla="*/ 2147483647 w 377" name="T50"/>
                <a:gd fmla="*/ 2147483647 h 361" name="T51"/>
                <a:gd fmla="*/ 2147483647 w 377" name="T52"/>
                <a:gd fmla="*/ 2147483647 h 361" name="T53"/>
                <a:gd fmla="*/ 2147483647 w 377" name="T54"/>
                <a:gd fmla="*/ 2147483647 h 361" name="T55"/>
                <a:gd fmla="*/ 2147483647 w 377" name="T56"/>
                <a:gd fmla="*/ 2147483647 h 361" name="T57"/>
                <a:gd fmla="*/ 2147483647 w 377" name="T58"/>
                <a:gd fmla="*/ 2147483647 h 361" name="T59"/>
                <a:gd fmla="*/ 2147483647 w 377" name="T60"/>
                <a:gd fmla="*/ 2147483647 h 361" name="T61"/>
                <a:gd fmla="*/ 2147483647 w 377" name="T62"/>
                <a:gd fmla="*/ 2147483647 h 361" name="T63"/>
                <a:gd fmla="*/ 2147483647 w 377" name="T64"/>
                <a:gd fmla="*/ 2147483647 h 361" name="T65"/>
                <a:gd fmla="*/ 2147483647 w 377" name="T66"/>
                <a:gd fmla="*/ 2147483647 h 361" name="T67"/>
                <a:gd fmla="*/ 2147483647 w 377" name="T68"/>
                <a:gd fmla="*/ 2147483647 h 361" name="T69"/>
                <a:gd fmla="*/ 2147483647 w 377" name="T70"/>
                <a:gd fmla="*/ 2147483647 h 361" name="T71"/>
                <a:gd fmla="*/ 2147483647 w 377" name="T72"/>
                <a:gd fmla="*/ 2147483647 h 361" name="T73"/>
                <a:gd fmla="*/ 2147483647 w 377" name="T74"/>
                <a:gd fmla="*/ 2147483647 h 361" name="T75"/>
                <a:gd fmla="*/ 2147483647 w 377" name="T76"/>
                <a:gd fmla="*/ 2147483647 h 361" name="T77"/>
                <a:gd fmla="*/ 2147483647 w 377" name="T78"/>
                <a:gd fmla="*/ 2147483647 h 361" name="T79"/>
                <a:gd fmla="*/ 2147483647 w 377" name="T80"/>
                <a:gd fmla="*/ 2147483647 h 361" name="T81"/>
                <a:gd fmla="*/ 2147483647 w 377" name="T82"/>
                <a:gd fmla="*/ 2147483647 h 361" name="T83"/>
                <a:gd fmla="*/ 0 w 377" name="T84"/>
                <a:gd fmla="*/ 2147483647 h 361" name="T85"/>
                <a:gd fmla="*/ 2147483647 w 377" name="T86"/>
                <a:gd fmla="*/ 2147483647 h 361" name="T87"/>
                <a:gd fmla="*/ 2147483647 w 377" name="T88"/>
                <a:gd fmla="*/ 2147483647 h 361" name="T89"/>
                <a:gd fmla="*/ 2147483647 w 377" name="T90"/>
                <a:gd fmla="*/ 2147483647 h 361" name="T91"/>
                <a:gd fmla="*/ 2147483647 w 377" name="T92"/>
                <a:gd fmla="*/ 2147483647 h 361" name="T93"/>
                <a:gd fmla="*/ 2147483647 w 377" name="T94"/>
                <a:gd fmla="*/ 2147483647 h 361" name="T95"/>
                <a:gd fmla="*/ 2147483647 w 377" name="T96"/>
                <a:gd fmla="*/ 2147483647 h 361"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w 377" name="T147"/>
                <a:gd fmla="*/ 0 h 361" name="T148"/>
                <a:gd fmla="*/ 377 w 377" name="T149"/>
                <a:gd fmla="*/ 361 h 361" name="T150"/>
              </a:gd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b="T150" l="T147" r="T149" t="T148"/>
              <a:pathLst>
                <a:path h="361" w="377">
                  <a:moveTo>
                    <a:pt x="200" y="8"/>
                  </a:moveTo>
                  <a:lnTo>
                    <a:pt x="248" y="0"/>
                  </a:lnTo>
                  <a:lnTo>
                    <a:pt x="264" y="16"/>
                  </a:lnTo>
                  <a:lnTo>
                    <a:pt x="304" y="24"/>
                  </a:lnTo>
                  <a:lnTo>
                    <a:pt x="320" y="16"/>
                  </a:lnTo>
                  <a:lnTo>
                    <a:pt x="336" y="16"/>
                  </a:lnTo>
                  <a:lnTo>
                    <a:pt x="280" y="64"/>
                  </a:lnTo>
                  <a:lnTo>
                    <a:pt x="272" y="88"/>
                  </a:lnTo>
                  <a:lnTo>
                    <a:pt x="280" y="96"/>
                  </a:lnTo>
                  <a:lnTo>
                    <a:pt x="288" y="96"/>
                  </a:lnTo>
                  <a:lnTo>
                    <a:pt x="320" y="128"/>
                  </a:lnTo>
                  <a:lnTo>
                    <a:pt x="352" y="128"/>
                  </a:lnTo>
                  <a:lnTo>
                    <a:pt x="352" y="144"/>
                  </a:lnTo>
                  <a:lnTo>
                    <a:pt x="376" y="152"/>
                  </a:lnTo>
                  <a:lnTo>
                    <a:pt x="376" y="168"/>
                  </a:lnTo>
                  <a:lnTo>
                    <a:pt x="352" y="192"/>
                  </a:lnTo>
                  <a:lnTo>
                    <a:pt x="352" y="176"/>
                  </a:lnTo>
                  <a:lnTo>
                    <a:pt x="328" y="160"/>
                  </a:lnTo>
                  <a:lnTo>
                    <a:pt x="312" y="160"/>
                  </a:lnTo>
                  <a:lnTo>
                    <a:pt x="312" y="208"/>
                  </a:lnTo>
                  <a:lnTo>
                    <a:pt x="304" y="240"/>
                  </a:lnTo>
                  <a:lnTo>
                    <a:pt x="280" y="240"/>
                  </a:lnTo>
                  <a:lnTo>
                    <a:pt x="272" y="248"/>
                  </a:lnTo>
                  <a:lnTo>
                    <a:pt x="288" y="256"/>
                  </a:lnTo>
                  <a:lnTo>
                    <a:pt x="296" y="272"/>
                  </a:lnTo>
                  <a:lnTo>
                    <a:pt x="320" y="288"/>
                  </a:lnTo>
                  <a:lnTo>
                    <a:pt x="344" y="280"/>
                  </a:lnTo>
                  <a:lnTo>
                    <a:pt x="352" y="336"/>
                  </a:lnTo>
                  <a:lnTo>
                    <a:pt x="304" y="360"/>
                  </a:lnTo>
                  <a:lnTo>
                    <a:pt x="296" y="352"/>
                  </a:lnTo>
                  <a:lnTo>
                    <a:pt x="288" y="360"/>
                  </a:lnTo>
                  <a:lnTo>
                    <a:pt x="256" y="360"/>
                  </a:lnTo>
                  <a:lnTo>
                    <a:pt x="240" y="344"/>
                  </a:lnTo>
                  <a:lnTo>
                    <a:pt x="232" y="360"/>
                  </a:lnTo>
                  <a:lnTo>
                    <a:pt x="216" y="344"/>
                  </a:lnTo>
                  <a:lnTo>
                    <a:pt x="216" y="320"/>
                  </a:lnTo>
                  <a:lnTo>
                    <a:pt x="192" y="304"/>
                  </a:lnTo>
                  <a:lnTo>
                    <a:pt x="176" y="312"/>
                  </a:lnTo>
                  <a:lnTo>
                    <a:pt x="160" y="304"/>
                  </a:lnTo>
                  <a:lnTo>
                    <a:pt x="88" y="296"/>
                  </a:lnTo>
                  <a:lnTo>
                    <a:pt x="48" y="232"/>
                  </a:lnTo>
                  <a:lnTo>
                    <a:pt x="16" y="184"/>
                  </a:lnTo>
                  <a:lnTo>
                    <a:pt x="0" y="128"/>
                  </a:lnTo>
                  <a:lnTo>
                    <a:pt x="32" y="128"/>
                  </a:lnTo>
                  <a:lnTo>
                    <a:pt x="112" y="80"/>
                  </a:lnTo>
                  <a:lnTo>
                    <a:pt x="136" y="80"/>
                  </a:lnTo>
                  <a:lnTo>
                    <a:pt x="168" y="80"/>
                  </a:lnTo>
                  <a:lnTo>
                    <a:pt x="192" y="48"/>
                  </a:lnTo>
                  <a:lnTo>
                    <a:pt x="200" y="8"/>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22" name="Freeform 31"/>
            <p:cNvSpPr>
              <a:spLocks noChangeArrowheads="1"/>
            </p:cNvSpPr>
            <p:nvPr/>
          </p:nvSpPr>
          <p:spPr bwMode="auto">
            <a:xfrm>
              <a:off x="3800475" y="1816100"/>
              <a:ext cx="474662" cy="804862"/>
            </a:xfrm>
            <a:custGeom>
              <a:gdLst>
                <a:gd fmla="*/ 2147483647 w 249" name="T0"/>
                <a:gd fmla="*/ 2147483647 h 457" name="T1"/>
                <a:gd fmla="*/ 2147483647 w 249" name="T2"/>
                <a:gd fmla="*/ 2147483647 h 457" name="T3"/>
                <a:gd fmla="*/ 2147483647 w 249" name="T4"/>
                <a:gd fmla="*/ 2147483647 h 457" name="T5"/>
                <a:gd fmla="*/ 2147483647 w 249" name="T6"/>
                <a:gd fmla="*/ 2147483647 h 457" name="T7"/>
                <a:gd fmla="*/ 2147483647 w 249" name="T8"/>
                <a:gd fmla="*/ 2147483647 h 457" name="T9"/>
                <a:gd fmla="*/ 2147483647 w 249" name="T10"/>
                <a:gd fmla="*/ 2147483647 h 457" name="T11"/>
                <a:gd fmla="*/ 2147483647 w 249" name="T12"/>
                <a:gd fmla="*/ 2147483647 h 457" name="T13"/>
                <a:gd fmla="*/ 0 w 249" name="T14"/>
                <a:gd fmla="*/ 2147483647 h 457" name="T15"/>
                <a:gd fmla="*/ 2147483647 w 249" name="T16"/>
                <a:gd fmla="*/ 2147483647 h 457" name="T17"/>
                <a:gd fmla="*/ 2147483647 w 249" name="T18"/>
                <a:gd fmla="*/ 2147483647 h 457" name="T19"/>
                <a:gd fmla="*/ 2147483647 w 249" name="T20"/>
                <a:gd fmla="*/ 2147483647 h 457" name="T21"/>
                <a:gd fmla="*/ 2147483647 w 249" name="T22"/>
                <a:gd fmla="*/ 2147483647 h 457" name="T23"/>
                <a:gd fmla="*/ 2147483647 w 249" name="T24"/>
                <a:gd fmla="*/ 2147483647 h 457" name="T25"/>
                <a:gd fmla="*/ 2147483647 w 249" name="T26"/>
                <a:gd fmla="*/ 2147483647 h 457" name="T27"/>
                <a:gd fmla="*/ 2147483647 w 249" name="T28"/>
                <a:gd fmla="*/ 2147483647 h 457" name="T29"/>
                <a:gd fmla="*/ 2147483647 w 249" name="T30"/>
                <a:gd fmla="*/ 2147483647 h 457" name="T31"/>
                <a:gd fmla="*/ 2147483647 w 249" name="T32"/>
                <a:gd fmla="*/ 2147483647 h 457" name="T33"/>
                <a:gd fmla="*/ 2147483647 w 249" name="T34"/>
                <a:gd fmla="*/ 2147483647 h 457" name="T35"/>
                <a:gd fmla="*/ 2147483647 w 249" name="T36"/>
                <a:gd fmla="*/ 2147483647 h 457" name="T37"/>
                <a:gd fmla="*/ 2147483647 w 249" name="T38"/>
                <a:gd fmla="*/ 2147483647 h 457" name="T39"/>
                <a:gd fmla="*/ 2147483647 w 249" name="T40"/>
                <a:gd fmla="*/ 2147483647 h 457" name="T41"/>
                <a:gd fmla="*/ 2147483647 w 249" name="T42"/>
                <a:gd fmla="*/ 0 h 457" name="T43"/>
                <a:gd fmla="*/ 2147483647 w 249" name="T44"/>
                <a:gd fmla="*/ 2147483647 h 457" name="T45"/>
                <a:gd fmla="*/ 2147483647 w 249" name="T46"/>
                <a:gd fmla="*/ 0 h 457" name="T47"/>
                <a:gd fmla="*/ 2147483647 w 249" name="T48"/>
                <a:gd fmla="*/ 2147483647 h 457" name="T49"/>
                <a:gd fmla="*/ 2147483647 w 249" name="T50"/>
                <a:gd fmla="*/ 2147483647 h 457" name="T51"/>
                <a:gd fmla="*/ 2147483647 w 249" name="T52"/>
                <a:gd fmla="*/ 2147483647 h 457" name="T53"/>
                <a:gd fmla="*/ 2147483647 w 249" name="T54"/>
                <a:gd fmla="*/ 2147483647 h 457" name="T55"/>
                <a:gd fmla="*/ 2147483647 w 249" name="T56"/>
                <a:gd fmla="*/ 2147483647 h 457" name="T57"/>
                <a:gd fmla="*/ 2147483647 w 249" name="T58"/>
                <a:gd fmla="*/ 2147483647 h 457" name="T59"/>
                <a:gd fmla="*/ 2147483647 w 249" name="T60"/>
                <a:gd fmla="*/ 2147483647 h 457" name="T61"/>
                <a:gd fmla="*/ 2147483647 w 249" name="T62"/>
                <a:gd fmla="*/ 2147483647 h 457" name="T63"/>
                <a:gd fmla="*/ 2147483647 w 249" name="T64"/>
                <a:gd fmla="*/ 2147483647 h 457" name="T65"/>
                <a:gd fmla="*/ 2147483647 w 249" name="T66"/>
                <a:gd fmla="*/ 2147483647 h 457" name="T67"/>
                <a:gd fmla="*/ 2147483647 w 249" name="T68"/>
                <a:gd fmla="*/ 2147483647 h 457" name="T69"/>
                <a:gd fmla="*/ 2147483647 w 249" name="T70"/>
                <a:gd fmla="*/ 2147483647 h 457" name="T71"/>
                <a:gd fmla="*/ 2147483647 w 249" name="T72"/>
                <a:gd fmla="*/ 2147483647 h 457"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w 249" name="T111"/>
                <a:gd fmla="*/ 0 h 457" name="T112"/>
                <a:gd fmla="*/ 249 w 249" name="T113"/>
                <a:gd fmla="*/ 457 h 457" name="T114"/>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T114" l="T111" r="T113" t="T112"/>
              <a:pathLst>
                <a:path h="457" w="249">
                  <a:moveTo>
                    <a:pt x="208" y="336"/>
                  </a:moveTo>
                  <a:lnTo>
                    <a:pt x="200" y="376"/>
                  </a:lnTo>
                  <a:lnTo>
                    <a:pt x="176" y="408"/>
                  </a:lnTo>
                  <a:lnTo>
                    <a:pt x="136" y="400"/>
                  </a:lnTo>
                  <a:lnTo>
                    <a:pt x="80" y="432"/>
                  </a:lnTo>
                  <a:lnTo>
                    <a:pt x="40" y="456"/>
                  </a:lnTo>
                  <a:lnTo>
                    <a:pt x="8" y="456"/>
                  </a:lnTo>
                  <a:lnTo>
                    <a:pt x="0" y="448"/>
                  </a:lnTo>
                  <a:lnTo>
                    <a:pt x="16" y="384"/>
                  </a:lnTo>
                  <a:lnTo>
                    <a:pt x="24" y="368"/>
                  </a:lnTo>
                  <a:lnTo>
                    <a:pt x="8" y="328"/>
                  </a:lnTo>
                  <a:lnTo>
                    <a:pt x="16" y="264"/>
                  </a:lnTo>
                  <a:lnTo>
                    <a:pt x="24" y="224"/>
                  </a:lnTo>
                  <a:lnTo>
                    <a:pt x="32" y="208"/>
                  </a:lnTo>
                  <a:lnTo>
                    <a:pt x="16" y="192"/>
                  </a:lnTo>
                  <a:lnTo>
                    <a:pt x="32" y="160"/>
                  </a:lnTo>
                  <a:lnTo>
                    <a:pt x="56" y="112"/>
                  </a:lnTo>
                  <a:lnTo>
                    <a:pt x="56" y="80"/>
                  </a:lnTo>
                  <a:lnTo>
                    <a:pt x="72" y="80"/>
                  </a:lnTo>
                  <a:lnTo>
                    <a:pt x="120" y="24"/>
                  </a:lnTo>
                  <a:lnTo>
                    <a:pt x="144" y="16"/>
                  </a:lnTo>
                  <a:lnTo>
                    <a:pt x="168" y="0"/>
                  </a:lnTo>
                  <a:lnTo>
                    <a:pt x="176" y="8"/>
                  </a:lnTo>
                  <a:lnTo>
                    <a:pt x="216" y="0"/>
                  </a:lnTo>
                  <a:lnTo>
                    <a:pt x="240" y="24"/>
                  </a:lnTo>
                  <a:lnTo>
                    <a:pt x="216" y="32"/>
                  </a:lnTo>
                  <a:lnTo>
                    <a:pt x="208" y="48"/>
                  </a:lnTo>
                  <a:lnTo>
                    <a:pt x="240" y="48"/>
                  </a:lnTo>
                  <a:lnTo>
                    <a:pt x="248" y="88"/>
                  </a:lnTo>
                  <a:lnTo>
                    <a:pt x="232" y="120"/>
                  </a:lnTo>
                  <a:lnTo>
                    <a:pt x="216" y="104"/>
                  </a:lnTo>
                  <a:lnTo>
                    <a:pt x="192" y="120"/>
                  </a:lnTo>
                  <a:lnTo>
                    <a:pt x="200" y="136"/>
                  </a:lnTo>
                  <a:lnTo>
                    <a:pt x="184" y="160"/>
                  </a:lnTo>
                  <a:lnTo>
                    <a:pt x="224" y="216"/>
                  </a:lnTo>
                  <a:lnTo>
                    <a:pt x="192" y="304"/>
                  </a:lnTo>
                  <a:lnTo>
                    <a:pt x="208" y="336"/>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23" name="Freeform 32"/>
            <p:cNvSpPr>
              <a:spLocks noChangeArrowheads="1"/>
            </p:cNvSpPr>
            <p:nvPr/>
          </p:nvSpPr>
          <p:spPr bwMode="auto">
            <a:xfrm>
              <a:off x="3295650" y="1955800"/>
              <a:ext cx="612775" cy="1069975"/>
            </a:xfrm>
            <a:custGeom>
              <a:gdLst>
                <a:gd fmla="*/ 2147483647 w 321" name="T0"/>
                <a:gd fmla="*/ 2147483647 h 609" name="T1"/>
                <a:gd fmla="*/ 2147483647 w 321" name="T2"/>
                <a:gd fmla="*/ 2147483647 h 609" name="T3"/>
                <a:gd fmla="*/ 2147483647 w 321" name="T4"/>
                <a:gd fmla="*/ 2147483647 h 609" name="T5"/>
                <a:gd fmla="*/ 2147483647 w 321" name="T6"/>
                <a:gd fmla="*/ 2147483647 h 609" name="T7"/>
                <a:gd fmla="*/ 2147483647 w 321" name="T8"/>
                <a:gd fmla="*/ 2147483647 h 609" name="T9"/>
                <a:gd fmla="*/ 2147483647 w 321" name="T10"/>
                <a:gd fmla="*/ 2147483647 h 609" name="T11"/>
                <a:gd fmla="*/ 2147483647 w 321" name="T12"/>
                <a:gd fmla="*/ 2147483647 h 609" name="T13"/>
                <a:gd fmla="*/ 2147483647 w 321" name="T14"/>
                <a:gd fmla="*/ 2147483647 h 609" name="T15"/>
                <a:gd fmla="*/ 2147483647 w 321" name="T16"/>
                <a:gd fmla="*/ 2147483647 h 609" name="T17"/>
                <a:gd fmla="*/ 2147483647 w 321" name="T18"/>
                <a:gd fmla="*/ 2147483647 h 609" name="T19"/>
                <a:gd fmla="*/ 2147483647 w 321" name="T20"/>
                <a:gd fmla="*/ 2147483647 h 609" name="T21"/>
                <a:gd fmla="*/ 2147483647 w 321" name="T22"/>
                <a:gd fmla="*/ 2147483647 h 609" name="T23"/>
                <a:gd fmla="*/ 2147483647 w 321" name="T24"/>
                <a:gd fmla="*/ 2147483647 h 609" name="T25"/>
                <a:gd fmla="*/ 0 w 321" name="T26"/>
                <a:gd fmla="*/ 2147483647 h 609" name="T27"/>
                <a:gd fmla="*/ 2147483647 w 321" name="T28"/>
                <a:gd fmla="*/ 2147483647 h 609" name="T29"/>
                <a:gd fmla="*/ 2147483647 w 321" name="T30"/>
                <a:gd fmla="*/ 2147483647 h 609" name="T31"/>
                <a:gd fmla="*/ 0 w 321" name="T32"/>
                <a:gd fmla="*/ 2147483647 h 609" name="T33"/>
                <a:gd fmla="*/ 2147483647 w 321" name="T34"/>
                <a:gd fmla="*/ 2147483647 h 609" name="T35"/>
                <a:gd fmla="*/ 2147483647 w 321" name="T36"/>
                <a:gd fmla="*/ 2147483647 h 609" name="T37"/>
                <a:gd fmla="*/ 2147483647 w 321" name="T38"/>
                <a:gd fmla="*/ 2147483647 h 609" name="T39"/>
                <a:gd fmla="*/ 2147483647 w 321" name="T40"/>
                <a:gd fmla="*/ 2147483647 h 609" name="T41"/>
                <a:gd fmla="*/ 2147483647 w 321" name="T42"/>
                <a:gd fmla="*/ 2147483647 h 609" name="T43"/>
                <a:gd fmla="*/ 2147483647 w 321" name="T44"/>
                <a:gd fmla="*/ 2147483647 h 609" name="T45"/>
                <a:gd fmla="*/ 2147483647 w 321" name="T46"/>
                <a:gd fmla="*/ 2147483647 h 609" name="T47"/>
                <a:gd fmla="*/ 2147483647 w 321" name="T48"/>
                <a:gd fmla="*/ 2147483647 h 609" name="T49"/>
                <a:gd fmla="*/ 2147483647 w 321" name="T50"/>
                <a:gd fmla="*/ 2147483647 h 609" name="T51"/>
                <a:gd fmla="*/ 2147483647 w 321" name="T52"/>
                <a:gd fmla="*/ 2147483647 h 609" name="T53"/>
                <a:gd fmla="*/ 2147483647 w 321" name="T54"/>
                <a:gd fmla="*/ 2147483647 h 609" name="T55"/>
                <a:gd fmla="*/ 2147483647 w 321" name="T56"/>
                <a:gd fmla="*/ 2147483647 h 609" name="T57"/>
                <a:gd fmla="*/ 2147483647 w 321" name="T58"/>
                <a:gd fmla="*/ 2147483647 h 609" name="T59"/>
                <a:gd fmla="*/ 2147483647 w 321" name="T60"/>
                <a:gd fmla="*/ 2147483647 h 609" name="T61"/>
                <a:gd fmla="*/ 2147483647 w 321" name="T62"/>
                <a:gd fmla="*/ 2147483647 h 609" name="T63"/>
                <a:gd fmla="*/ 2147483647 w 321" name="T64"/>
                <a:gd fmla="*/ 2147483647 h 609" name="T65"/>
                <a:gd fmla="*/ 2147483647 w 321" name="T66"/>
                <a:gd fmla="*/ 2147483647 h 609" name="T67"/>
                <a:gd fmla="*/ 2147483647 w 321" name="T68"/>
                <a:gd fmla="*/ 2147483647 h 609" name="T69"/>
                <a:gd fmla="*/ 2147483647 w 321" name="T70"/>
                <a:gd fmla="*/ 2147483647 h 609" name="T71"/>
                <a:gd fmla="*/ 2147483647 w 321" name="T72"/>
                <a:gd fmla="*/ 2147483647 h 609" name="T73"/>
                <a:gd fmla="*/ 2147483647 w 321" name="T74"/>
                <a:gd fmla="*/ 2147483647 h 609" name="T75"/>
                <a:gd fmla="*/ 2147483647 w 321" name="T76"/>
                <a:gd fmla="*/ 2147483647 h 609" name="T77"/>
                <a:gd fmla="*/ 2147483647 w 321" name="T78"/>
                <a:gd fmla="*/ 2147483647 h 609" name="T79"/>
                <a:gd fmla="*/ 2147483647 w 321" name="T80"/>
                <a:gd fmla="*/ 2147483647 h 609" name="T81"/>
                <a:gd fmla="*/ 2147483647 w 321" name="T82"/>
                <a:gd fmla="*/ 2147483647 h 609" name="T83"/>
                <a:gd fmla="*/ 2147483647 w 321" name="T84"/>
                <a:gd fmla="*/ 0 h 609" name="T85"/>
                <a:gd fmla="*/ 2147483647 w 321" name="T86"/>
                <a:gd fmla="*/ 2147483647 h 609" name="T87"/>
                <a:gd fmla="*/ 2147483647 w 321" name="T88"/>
                <a:gd fmla="*/ 2147483647 h 609" name="T89"/>
                <a:gd fmla="*/ 2147483647 w 321" name="T90"/>
                <a:gd fmla="*/ 2147483647 h 609" name="T91"/>
                <a:gd fmla="*/ 2147483647 w 321" name="T92"/>
                <a:gd fmla="*/ 2147483647 h 609" name="T93"/>
                <a:gd fmla="*/ 2147483647 w 321" name="T94"/>
                <a:gd fmla="*/ 2147483647 h 609" name="T95"/>
                <a:gd fmla="*/ 2147483647 w 321" name="T96"/>
                <a:gd fmla="*/ 2147483647 h 609" name="T97"/>
                <a:gd fmla="*/ 2147483647 w 321" name="T98"/>
                <a:gd fmla="*/ 2147483647 h 609" name="T99"/>
                <a:gd fmla="*/ 2147483647 w 321" name="T100"/>
                <a:gd fmla="*/ 2147483647 h 609" name="T101"/>
                <a:gd fmla="*/ 2147483647 w 321" name="T102"/>
                <a:gd fmla="*/ 2147483647 h 609" name="T103"/>
                <a:gd fmla="*/ 2147483647 w 321" name="T104"/>
                <a:gd fmla="*/ 2147483647 h 609" name="T105"/>
                <a:gd fmla="*/ 2147483647 w 321" name="T106"/>
                <a:gd fmla="*/ 2147483647 h 609"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w 321" name="T162"/>
                <a:gd fmla="*/ 0 h 609" name="T163"/>
                <a:gd fmla="*/ 321 w 321" name="T164"/>
                <a:gd fmla="*/ 609 h 609" name="T165"/>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T165" l="T162" r="T164" t="T163"/>
              <a:pathLst>
                <a:path h="609" w="321">
                  <a:moveTo>
                    <a:pt x="320" y="480"/>
                  </a:moveTo>
                  <a:lnTo>
                    <a:pt x="296" y="496"/>
                  </a:lnTo>
                  <a:lnTo>
                    <a:pt x="280" y="488"/>
                  </a:lnTo>
                  <a:lnTo>
                    <a:pt x="224" y="488"/>
                  </a:lnTo>
                  <a:lnTo>
                    <a:pt x="240" y="520"/>
                  </a:lnTo>
                  <a:lnTo>
                    <a:pt x="224" y="560"/>
                  </a:lnTo>
                  <a:lnTo>
                    <a:pt x="232" y="608"/>
                  </a:lnTo>
                  <a:lnTo>
                    <a:pt x="200" y="600"/>
                  </a:lnTo>
                  <a:lnTo>
                    <a:pt x="152" y="568"/>
                  </a:lnTo>
                  <a:lnTo>
                    <a:pt x="96" y="552"/>
                  </a:lnTo>
                  <a:lnTo>
                    <a:pt x="56" y="520"/>
                  </a:lnTo>
                  <a:lnTo>
                    <a:pt x="16" y="520"/>
                  </a:lnTo>
                  <a:lnTo>
                    <a:pt x="16" y="512"/>
                  </a:lnTo>
                  <a:lnTo>
                    <a:pt x="0" y="504"/>
                  </a:lnTo>
                  <a:lnTo>
                    <a:pt x="8" y="496"/>
                  </a:lnTo>
                  <a:lnTo>
                    <a:pt x="8" y="472"/>
                  </a:lnTo>
                  <a:lnTo>
                    <a:pt x="0" y="464"/>
                  </a:lnTo>
                  <a:lnTo>
                    <a:pt x="16" y="456"/>
                  </a:lnTo>
                  <a:lnTo>
                    <a:pt x="48" y="456"/>
                  </a:lnTo>
                  <a:lnTo>
                    <a:pt x="48" y="344"/>
                  </a:lnTo>
                  <a:lnTo>
                    <a:pt x="88" y="344"/>
                  </a:lnTo>
                  <a:lnTo>
                    <a:pt x="88" y="360"/>
                  </a:lnTo>
                  <a:lnTo>
                    <a:pt x="112" y="360"/>
                  </a:lnTo>
                  <a:lnTo>
                    <a:pt x="112" y="328"/>
                  </a:lnTo>
                  <a:lnTo>
                    <a:pt x="160" y="328"/>
                  </a:lnTo>
                  <a:lnTo>
                    <a:pt x="168" y="280"/>
                  </a:lnTo>
                  <a:lnTo>
                    <a:pt x="168" y="248"/>
                  </a:lnTo>
                  <a:lnTo>
                    <a:pt x="144" y="232"/>
                  </a:lnTo>
                  <a:lnTo>
                    <a:pt x="112" y="208"/>
                  </a:lnTo>
                  <a:lnTo>
                    <a:pt x="96" y="184"/>
                  </a:lnTo>
                  <a:lnTo>
                    <a:pt x="104" y="144"/>
                  </a:lnTo>
                  <a:lnTo>
                    <a:pt x="120" y="128"/>
                  </a:lnTo>
                  <a:lnTo>
                    <a:pt x="144" y="144"/>
                  </a:lnTo>
                  <a:lnTo>
                    <a:pt x="176" y="144"/>
                  </a:lnTo>
                  <a:lnTo>
                    <a:pt x="184" y="120"/>
                  </a:lnTo>
                  <a:lnTo>
                    <a:pt x="200" y="120"/>
                  </a:lnTo>
                  <a:lnTo>
                    <a:pt x="192" y="88"/>
                  </a:lnTo>
                  <a:lnTo>
                    <a:pt x="248" y="32"/>
                  </a:lnTo>
                  <a:lnTo>
                    <a:pt x="248" y="16"/>
                  </a:lnTo>
                  <a:lnTo>
                    <a:pt x="280" y="16"/>
                  </a:lnTo>
                  <a:lnTo>
                    <a:pt x="288" y="24"/>
                  </a:lnTo>
                  <a:lnTo>
                    <a:pt x="296" y="8"/>
                  </a:lnTo>
                  <a:lnTo>
                    <a:pt x="304" y="0"/>
                  </a:lnTo>
                  <a:lnTo>
                    <a:pt x="320" y="24"/>
                  </a:lnTo>
                  <a:lnTo>
                    <a:pt x="320" y="32"/>
                  </a:lnTo>
                  <a:lnTo>
                    <a:pt x="280" y="112"/>
                  </a:lnTo>
                  <a:lnTo>
                    <a:pt x="296" y="128"/>
                  </a:lnTo>
                  <a:lnTo>
                    <a:pt x="280" y="184"/>
                  </a:lnTo>
                  <a:lnTo>
                    <a:pt x="272" y="248"/>
                  </a:lnTo>
                  <a:lnTo>
                    <a:pt x="288" y="288"/>
                  </a:lnTo>
                  <a:lnTo>
                    <a:pt x="264" y="360"/>
                  </a:lnTo>
                  <a:lnTo>
                    <a:pt x="272" y="376"/>
                  </a:lnTo>
                  <a:lnTo>
                    <a:pt x="288" y="432"/>
                  </a:lnTo>
                  <a:lnTo>
                    <a:pt x="320" y="480"/>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24" name="Freeform 33"/>
            <p:cNvSpPr>
              <a:spLocks noChangeArrowheads="1"/>
            </p:cNvSpPr>
            <p:nvPr/>
          </p:nvSpPr>
          <p:spPr bwMode="auto">
            <a:xfrm>
              <a:off x="3181350" y="1970087"/>
              <a:ext cx="334962" cy="550863"/>
            </a:xfrm>
            <a:custGeom>
              <a:gdLst>
                <a:gd fmla="*/ 2147483647 w 177" name="T0"/>
                <a:gd fmla="*/ 2147483647 h 313" name="T1"/>
                <a:gd fmla="*/ 2147483647 w 177" name="T2"/>
                <a:gd fmla="*/ 2147483647 h 313" name="T3"/>
                <a:gd fmla="*/ 2147483647 w 177" name="T4"/>
                <a:gd fmla="*/ 2147483647 h 313" name="T5"/>
                <a:gd fmla="*/ 2147483647 w 177" name="T6"/>
                <a:gd fmla="*/ 2147483647 h 313" name="T7"/>
                <a:gd fmla="*/ 2147483647 w 177" name="T8"/>
                <a:gd fmla="*/ 0 h 313" name="T9"/>
                <a:gd fmla="*/ 2147483647 w 177" name="T10"/>
                <a:gd fmla="*/ 2147483647 h 313" name="T11"/>
                <a:gd fmla="*/ 2147483647 w 177" name="T12"/>
                <a:gd fmla="*/ 2147483647 h 313" name="T13"/>
                <a:gd fmla="*/ 2147483647 w 177" name="T14"/>
                <a:gd fmla="*/ 2147483647 h 313" name="T15"/>
                <a:gd fmla="*/ 2147483647 w 177" name="T16"/>
                <a:gd fmla="*/ 2147483647 h 313" name="T17"/>
                <a:gd fmla="*/ 0 w 177" name="T18"/>
                <a:gd fmla="*/ 2147483647 h 313" name="T19"/>
                <a:gd fmla="*/ 2147483647 w 177" name="T20"/>
                <a:gd fmla="*/ 2147483647 h 313" name="T21"/>
                <a:gd fmla="*/ 2147483647 w 177" name="T22"/>
                <a:gd fmla="*/ 2147483647 h 313" name="T23"/>
                <a:gd fmla="*/ 2147483647 w 177" name="T24"/>
                <a:gd fmla="*/ 2147483647 h 313" name="T25"/>
                <a:gd fmla="*/ 2147483647 w 177" name="T26"/>
                <a:gd fmla="*/ 2147483647 h 313" name="T27"/>
                <a:gd fmla="*/ 2147483647 w 177" name="T28"/>
                <a:gd fmla="*/ 2147483647 h 313" name="T29"/>
                <a:gd fmla="*/ 2147483647 w 177" name="T30"/>
                <a:gd fmla="*/ 2147483647 h 313" name="T31"/>
                <a:gd fmla="*/ 2147483647 w 177" name="T32"/>
                <a:gd fmla="*/ 2147483647 h 313" name="T33"/>
                <a:gd fmla="*/ 2147483647 w 177" name="T34"/>
                <a:gd fmla="*/ 2147483647 h 313" name="T35"/>
                <a:gd fmla="*/ 2147483647 w 177" name="T36"/>
                <a:gd fmla="*/ 2147483647 h 313" name="T37"/>
                <a:gd fmla="*/ 2147483647 w 177" name="T38"/>
                <a:gd fmla="*/ 2147483647 h 313" name="T39"/>
                <a:gd fmla="*/ 2147483647 w 177" name="T40"/>
                <a:gd fmla="*/ 2147483647 h 313" name="T41"/>
                <a:gd fmla="*/ 2147483647 w 177" name="T42"/>
                <a:gd fmla="*/ 2147483647 h 313" name="T43"/>
                <a:gd fmla="*/ 2147483647 w 177" name="T44"/>
                <a:gd fmla="*/ 2147483647 h 313" name="T45"/>
                <a:gd fmla="*/ 2147483647 w 177" name="T46"/>
                <a:gd fmla="*/ 2147483647 h 313" name="T47"/>
                <a:gd fmla="*/ 2147483647 w 177" name="T48"/>
                <a:gd fmla="*/ 2147483647 h 313" name="T49"/>
                <a:gd fmla="*/ 2147483647 w 177" name="T50"/>
                <a:gd fmla="*/ 2147483647 h 313" name="T51"/>
                <a:gd fmla="*/ 2147483647 w 177" name="T52"/>
                <a:gd fmla="*/ 2147483647 h 313" name="T53"/>
                <a:gd fmla="*/ 2147483647 w 177" name="T54"/>
                <a:gd fmla="*/ 2147483647 h 313"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w 177" name="T84"/>
                <a:gd fmla="*/ 0 h 313" name="T85"/>
                <a:gd fmla="*/ 177 w 177" name="T86"/>
                <a:gd fmla="*/ 313 h 313" name="T87"/>
              </a:gd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b="T87" l="T84" r="T86" t="T85"/>
              <a:pathLst>
                <a:path h="313" w="177">
                  <a:moveTo>
                    <a:pt x="176" y="120"/>
                  </a:moveTo>
                  <a:lnTo>
                    <a:pt x="160" y="104"/>
                  </a:lnTo>
                  <a:lnTo>
                    <a:pt x="120" y="88"/>
                  </a:lnTo>
                  <a:lnTo>
                    <a:pt x="136" y="32"/>
                  </a:lnTo>
                  <a:lnTo>
                    <a:pt x="128" y="0"/>
                  </a:lnTo>
                  <a:lnTo>
                    <a:pt x="72" y="56"/>
                  </a:lnTo>
                  <a:lnTo>
                    <a:pt x="64" y="112"/>
                  </a:lnTo>
                  <a:lnTo>
                    <a:pt x="40" y="120"/>
                  </a:lnTo>
                  <a:lnTo>
                    <a:pt x="8" y="144"/>
                  </a:lnTo>
                  <a:lnTo>
                    <a:pt x="0" y="168"/>
                  </a:lnTo>
                  <a:lnTo>
                    <a:pt x="40" y="192"/>
                  </a:lnTo>
                  <a:lnTo>
                    <a:pt x="40" y="224"/>
                  </a:lnTo>
                  <a:lnTo>
                    <a:pt x="48" y="240"/>
                  </a:lnTo>
                  <a:lnTo>
                    <a:pt x="40" y="264"/>
                  </a:lnTo>
                  <a:lnTo>
                    <a:pt x="48" y="280"/>
                  </a:lnTo>
                  <a:lnTo>
                    <a:pt x="96" y="312"/>
                  </a:lnTo>
                  <a:lnTo>
                    <a:pt x="112" y="312"/>
                  </a:lnTo>
                  <a:lnTo>
                    <a:pt x="112" y="296"/>
                  </a:lnTo>
                  <a:lnTo>
                    <a:pt x="128" y="272"/>
                  </a:lnTo>
                  <a:lnTo>
                    <a:pt x="120" y="240"/>
                  </a:lnTo>
                  <a:lnTo>
                    <a:pt x="112" y="240"/>
                  </a:lnTo>
                  <a:lnTo>
                    <a:pt x="104" y="208"/>
                  </a:lnTo>
                  <a:lnTo>
                    <a:pt x="120" y="208"/>
                  </a:lnTo>
                  <a:lnTo>
                    <a:pt x="120" y="176"/>
                  </a:lnTo>
                  <a:lnTo>
                    <a:pt x="136" y="176"/>
                  </a:lnTo>
                  <a:lnTo>
                    <a:pt x="152" y="184"/>
                  </a:lnTo>
                  <a:lnTo>
                    <a:pt x="160" y="136"/>
                  </a:lnTo>
                  <a:lnTo>
                    <a:pt x="176" y="120"/>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25" name="Freeform 34"/>
            <p:cNvSpPr>
              <a:spLocks noChangeArrowheads="1"/>
            </p:cNvSpPr>
            <p:nvPr/>
          </p:nvSpPr>
          <p:spPr bwMode="auto">
            <a:xfrm>
              <a:off x="1982787" y="1422400"/>
              <a:ext cx="1635125" cy="1477962"/>
            </a:xfrm>
            <a:custGeom>
              <a:gdLst>
                <a:gd fmla="*/ 2147483647 w 857" name="T0"/>
                <a:gd fmla="*/ 2147483647 h 841" name="T1"/>
                <a:gd fmla="*/ 2147483647 w 857" name="T2"/>
                <a:gd fmla="*/ 2147483647 h 841" name="T3"/>
                <a:gd fmla="*/ 2147483647 w 857" name="T4"/>
                <a:gd fmla="*/ 2147483647 h 841" name="T5"/>
                <a:gd fmla="*/ 2147483647 w 857" name="T6"/>
                <a:gd fmla="*/ 2147483647 h 841" name="T7"/>
                <a:gd fmla="*/ 2147483647 w 857" name="T8"/>
                <a:gd fmla="*/ 2147483647 h 841" name="T9"/>
                <a:gd fmla="*/ 2147483647 w 857" name="T10"/>
                <a:gd fmla="*/ 2147483647 h 841" name="T11"/>
                <a:gd fmla="*/ 2147483647 w 857" name="T12"/>
                <a:gd fmla="*/ 2147483647 h 841" name="T13"/>
                <a:gd fmla="*/ 2147483647 w 857" name="T14"/>
                <a:gd fmla="*/ 2147483647 h 841" name="T15"/>
                <a:gd fmla="*/ 2147483647 w 857" name="T16"/>
                <a:gd fmla="*/ 2147483647 h 841" name="T17"/>
                <a:gd fmla="*/ 2147483647 w 857" name="T18"/>
                <a:gd fmla="*/ 2147483647 h 841" name="T19"/>
                <a:gd fmla="*/ 2147483647 w 857" name="T20"/>
                <a:gd fmla="*/ 2147483647 h 841" name="T21"/>
                <a:gd fmla="*/ 2147483647 w 857" name="T22"/>
                <a:gd fmla="*/ 2147483647 h 841" name="T23"/>
                <a:gd fmla="*/ 2147483647 w 857" name="T24"/>
                <a:gd fmla="*/ 2147483647 h 841" name="T25"/>
                <a:gd fmla="*/ 2147483647 w 857" name="T26"/>
                <a:gd fmla="*/ 2147483647 h 841" name="T27"/>
                <a:gd fmla="*/ 2147483647 w 857" name="T28"/>
                <a:gd fmla="*/ 2147483647 h 841" name="T29"/>
                <a:gd fmla="*/ 2147483647 w 857" name="T30"/>
                <a:gd fmla="*/ 2147483647 h 841" name="T31"/>
                <a:gd fmla="*/ 2147483647 w 857" name="T32"/>
                <a:gd fmla="*/ 2147483647 h 841" name="T33"/>
                <a:gd fmla="*/ 2147483647 w 857" name="T34"/>
                <a:gd fmla="*/ 2147483647 h 841" name="T35"/>
                <a:gd fmla="*/ 2147483647 w 857" name="T36"/>
                <a:gd fmla="*/ 2147483647 h 841" name="T37"/>
                <a:gd fmla="*/ 2147483647 w 857" name="T38"/>
                <a:gd fmla="*/ 2147483647 h 841" name="T39"/>
                <a:gd fmla="*/ 2147483647 w 857" name="T40"/>
                <a:gd fmla="*/ 2147483647 h 841" name="T41"/>
                <a:gd fmla="*/ 2147483647 w 857" name="T42"/>
                <a:gd fmla="*/ 2147483647 h 841" name="T43"/>
                <a:gd fmla="*/ 2147483647 w 857" name="T44"/>
                <a:gd fmla="*/ 2147483647 h 841" name="T45"/>
                <a:gd fmla="*/ 2147483647 w 857" name="T46"/>
                <a:gd fmla="*/ 2147483647 h 841" name="T47"/>
                <a:gd fmla="*/ 2147483647 w 857" name="T48"/>
                <a:gd fmla="*/ 2147483647 h 841" name="T49"/>
                <a:gd fmla="*/ 2147483647 w 857" name="T50"/>
                <a:gd fmla="*/ 2147483647 h 841" name="T51"/>
                <a:gd fmla="*/ 2147483647 w 857" name="T52"/>
                <a:gd fmla="*/ 2147483647 h 841" name="T53"/>
                <a:gd fmla="*/ 2147483647 w 857" name="T54"/>
                <a:gd fmla="*/ 2147483647 h 841" name="T55"/>
                <a:gd fmla="*/ 2147483647 w 857" name="T56"/>
                <a:gd fmla="*/ 2147483647 h 841" name="T57"/>
                <a:gd fmla="*/ 2147483647 w 857" name="T58"/>
                <a:gd fmla="*/ 2147483647 h 841" name="T59"/>
                <a:gd fmla="*/ 2147483647 w 857" name="T60"/>
                <a:gd fmla="*/ 2147483647 h 841" name="T61"/>
                <a:gd fmla="*/ 2147483647 w 857" name="T62"/>
                <a:gd fmla="*/ 2147483647 h 841" name="T63"/>
                <a:gd fmla="*/ 2147483647 w 857" name="T64"/>
                <a:gd fmla="*/ 2147483647 h 841" name="T65"/>
                <a:gd fmla="*/ 2147483647 w 857" name="T66"/>
                <a:gd fmla="*/ 2147483647 h 841" name="T67"/>
                <a:gd fmla="*/ 2147483647 w 857" name="T68"/>
                <a:gd fmla="*/ 2147483647 h 841" name="T69"/>
                <a:gd fmla="*/ 2147483647 w 857" name="T70"/>
                <a:gd fmla="*/ 2147483647 h 841" name="T71"/>
                <a:gd fmla="*/ 2147483647 w 857" name="T72"/>
                <a:gd fmla="*/ 2147483647 h 841" name="T73"/>
                <a:gd fmla="*/ 2147483647 w 857" name="T74"/>
                <a:gd fmla="*/ 2147483647 h 841" name="T75"/>
                <a:gd fmla="*/ 2147483647 w 857" name="T76"/>
                <a:gd fmla="*/ 2147483647 h 841" name="T77"/>
                <a:gd fmla="*/ 2147483647 w 857" name="T78"/>
                <a:gd fmla="*/ 2147483647 h 841" name="T79"/>
                <a:gd fmla="*/ 2147483647 w 857" name="T80"/>
                <a:gd fmla="*/ 2147483647 h 841" name="T81"/>
                <a:gd fmla="*/ 2147483647 w 857" name="T82"/>
                <a:gd fmla="*/ 2147483647 h 841" name="T83"/>
                <a:gd fmla="*/ 2147483647 w 857" name="T84"/>
                <a:gd fmla="*/ 0 h 841" name="T85"/>
                <a:gd fmla="*/ 2147483647 w 857" name="T86"/>
                <a:gd fmla="*/ 2147483647 h 841" name="T87"/>
                <a:gd fmla="*/ 2147483647 w 857" name="T88"/>
                <a:gd fmla="*/ 2147483647 h 841" name="T89"/>
                <a:gd fmla="*/ 2147483647 w 857" name="T90"/>
                <a:gd fmla="*/ 2147483647 h 841" name="T91"/>
                <a:gd fmla="*/ 2147483647 w 857" name="T92"/>
                <a:gd fmla="*/ 2147483647 h 841" name="T93"/>
                <a:gd fmla="*/ 2147483647 w 857" name="T94"/>
                <a:gd fmla="*/ 2147483647 h 841" name="T95"/>
                <a:gd fmla="*/ 2147483647 w 857" name="T96"/>
                <a:gd fmla="*/ 2147483647 h 841" name="T97"/>
                <a:gd fmla="*/ 2147483647 w 857" name="T98"/>
                <a:gd fmla="*/ 2147483647 h 841" name="T99"/>
                <a:gd fmla="*/ 2147483647 w 857" name="T100"/>
                <a:gd fmla="*/ 2147483647 h 841" name="T101"/>
                <a:gd fmla="*/ 2147483647 w 857" name="T102"/>
                <a:gd fmla="*/ 2147483647 h 841" name="T103"/>
                <a:gd fmla="*/ 2147483647 w 857" name="T104"/>
                <a:gd fmla="*/ 2147483647 h 841" name="T105"/>
                <a:gd fmla="*/ 2147483647 w 857" name="T106"/>
                <a:gd fmla="*/ 2147483647 h 841" name="T107"/>
                <a:gd fmla="*/ 2147483647 w 857" name="T108"/>
                <a:gd fmla="*/ 2147483647 h 841" name="T109"/>
                <a:gd fmla="*/ 2147483647 w 857" name="T110"/>
                <a:gd fmla="*/ 2147483647 h 841" name="T111"/>
                <a:gd fmla="*/ 2147483647 w 857" name="T112"/>
                <a:gd fmla="*/ 2147483647 h 841"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w 857" name="T171"/>
                <a:gd fmla="*/ 0 h 841" name="T172"/>
                <a:gd fmla="*/ 857 w 857" name="T173"/>
                <a:gd fmla="*/ 841 h 841" name="T174"/>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T174" l="T171" r="T173" t="T172"/>
              <a:pathLst>
                <a:path h="841" w="857">
                  <a:moveTo>
                    <a:pt x="640" y="456"/>
                  </a:moveTo>
                  <a:lnTo>
                    <a:pt x="632" y="480"/>
                  </a:lnTo>
                  <a:lnTo>
                    <a:pt x="680" y="504"/>
                  </a:lnTo>
                  <a:lnTo>
                    <a:pt x="672" y="536"/>
                  </a:lnTo>
                  <a:lnTo>
                    <a:pt x="680" y="544"/>
                  </a:lnTo>
                  <a:lnTo>
                    <a:pt x="672" y="568"/>
                  </a:lnTo>
                  <a:lnTo>
                    <a:pt x="680" y="592"/>
                  </a:lnTo>
                  <a:lnTo>
                    <a:pt x="736" y="624"/>
                  </a:lnTo>
                  <a:lnTo>
                    <a:pt x="744" y="624"/>
                  </a:lnTo>
                  <a:lnTo>
                    <a:pt x="744" y="600"/>
                  </a:lnTo>
                  <a:lnTo>
                    <a:pt x="760" y="584"/>
                  </a:lnTo>
                  <a:lnTo>
                    <a:pt x="752" y="552"/>
                  </a:lnTo>
                  <a:lnTo>
                    <a:pt x="736" y="544"/>
                  </a:lnTo>
                  <a:lnTo>
                    <a:pt x="736" y="520"/>
                  </a:lnTo>
                  <a:lnTo>
                    <a:pt x="752" y="520"/>
                  </a:lnTo>
                  <a:lnTo>
                    <a:pt x="752" y="488"/>
                  </a:lnTo>
                  <a:lnTo>
                    <a:pt x="784" y="496"/>
                  </a:lnTo>
                  <a:lnTo>
                    <a:pt x="800" y="512"/>
                  </a:lnTo>
                  <a:lnTo>
                    <a:pt x="840" y="536"/>
                  </a:lnTo>
                  <a:lnTo>
                    <a:pt x="856" y="552"/>
                  </a:lnTo>
                  <a:lnTo>
                    <a:pt x="848" y="632"/>
                  </a:lnTo>
                  <a:lnTo>
                    <a:pt x="800" y="632"/>
                  </a:lnTo>
                  <a:lnTo>
                    <a:pt x="800" y="664"/>
                  </a:lnTo>
                  <a:lnTo>
                    <a:pt x="776" y="664"/>
                  </a:lnTo>
                  <a:lnTo>
                    <a:pt x="776" y="648"/>
                  </a:lnTo>
                  <a:lnTo>
                    <a:pt x="736" y="648"/>
                  </a:lnTo>
                  <a:lnTo>
                    <a:pt x="736" y="760"/>
                  </a:lnTo>
                  <a:lnTo>
                    <a:pt x="704" y="752"/>
                  </a:lnTo>
                  <a:lnTo>
                    <a:pt x="688" y="768"/>
                  </a:lnTo>
                  <a:lnTo>
                    <a:pt x="696" y="776"/>
                  </a:lnTo>
                  <a:lnTo>
                    <a:pt x="704" y="800"/>
                  </a:lnTo>
                  <a:lnTo>
                    <a:pt x="688" y="808"/>
                  </a:lnTo>
                  <a:lnTo>
                    <a:pt x="664" y="840"/>
                  </a:lnTo>
                  <a:lnTo>
                    <a:pt x="632" y="840"/>
                  </a:lnTo>
                  <a:lnTo>
                    <a:pt x="608" y="816"/>
                  </a:lnTo>
                  <a:lnTo>
                    <a:pt x="592" y="760"/>
                  </a:lnTo>
                  <a:lnTo>
                    <a:pt x="592" y="752"/>
                  </a:lnTo>
                  <a:lnTo>
                    <a:pt x="576" y="752"/>
                  </a:lnTo>
                  <a:lnTo>
                    <a:pt x="544" y="736"/>
                  </a:lnTo>
                  <a:lnTo>
                    <a:pt x="528" y="696"/>
                  </a:lnTo>
                  <a:lnTo>
                    <a:pt x="512" y="704"/>
                  </a:lnTo>
                  <a:lnTo>
                    <a:pt x="496" y="712"/>
                  </a:lnTo>
                  <a:lnTo>
                    <a:pt x="488" y="712"/>
                  </a:lnTo>
                  <a:lnTo>
                    <a:pt x="488" y="728"/>
                  </a:lnTo>
                  <a:lnTo>
                    <a:pt x="496" y="752"/>
                  </a:lnTo>
                  <a:lnTo>
                    <a:pt x="480" y="776"/>
                  </a:lnTo>
                  <a:lnTo>
                    <a:pt x="448" y="768"/>
                  </a:lnTo>
                  <a:lnTo>
                    <a:pt x="464" y="744"/>
                  </a:lnTo>
                  <a:lnTo>
                    <a:pt x="448" y="736"/>
                  </a:lnTo>
                  <a:lnTo>
                    <a:pt x="416" y="728"/>
                  </a:lnTo>
                  <a:lnTo>
                    <a:pt x="400" y="704"/>
                  </a:lnTo>
                  <a:lnTo>
                    <a:pt x="408" y="688"/>
                  </a:lnTo>
                  <a:lnTo>
                    <a:pt x="424" y="688"/>
                  </a:lnTo>
                  <a:lnTo>
                    <a:pt x="456" y="696"/>
                  </a:lnTo>
                  <a:lnTo>
                    <a:pt x="480" y="680"/>
                  </a:lnTo>
                  <a:lnTo>
                    <a:pt x="488" y="672"/>
                  </a:lnTo>
                  <a:lnTo>
                    <a:pt x="464" y="664"/>
                  </a:lnTo>
                  <a:lnTo>
                    <a:pt x="464" y="640"/>
                  </a:lnTo>
                  <a:lnTo>
                    <a:pt x="496" y="632"/>
                  </a:lnTo>
                  <a:lnTo>
                    <a:pt x="504" y="600"/>
                  </a:lnTo>
                  <a:lnTo>
                    <a:pt x="528" y="600"/>
                  </a:lnTo>
                  <a:lnTo>
                    <a:pt x="536" y="568"/>
                  </a:lnTo>
                  <a:lnTo>
                    <a:pt x="520" y="480"/>
                  </a:lnTo>
                  <a:lnTo>
                    <a:pt x="480" y="408"/>
                  </a:lnTo>
                  <a:lnTo>
                    <a:pt x="480" y="432"/>
                  </a:lnTo>
                  <a:lnTo>
                    <a:pt x="408" y="360"/>
                  </a:lnTo>
                  <a:lnTo>
                    <a:pt x="392" y="368"/>
                  </a:lnTo>
                  <a:lnTo>
                    <a:pt x="344" y="336"/>
                  </a:lnTo>
                  <a:lnTo>
                    <a:pt x="336" y="304"/>
                  </a:lnTo>
                  <a:lnTo>
                    <a:pt x="280" y="312"/>
                  </a:lnTo>
                  <a:lnTo>
                    <a:pt x="224" y="288"/>
                  </a:lnTo>
                  <a:lnTo>
                    <a:pt x="208" y="336"/>
                  </a:lnTo>
                  <a:lnTo>
                    <a:pt x="136" y="280"/>
                  </a:lnTo>
                  <a:lnTo>
                    <a:pt x="48" y="240"/>
                  </a:lnTo>
                  <a:lnTo>
                    <a:pt x="0" y="248"/>
                  </a:lnTo>
                  <a:lnTo>
                    <a:pt x="8" y="160"/>
                  </a:lnTo>
                  <a:lnTo>
                    <a:pt x="24" y="144"/>
                  </a:lnTo>
                  <a:lnTo>
                    <a:pt x="48" y="152"/>
                  </a:lnTo>
                  <a:lnTo>
                    <a:pt x="72" y="112"/>
                  </a:lnTo>
                  <a:lnTo>
                    <a:pt x="112" y="96"/>
                  </a:lnTo>
                  <a:lnTo>
                    <a:pt x="136" y="80"/>
                  </a:lnTo>
                  <a:lnTo>
                    <a:pt x="136" y="64"/>
                  </a:lnTo>
                  <a:lnTo>
                    <a:pt x="200" y="64"/>
                  </a:lnTo>
                  <a:lnTo>
                    <a:pt x="216" y="32"/>
                  </a:lnTo>
                  <a:lnTo>
                    <a:pt x="216" y="8"/>
                  </a:lnTo>
                  <a:lnTo>
                    <a:pt x="232" y="0"/>
                  </a:lnTo>
                  <a:lnTo>
                    <a:pt x="272" y="8"/>
                  </a:lnTo>
                  <a:lnTo>
                    <a:pt x="288" y="72"/>
                  </a:lnTo>
                  <a:lnTo>
                    <a:pt x="288" y="104"/>
                  </a:lnTo>
                  <a:lnTo>
                    <a:pt x="296" y="128"/>
                  </a:lnTo>
                  <a:lnTo>
                    <a:pt x="312" y="152"/>
                  </a:lnTo>
                  <a:lnTo>
                    <a:pt x="312" y="176"/>
                  </a:lnTo>
                  <a:lnTo>
                    <a:pt x="320" y="192"/>
                  </a:lnTo>
                  <a:lnTo>
                    <a:pt x="336" y="192"/>
                  </a:lnTo>
                  <a:lnTo>
                    <a:pt x="336" y="168"/>
                  </a:lnTo>
                  <a:lnTo>
                    <a:pt x="408" y="176"/>
                  </a:lnTo>
                  <a:lnTo>
                    <a:pt x="408" y="200"/>
                  </a:lnTo>
                  <a:lnTo>
                    <a:pt x="408" y="216"/>
                  </a:lnTo>
                  <a:lnTo>
                    <a:pt x="384" y="240"/>
                  </a:lnTo>
                  <a:lnTo>
                    <a:pt x="384" y="256"/>
                  </a:lnTo>
                  <a:lnTo>
                    <a:pt x="432" y="304"/>
                  </a:lnTo>
                  <a:lnTo>
                    <a:pt x="432" y="328"/>
                  </a:lnTo>
                  <a:lnTo>
                    <a:pt x="488" y="352"/>
                  </a:lnTo>
                  <a:lnTo>
                    <a:pt x="496" y="344"/>
                  </a:lnTo>
                  <a:lnTo>
                    <a:pt x="488" y="312"/>
                  </a:lnTo>
                  <a:lnTo>
                    <a:pt x="528" y="320"/>
                  </a:lnTo>
                  <a:lnTo>
                    <a:pt x="536" y="320"/>
                  </a:lnTo>
                  <a:lnTo>
                    <a:pt x="584" y="320"/>
                  </a:lnTo>
                  <a:lnTo>
                    <a:pt x="608" y="312"/>
                  </a:lnTo>
                  <a:lnTo>
                    <a:pt x="624" y="336"/>
                  </a:lnTo>
                  <a:lnTo>
                    <a:pt x="584" y="368"/>
                  </a:lnTo>
                  <a:lnTo>
                    <a:pt x="576" y="392"/>
                  </a:lnTo>
                  <a:lnTo>
                    <a:pt x="568" y="416"/>
                  </a:lnTo>
                  <a:lnTo>
                    <a:pt x="600" y="456"/>
                  </a:lnTo>
                  <a:lnTo>
                    <a:pt x="640" y="456"/>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26" name="Freeform 35"/>
            <p:cNvSpPr>
              <a:spLocks noChangeArrowheads="1"/>
            </p:cNvSpPr>
            <p:nvPr/>
          </p:nvSpPr>
          <p:spPr bwMode="auto">
            <a:xfrm>
              <a:off x="2501900" y="57150"/>
              <a:ext cx="2716212" cy="2182812"/>
            </a:xfrm>
            <a:custGeom>
              <a:gdLst>
                <a:gd fmla="*/ 2147483647 w 1425" name="T0"/>
                <a:gd fmla="*/ 2147483647 h 1241" name="T1"/>
                <a:gd fmla="*/ 2147483647 w 1425" name="T2"/>
                <a:gd fmla="*/ 2147483647 h 1241" name="T3"/>
                <a:gd fmla="*/ 2147483647 w 1425" name="T4"/>
                <a:gd fmla="*/ 2147483647 h 1241" name="T5"/>
                <a:gd fmla="*/ 2147483647 w 1425" name="T6"/>
                <a:gd fmla="*/ 2147483647 h 1241" name="T7"/>
                <a:gd fmla="*/ 2147483647 w 1425" name="T8"/>
                <a:gd fmla="*/ 2147483647 h 1241" name="T9"/>
                <a:gd fmla="*/ 2147483647 w 1425" name="T10"/>
                <a:gd fmla="*/ 2147483647 h 1241" name="T11"/>
                <a:gd fmla="*/ 2147483647 w 1425" name="T12"/>
                <a:gd fmla="*/ 2147483647 h 1241" name="T13"/>
                <a:gd fmla="*/ 2147483647 w 1425" name="T14"/>
                <a:gd fmla="*/ 2147483647 h 1241" name="T15"/>
                <a:gd fmla="*/ 2147483647 w 1425" name="T16"/>
                <a:gd fmla="*/ 2147483647 h 1241" name="T17"/>
                <a:gd fmla="*/ 2147483647 w 1425" name="T18"/>
                <a:gd fmla="*/ 2147483647 h 1241" name="T19"/>
                <a:gd fmla="*/ 2147483647 w 1425" name="T20"/>
                <a:gd fmla="*/ 2147483647 h 1241" name="T21"/>
                <a:gd fmla="*/ 2147483647 w 1425" name="T22"/>
                <a:gd fmla="*/ 2147483647 h 1241" name="T23"/>
                <a:gd fmla="*/ 2147483647 w 1425" name="T24"/>
                <a:gd fmla="*/ 2147483647 h 1241" name="T25"/>
                <a:gd fmla="*/ 2147483647 w 1425" name="T26"/>
                <a:gd fmla="*/ 2147483647 h 1241" name="T27"/>
                <a:gd fmla="*/ 2147483647 w 1425" name="T28"/>
                <a:gd fmla="*/ 2147483647 h 1241" name="T29"/>
                <a:gd fmla="*/ 2147483647 w 1425" name="T30"/>
                <a:gd fmla="*/ 2147483647 h 1241" name="T31"/>
                <a:gd fmla="*/ 2147483647 w 1425" name="T32"/>
                <a:gd fmla="*/ 2147483647 h 1241" name="T33"/>
                <a:gd fmla="*/ 2147483647 w 1425" name="T34"/>
                <a:gd fmla="*/ 2147483647 h 1241" name="T35"/>
                <a:gd fmla="*/ 2147483647 w 1425" name="T36"/>
                <a:gd fmla="*/ 2147483647 h 1241" name="T37"/>
                <a:gd fmla="*/ 2147483647 w 1425" name="T38"/>
                <a:gd fmla="*/ 2147483647 h 1241" name="T39"/>
                <a:gd fmla="*/ 2147483647 w 1425" name="T40"/>
                <a:gd fmla="*/ 2147483647 h 1241" name="T41"/>
                <a:gd fmla="*/ 2147483647 w 1425" name="T42"/>
                <a:gd fmla="*/ 2147483647 h 1241" name="T43"/>
                <a:gd fmla="*/ 2147483647 w 1425" name="T44"/>
                <a:gd fmla="*/ 2147483647 h 1241" name="T45"/>
                <a:gd fmla="*/ 2147483647 w 1425" name="T46"/>
                <a:gd fmla="*/ 2147483647 h 1241" name="T47"/>
                <a:gd fmla="*/ 2147483647 w 1425" name="T48"/>
                <a:gd fmla="*/ 2147483647 h 1241" name="T49"/>
                <a:gd fmla="*/ 2147483647 w 1425" name="T50"/>
                <a:gd fmla="*/ 2147483647 h 1241" name="T51"/>
                <a:gd fmla="*/ 2147483647 w 1425" name="T52"/>
                <a:gd fmla="*/ 2147483647 h 1241" name="T53"/>
                <a:gd fmla="*/ 2147483647 w 1425" name="T54"/>
                <a:gd fmla="*/ 2147483647 h 1241" name="T55"/>
                <a:gd fmla="*/ 2147483647 w 1425" name="T56"/>
                <a:gd fmla="*/ 2147483647 h 1241" name="T57"/>
                <a:gd fmla="*/ 2147483647 w 1425" name="T58"/>
                <a:gd fmla="*/ 2147483647 h 1241" name="T59"/>
                <a:gd fmla="*/ 2147483647 w 1425" name="T60"/>
                <a:gd fmla="*/ 2147483647 h 1241" name="T61"/>
                <a:gd fmla="*/ 2147483647 w 1425" name="T62"/>
                <a:gd fmla="*/ 2147483647 h 1241" name="T63"/>
                <a:gd fmla="*/ 2147483647 w 1425" name="T64"/>
                <a:gd fmla="*/ 2147483647 h 1241" name="T65"/>
                <a:gd fmla="*/ 2147483647 w 1425" name="T66"/>
                <a:gd fmla="*/ 2147483647 h 1241" name="T67"/>
                <a:gd fmla="*/ 2147483647 w 1425" name="T68"/>
                <a:gd fmla="*/ 2147483647 h 1241" name="T69"/>
                <a:gd fmla="*/ 2147483647 w 1425" name="T70"/>
                <a:gd fmla="*/ 2147483647 h 1241" name="T71"/>
                <a:gd fmla="*/ 2147483647 w 1425" name="T72"/>
                <a:gd fmla="*/ 0 h 1241" name="T73"/>
                <a:gd fmla="*/ 2147483647 w 1425" name="T74"/>
                <a:gd fmla="*/ 2147483647 h 1241" name="T75"/>
                <a:gd fmla="*/ 2147483647 w 1425" name="T76"/>
                <a:gd fmla="*/ 2147483647 h 1241" name="T77"/>
                <a:gd fmla="*/ 2147483647 w 1425" name="T78"/>
                <a:gd fmla="*/ 2147483647 h 1241" name="T79"/>
                <a:gd fmla="*/ 2147483647 w 1425" name="T80"/>
                <a:gd fmla="*/ 2147483647 h 1241" name="T81"/>
                <a:gd fmla="*/ 2147483647 w 1425" name="T82"/>
                <a:gd fmla="*/ 2147483647 h 1241" name="T83"/>
                <a:gd fmla="*/ 2147483647 w 1425" name="T84"/>
                <a:gd fmla="*/ 2147483647 h 1241" name="T85"/>
                <a:gd fmla="*/ 2147483647 w 1425" name="T86"/>
                <a:gd fmla="*/ 2147483647 h 1241" name="T87"/>
                <a:gd fmla="*/ 2147483647 w 1425" name="T88"/>
                <a:gd fmla="*/ 2147483647 h 1241" name="T89"/>
                <a:gd fmla="*/ 2147483647 w 1425" name="T90"/>
                <a:gd fmla="*/ 2147483647 h 1241" name="T91"/>
                <a:gd fmla="*/ 2147483647 w 1425" name="T92"/>
                <a:gd fmla="*/ 2147483647 h 1241" name="T93"/>
                <a:gd fmla="*/ 2147483647 w 1425" name="T94"/>
                <a:gd fmla="*/ 2147483647 h 1241" name="T95"/>
                <a:gd fmla="*/ 2147483647 w 1425" name="T96"/>
                <a:gd fmla="*/ 2147483647 h 1241" name="T97"/>
                <a:gd fmla="*/ 2147483647 w 1425" name="T98"/>
                <a:gd fmla="*/ 2147483647 h 1241" name="T99"/>
                <a:gd fmla="*/ 2147483647 w 1425" name="T100"/>
                <a:gd fmla="*/ 2147483647 h 1241" name="T101"/>
                <a:gd fmla="*/ 2147483647 w 1425" name="T102"/>
                <a:gd fmla="*/ 2147483647 h 1241" name="T103"/>
                <a:gd fmla="*/ 2147483647 w 1425" name="T104"/>
                <a:gd fmla="*/ 2147483647 h 1241" name="T105"/>
                <a:gd fmla="*/ 2147483647 w 1425" name="T106"/>
                <a:gd fmla="*/ 2147483647 h 1241" name="T107"/>
                <a:gd fmla="*/ 2147483647 w 1425" name="T108"/>
                <a:gd fmla="*/ 2147483647 h 1241"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w 1425" name="T165"/>
                <a:gd fmla="*/ 0 h 1241" name="T166"/>
                <a:gd fmla="*/ 1425 w 1425" name="T167"/>
                <a:gd fmla="*/ 1241 h 1241" name="T168"/>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T168" l="T165" r="T167" t="T166"/>
              <a:pathLst>
                <a:path h="1241" w="1425">
                  <a:moveTo>
                    <a:pt x="0" y="784"/>
                  </a:moveTo>
                  <a:lnTo>
                    <a:pt x="16" y="848"/>
                  </a:lnTo>
                  <a:lnTo>
                    <a:pt x="16" y="896"/>
                  </a:lnTo>
                  <a:lnTo>
                    <a:pt x="40" y="928"/>
                  </a:lnTo>
                  <a:lnTo>
                    <a:pt x="48" y="968"/>
                  </a:lnTo>
                  <a:lnTo>
                    <a:pt x="64" y="968"/>
                  </a:lnTo>
                  <a:lnTo>
                    <a:pt x="64" y="944"/>
                  </a:lnTo>
                  <a:lnTo>
                    <a:pt x="136" y="952"/>
                  </a:lnTo>
                  <a:lnTo>
                    <a:pt x="136" y="976"/>
                  </a:lnTo>
                  <a:lnTo>
                    <a:pt x="136" y="992"/>
                  </a:lnTo>
                  <a:lnTo>
                    <a:pt x="112" y="1016"/>
                  </a:lnTo>
                  <a:lnTo>
                    <a:pt x="112" y="1032"/>
                  </a:lnTo>
                  <a:lnTo>
                    <a:pt x="160" y="1080"/>
                  </a:lnTo>
                  <a:lnTo>
                    <a:pt x="160" y="1104"/>
                  </a:lnTo>
                  <a:lnTo>
                    <a:pt x="216" y="1128"/>
                  </a:lnTo>
                  <a:lnTo>
                    <a:pt x="224" y="1120"/>
                  </a:lnTo>
                  <a:lnTo>
                    <a:pt x="216" y="1088"/>
                  </a:lnTo>
                  <a:lnTo>
                    <a:pt x="256" y="1096"/>
                  </a:lnTo>
                  <a:lnTo>
                    <a:pt x="264" y="1096"/>
                  </a:lnTo>
                  <a:lnTo>
                    <a:pt x="336" y="1088"/>
                  </a:lnTo>
                  <a:lnTo>
                    <a:pt x="352" y="1104"/>
                  </a:lnTo>
                  <a:lnTo>
                    <a:pt x="312" y="1144"/>
                  </a:lnTo>
                  <a:lnTo>
                    <a:pt x="296" y="1192"/>
                  </a:lnTo>
                  <a:lnTo>
                    <a:pt x="328" y="1240"/>
                  </a:lnTo>
                  <a:lnTo>
                    <a:pt x="376" y="1232"/>
                  </a:lnTo>
                  <a:lnTo>
                    <a:pt x="400" y="1208"/>
                  </a:lnTo>
                  <a:lnTo>
                    <a:pt x="424" y="1200"/>
                  </a:lnTo>
                  <a:lnTo>
                    <a:pt x="432" y="1136"/>
                  </a:lnTo>
                  <a:lnTo>
                    <a:pt x="488" y="1088"/>
                  </a:lnTo>
                  <a:lnTo>
                    <a:pt x="496" y="1112"/>
                  </a:lnTo>
                  <a:lnTo>
                    <a:pt x="480" y="1176"/>
                  </a:lnTo>
                  <a:lnTo>
                    <a:pt x="520" y="1192"/>
                  </a:lnTo>
                  <a:lnTo>
                    <a:pt x="560" y="1224"/>
                  </a:lnTo>
                  <a:lnTo>
                    <a:pt x="576" y="1224"/>
                  </a:lnTo>
                  <a:lnTo>
                    <a:pt x="592" y="1224"/>
                  </a:lnTo>
                  <a:lnTo>
                    <a:pt x="600" y="1200"/>
                  </a:lnTo>
                  <a:lnTo>
                    <a:pt x="616" y="1200"/>
                  </a:lnTo>
                  <a:lnTo>
                    <a:pt x="608" y="1168"/>
                  </a:lnTo>
                  <a:lnTo>
                    <a:pt x="664" y="1112"/>
                  </a:lnTo>
                  <a:lnTo>
                    <a:pt x="664" y="1096"/>
                  </a:lnTo>
                  <a:lnTo>
                    <a:pt x="696" y="1096"/>
                  </a:lnTo>
                  <a:lnTo>
                    <a:pt x="704" y="1096"/>
                  </a:lnTo>
                  <a:lnTo>
                    <a:pt x="712" y="1080"/>
                  </a:lnTo>
                  <a:lnTo>
                    <a:pt x="720" y="1080"/>
                  </a:lnTo>
                  <a:lnTo>
                    <a:pt x="736" y="1096"/>
                  </a:lnTo>
                  <a:lnTo>
                    <a:pt x="736" y="1072"/>
                  </a:lnTo>
                  <a:lnTo>
                    <a:pt x="760" y="1080"/>
                  </a:lnTo>
                  <a:lnTo>
                    <a:pt x="800" y="1024"/>
                  </a:lnTo>
                  <a:lnTo>
                    <a:pt x="832" y="1016"/>
                  </a:lnTo>
                  <a:lnTo>
                    <a:pt x="848" y="1000"/>
                  </a:lnTo>
                  <a:lnTo>
                    <a:pt x="864" y="1008"/>
                  </a:lnTo>
                  <a:lnTo>
                    <a:pt x="896" y="1000"/>
                  </a:lnTo>
                  <a:lnTo>
                    <a:pt x="872" y="928"/>
                  </a:lnTo>
                  <a:lnTo>
                    <a:pt x="896" y="920"/>
                  </a:lnTo>
                  <a:lnTo>
                    <a:pt x="896" y="888"/>
                  </a:lnTo>
                  <a:lnTo>
                    <a:pt x="928" y="872"/>
                  </a:lnTo>
                  <a:lnTo>
                    <a:pt x="944" y="912"/>
                  </a:lnTo>
                  <a:lnTo>
                    <a:pt x="984" y="888"/>
                  </a:lnTo>
                  <a:lnTo>
                    <a:pt x="1000" y="896"/>
                  </a:lnTo>
                  <a:lnTo>
                    <a:pt x="1008" y="872"/>
                  </a:lnTo>
                  <a:lnTo>
                    <a:pt x="1040" y="880"/>
                  </a:lnTo>
                  <a:lnTo>
                    <a:pt x="1040" y="840"/>
                  </a:lnTo>
                  <a:lnTo>
                    <a:pt x="1088" y="824"/>
                  </a:lnTo>
                  <a:lnTo>
                    <a:pt x="1112" y="864"/>
                  </a:lnTo>
                  <a:lnTo>
                    <a:pt x="1112" y="904"/>
                  </a:lnTo>
                  <a:lnTo>
                    <a:pt x="1128" y="920"/>
                  </a:lnTo>
                  <a:lnTo>
                    <a:pt x="1160" y="912"/>
                  </a:lnTo>
                  <a:lnTo>
                    <a:pt x="1176" y="912"/>
                  </a:lnTo>
                  <a:lnTo>
                    <a:pt x="1176" y="888"/>
                  </a:lnTo>
                  <a:lnTo>
                    <a:pt x="1176" y="864"/>
                  </a:lnTo>
                  <a:lnTo>
                    <a:pt x="1160" y="832"/>
                  </a:lnTo>
                  <a:lnTo>
                    <a:pt x="1176" y="840"/>
                  </a:lnTo>
                  <a:lnTo>
                    <a:pt x="1200" y="872"/>
                  </a:lnTo>
                  <a:lnTo>
                    <a:pt x="1328" y="776"/>
                  </a:lnTo>
                  <a:lnTo>
                    <a:pt x="1352" y="784"/>
                  </a:lnTo>
                  <a:lnTo>
                    <a:pt x="1392" y="752"/>
                  </a:lnTo>
                  <a:lnTo>
                    <a:pt x="1392" y="728"/>
                  </a:lnTo>
                  <a:lnTo>
                    <a:pt x="1376" y="728"/>
                  </a:lnTo>
                  <a:lnTo>
                    <a:pt x="1376" y="688"/>
                  </a:lnTo>
                  <a:lnTo>
                    <a:pt x="1352" y="640"/>
                  </a:lnTo>
                  <a:lnTo>
                    <a:pt x="1312" y="672"/>
                  </a:lnTo>
                  <a:lnTo>
                    <a:pt x="1288" y="616"/>
                  </a:lnTo>
                  <a:lnTo>
                    <a:pt x="1296" y="592"/>
                  </a:lnTo>
                  <a:lnTo>
                    <a:pt x="1264" y="560"/>
                  </a:lnTo>
                  <a:lnTo>
                    <a:pt x="1272" y="536"/>
                  </a:lnTo>
                  <a:lnTo>
                    <a:pt x="1312" y="560"/>
                  </a:lnTo>
                  <a:lnTo>
                    <a:pt x="1336" y="560"/>
                  </a:lnTo>
                  <a:lnTo>
                    <a:pt x="1328" y="512"/>
                  </a:lnTo>
                  <a:lnTo>
                    <a:pt x="1328" y="488"/>
                  </a:lnTo>
                  <a:lnTo>
                    <a:pt x="1352" y="472"/>
                  </a:lnTo>
                  <a:lnTo>
                    <a:pt x="1352" y="456"/>
                  </a:lnTo>
                  <a:lnTo>
                    <a:pt x="1320" y="472"/>
                  </a:lnTo>
                  <a:lnTo>
                    <a:pt x="1296" y="432"/>
                  </a:lnTo>
                  <a:lnTo>
                    <a:pt x="1368" y="336"/>
                  </a:lnTo>
                  <a:lnTo>
                    <a:pt x="1384" y="360"/>
                  </a:lnTo>
                  <a:lnTo>
                    <a:pt x="1392" y="296"/>
                  </a:lnTo>
                  <a:lnTo>
                    <a:pt x="1408" y="272"/>
                  </a:lnTo>
                  <a:lnTo>
                    <a:pt x="1400" y="216"/>
                  </a:lnTo>
                  <a:lnTo>
                    <a:pt x="1424" y="128"/>
                  </a:lnTo>
                  <a:lnTo>
                    <a:pt x="1384" y="88"/>
                  </a:lnTo>
                  <a:lnTo>
                    <a:pt x="1360" y="120"/>
                  </a:lnTo>
                  <a:lnTo>
                    <a:pt x="1344" y="128"/>
                  </a:lnTo>
                  <a:lnTo>
                    <a:pt x="1296" y="144"/>
                  </a:lnTo>
                  <a:lnTo>
                    <a:pt x="1280" y="120"/>
                  </a:lnTo>
                  <a:lnTo>
                    <a:pt x="1264" y="72"/>
                  </a:lnTo>
                  <a:lnTo>
                    <a:pt x="1240" y="56"/>
                  </a:lnTo>
                  <a:lnTo>
                    <a:pt x="1224" y="72"/>
                  </a:lnTo>
                  <a:lnTo>
                    <a:pt x="1192" y="64"/>
                  </a:lnTo>
                  <a:lnTo>
                    <a:pt x="1208" y="32"/>
                  </a:lnTo>
                  <a:lnTo>
                    <a:pt x="1200" y="0"/>
                  </a:lnTo>
                  <a:lnTo>
                    <a:pt x="1168" y="0"/>
                  </a:lnTo>
                  <a:lnTo>
                    <a:pt x="1128" y="40"/>
                  </a:lnTo>
                  <a:lnTo>
                    <a:pt x="1128" y="56"/>
                  </a:lnTo>
                  <a:lnTo>
                    <a:pt x="1160" y="64"/>
                  </a:lnTo>
                  <a:lnTo>
                    <a:pt x="1168" y="88"/>
                  </a:lnTo>
                  <a:lnTo>
                    <a:pt x="1136" y="136"/>
                  </a:lnTo>
                  <a:lnTo>
                    <a:pt x="1128" y="168"/>
                  </a:lnTo>
                  <a:lnTo>
                    <a:pt x="1112" y="200"/>
                  </a:lnTo>
                  <a:lnTo>
                    <a:pt x="1112" y="232"/>
                  </a:lnTo>
                  <a:lnTo>
                    <a:pt x="1120" y="240"/>
                  </a:lnTo>
                  <a:lnTo>
                    <a:pt x="1056" y="288"/>
                  </a:lnTo>
                  <a:lnTo>
                    <a:pt x="1016" y="280"/>
                  </a:lnTo>
                  <a:lnTo>
                    <a:pt x="992" y="280"/>
                  </a:lnTo>
                  <a:lnTo>
                    <a:pt x="944" y="416"/>
                  </a:lnTo>
                  <a:lnTo>
                    <a:pt x="960" y="432"/>
                  </a:lnTo>
                  <a:lnTo>
                    <a:pt x="992" y="432"/>
                  </a:lnTo>
                  <a:lnTo>
                    <a:pt x="1032" y="432"/>
                  </a:lnTo>
                  <a:lnTo>
                    <a:pt x="1040" y="440"/>
                  </a:lnTo>
                  <a:lnTo>
                    <a:pt x="1056" y="416"/>
                  </a:lnTo>
                  <a:lnTo>
                    <a:pt x="1080" y="408"/>
                  </a:lnTo>
                  <a:lnTo>
                    <a:pt x="1104" y="416"/>
                  </a:lnTo>
                  <a:lnTo>
                    <a:pt x="1136" y="448"/>
                  </a:lnTo>
                  <a:lnTo>
                    <a:pt x="1160" y="480"/>
                  </a:lnTo>
                  <a:lnTo>
                    <a:pt x="1160" y="512"/>
                  </a:lnTo>
                  <a:lnTo>
                    <a:pt x="1136" y="504"/>
                  </a:lnTo>
                  <a:lnTo>
                    <a:pt x="1088" y="520"/>
                  </a:lnTo>
                  <a:lnTo>
                    <a:pt x="1048" y="520"/>
                  </a:lnTo>
                  <a:lnTo>
                    <a:pt x="1040" y="536"/>
                  </a:lnTo>
                  <a:lnTo>
                    <a:pt x="1016" y="536"/>
                  </a:lnTo>
                  <a:lnTo>
                    <a:pt x="992" y="560"/>
                  </a:lnTo>
                  <a:lnTo>
                    <a:pt x="992" y="592"/>
                  </a:lnTo>
                  <a:lnTo>
                    <a:pt x="968" y="608"/>
                  </a:lnTo>
                  <a:lnTo>
                    <a:pt x="912" y="616"/>
                  </a:lnTo>
                  <a:lnTo>
                    <a:pt x="864" y="664"/>
                  </a:lnTo>
                  <a:lnTo>
                    <a:pt x="800" y="664"/>
                  </a:lnTo>
                  <a:lnTo>
                    <a:pt x="784" y="648"/>
                  </a:lnTo>
                  <a:lnTo>
                    <a:pt x="760" y="648"/>
                  </a:lnTo>
                  <a:lnTo>
                    <a:pt x="752" y="680"/>
                  </a:lnTo>
                  <a:lnTo>
                    <a:pt x="728" y="704"/>
                  </a:lnTo>
                  <a:lnTo>
                    <a:pt x="768" y="752"/>
                  </a:lnTo>
                  <a:lnTo>
                    <a:pt x="720" y="784"/>
                  </a:lnTo>
                  <a:lnTo>
                    <a:pt x="696" y="824"/>
                  </a:lnTo>
                  <a:lnTo>
                    <a:pt x="640" y="848"/>
                  </a:lnTo>
                  <a:lnTo>
                    <a:pt x="560" y="856"/>
                  </a:lnTo>
                  <a:lnTo>
                    <a:pt x="496" y="864"/>
                  </a:lnTo>
                  <a:lnTo>
                    <a:pt x="456" y="880"/>
                  </a:lnTo>
                  <a:lnTo>
                    <a:pt x="408" y="912"/>
                  </a:lnTo>
                  <a:lnTo>
                    <a:pt x="384" y="912"/>
                  </a:lnTo>
                  <a:lnTo>
                    <a:pt x="352" y="888"/>
                  </a:lnTo>
                  <a:lnTo>
                    <a:pt x="312" y="888"/>
                  </a:lnTo>
                  <a:lnTo>
                    <a:pt x="280" y="864"/>
                  </a:lnTo>
                  <a:lnTo>
                    <a:pt x="248" y="864"/>
                  </a:lnTo>
                  <a:lnTo>
                    <a:pt x="224" y="824"/>
                  </a:lnTo>
                  <a:lnTo>
                    <a:pt x="160" y="816"/>
                  </a:lnTo>
                  <a:lnTo>
                    <a:pt x="96" y="816"/>
                  </a:lnTo>
                  <a:lnTo>
                    <a:pt x="64" y="792"/>
                  </a:lnTo>
                  <a:lnTo>
                    <a:pt x="0" y="784"/>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27" name="Freeform 36"/>
            <p:cNvSpPr>
              <a:spLocks noChangeArrowheads="1"/>
            </p:cNvSpPr>
            <p:nvPr/>
          </p:nvSpPr>
          <p:spPr bwMode="auto">
            <a:xfrm>
              <a:off x="0" y="423862"/>
              <a:ext cx="2427287" cy="1816100"/>
            </a:xfrm>
            <a:custGeom>
              <a:gdLst>
                <a:gd fmla="*/ 2147483647 w 1273" name="T0"/>
                <a:gd fmla="*/ 2147483647 h 1033" name="T1"/>
                <a:gd fmla="*/ 2147483647 w 1273" name="T2"/>
                <a:gd fmla="*/ 2147483647 h 1033" name="T3"/>
                <a:gd fmla="*/ 2147483647 w 1273" name="T4"/>
                <a:gd fmla="*/ 2147483647 h 1033" name="T5"/>
                <a:gd fmla="*/ 2147483647 w 1273" name="T6"/>
                <a:gd fmla="*/ 2147483647 h 1033" name="T7"/>
                <a:gd fmla="*/ 2147483647 w 1273" name="T8"/>
                <a:gd fmla="*/ 2147483647 h 1033" name="T9"/>
                <a:gd fmla="*/ 2147483647 w 1273" name="T10"/>
                <a:gd fmla="*/ 2147483647 h 1033" name="T11"/>
                <a:gd fmla="*/ 2147483647 w 1273" name="T12"/>
                <a:gd fmla="*/ 2147483647 h 1033" name="T13"/>
                <a:gd fmla="*/ 2147483647 w 1273" name="T14"/>
                <a:gd fmla="*/ 2147483647 h 1033" name="T15"/>
                <a:gd fmla="*/ 2147483647 w 1273" name="T16"/>
                <a:gd fmla="*/ 2147483647 h 1033" name="T17"/>
                <a:gd fmla="*/ 2147483647 w 1273" name="T18"/>
                <a:gd fmla="*/ 2147483647 h 1033" name="T19"/>
                <a:gd fmla="*/ 2147483647 w 1273" name="T20"/>
                <a:gd fmla="*/ 2147483647 h 1033" name="T21"/>
                <a:gd fmla="*/ 2147483647 w 1273" name="T22"/>
                <a:gd fmla="*/ 2147483647 h 1033" name="T23"/>
                <a:gd fmla="*/ 2147483647 w 1273" name="T24"/>
                <a:gd fmla="*/ 2147483647 h 1033" name="T25"/>
                <a:gd fmla="*/ 2147483647 w 1273" name="T26"/>
                <a:gd fmla="*/ 2147483647 h 1033" name="T27"/>
                <a:gd fmla="*/ 2147483647 w 1273" name="T28"/>
                <a:gd fmla="*/ 2147483647 h 1033" name="T29"/>
                <a:gd fmla="*/ 2147483647 w 1273" name="T30"/>
                <a:gd fmla="*/ 2147483647 h 1033" name="T31"/>
                <a:gd fmla="*/ 2147483647 w 1273" name="T32"/>
                <a:gd fmla="*/ 2147483647 h 1033" name="T33"/>
                <a:gd fmla="*/ 2147483647 w 1273" name="T34"/>
                <a:gd fmla="*/ 2147483647 h 1033" name="T35"/>
                <a:gd fmla="*/ 2147483647 w 1273" name="T36"/>
                <a:gd fmla="*/ 2147483647 h 1033" name="T37"/>
                <a:gd fmla="*/ 2147483647 w 1273" name="T38"/>
                <a:gd fmla="*/ 2147483647 h 1033" name="T39"/>
                <a:gd fmla="*/ 2147483647 w 1273" name="T40"/>
                <a:gd fmla="*/ 2147483647 h 1033" name="T41"/>
                <a:gd fmla="*/ 2147483647 w 1273" name="T42"/>
                <a:gd fmla="*/ 2147483647 h 1033" name="T43"/>
                <a:gd fmla="*/ 2147483647 w 1273" name="T44"/>
                <a:gd fmla="*/ 2147483647 h 1033" name="T45"/>
                <a:gd fmla="*/ 2147483647 w 1273" name="T46"/>
                <a:gd fmla="*/ 2147483647 h 1033" name="T47"/>
                <a:gd fmla="*/ 2147483647 w 1273" name="T48"/>
                <a:gd fmla="*/ 2147483647 h 1033" name="T49"/>
                <a:gd fmla="*/ 0 w 1273" name="T50"/>
                <a:gd fmla="*/ 2147483647 h 1033" name="T51"/>
                <a:gd fmla="*/ 2147483647 w 1273" name="T52"/>
                <a:gd fmla="*/ 2147483647 h 1033" name="T53"/>
                <a:gd fmla="*/ 2147483647 w 1273" name="T54"/>
                <a:gd fmla="*/ 2147483647 h 1033" name="T55"/>
                <a:gd fmla="*/ 2147483647 w 1273" name="T56"/>
                <a:gd fmla="*/ 2147483647 h 1033" name="T57"/>
                <a:gd fmla="*/ 0 w 1273" name="T58"/>
                <a:gd fmla="*/ 2147483647 h 1033" name="T59"/>
                <a:gd fmla="*/ 2147483647 w 1273" name="T60"/>
                <a:gd fmla="*/ 2147483647 h 1033" name="T61"/>
                <a:gd fmla="*/ 2147483647 w 1273" name="T62"/>
                <a:gd fmla="*/ 2147483647 h 1033" name="T63"/>
                <a:gd fmla="*/ 2147483647 w 1273" name="T64"/>
                <a:gd fmla="*/ 2147483647 h 1033" name="T65"/>
                <a:gd fmla="*/ 2147483647 w 1273" name="T66"/>
                <a:gd fmla="*/ 2147483647 h 1033" name="T67"/>
                <a:gd fmla="*/ 2147483647 w 1273" name="T68"/>
                <a:gd fmla="*/ 2147483647 h 1033" name="T69"/>
                <a:gd fmla="*/ 2147483647 w 1273" name="T70"/>
                <a:gd fmla="*/ 2147483647 h 1033" name="T71"/>
                <a:gd fmla="*/ 2147483647 w 1273" name="T72"/>
                <a:gd fmla="*/ 2147483647 h 1033" name="T73"/>
                <a:gd fmla="*/ 2147483647 w 1273" name="T74"/>
                <a:gd fmla="*/ 2147483647 h 1033" name="T75"/>
                <a:gd fmla="*/ 2147483647 w 1273" name="T76"/>
                <a:gd fmla="*/ 2147483647 h 1033" name="T77"/>
                <a:gd fmla="*/ 2147483647 w 1273" name="T78"/>
                <a:gd fmla="*/ 2147483647 h 1033" name="T79"/>
                <a:gd fmla="*/ 2147483647 w 1273" name="T80"/>
                <a:gd fmla="*/ 2147483647 h 1033" name="T81"/>
                <a:gd fmla="*/ 2147483647 w 1273" name="T82"/>
                <a:gd fmla="*/ 2147483647 h 1033" name="T83"/>
                <a:gd fmla="*/ 2147483647 w 1273" name="T84"/>
                <a:gd fmla="*/ 2147483647 h 1033" name="T85"/>
                <a:gd fmla="*/ 2147483647 w 1273" name="T86"/>
                <a:gd fmla="*/ 2147483647 h 1033" name="T87"/>
                <a:gd fmla="*/ 2147483647 w 1273" name="T88"/>
                <a:gd fmla="*/ 0 h 1033" name="T89"/>
                <a:gd fmla="*/ 2147483647 w 1273" name="T90"/>
                <a:gd fmla="*/ 2147483647 h 1033" name="T91"/>
                <a:gd fmla="*/ 2147483647 w 1273" name="T92"/>
                <a:gd fmla="*/ 2147483647 h 1033" name="T93"/>
                <a:gd fmla="*/ 2147483647 w 1273" name="T94"/>
                <a:gd fmla="*/ 2147483647 h 1033" name="T95"/>
                <a:gd fmla="*/ 2147483647 w 1273" name="T96"/>
                <a:gd fmla="*/ 2147483647 h 1033" name="T97"/>
                <a:gd fmla="*/ 2147483647 w 1273" name="T98"/>
                <a:gd fmla="*/ 2147483647 h 1033" name="T99"/>
                <a:gd fmla="*/ 2147483647 w 1273" name="T100"/>
                <a:gd fmla="*/ 2147483647 h 1033" name="T101"/>
                <a:gd fmla="*/ 2147483647 w 1273" name="T102"/>
                <a:gd fmla="*/ 2147483647 h 1033" name="T103"/>
                <a:gd fmla="*/ 2147483647 w 1273" name="T104"/>
                <a:gd fmla="*/ 2147483647 h 1033" name="T105"/>
                <a:gd fmla="*/ 2147483647 w 1273" name="T106"/>
                <a:gd fmla="*/ 2147483647 h 1033" name="T107"/>
                <a:gd fmla="*/ 2147483647 w 1273" name="T108"/>
                <a:gd fmla="*/ 2147483647 h 1033"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w 1273" name="T165"/>
                <a:gd fmla="*/ 0 h 1033" name="T166"/>
                <a:gd fmla="*/ 1273 w 1273" name="T167"/>
                <a:gd fmla="*/ 1033 h 1033" name="T168"/>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T168" l="T165" r="T167" t="T166"/>
              <a:pathLst>
                <a:path h="1033" w="1273">
                  <a:moveTo>
                    <a:pt x="1272" y="568"/>
                  </a:moveTo>
                  <a:lnTo>
                    <a:pt x="1256" y="576"/>
                  </a:lnTo>
                  <a:lnTo>
                    <a:pt x="1256" y="600"/>
                  </a:lnTo>
                  <a:lnTo>
                    <a:pt x="1240" y="632"/>
                  </a:lnTo>
                  <a:lnTo>
                    <a:pt x="1208" y="632"/>
                  </a:lnTo>
                  <a:lnTo>
                    <a:pt x="1176" y="632"/>
                  </a:lnTo>
                  <a:lnTo>
                    <a:pt x="1176" y="648"/>
                  </a:lnTo>
                  <a:lnTo>
                    <a:pt x="1152" y="664"/>
                  </a:lnTo>
                  <a:lnTo>
                    <a:pt x="1112" y="680"/>
                  </a:lnTo>
                  <a:lnTo>
                    <a:pt x="1080" y="720"/>
                  </a:lnTo>
                  <a:lnTo>
                    <a:pt x="1064" y="712"/>
                  </a:lnTo>
                  <a:lnTo>
                    <a:pt x="1048" y="728"/>
                  </a:lnTo>
                  <a:lnTo>
                    <a:pt x="1040" y="816"/>
                  </a:lnTo>
                  <a:lnTo>
                    <a:pt x="936" y="824"/>
                  </a:lnTo>
                  <a:lnTo>
                    <a:pt x="888" y="840"/>
                  </a:lnTo>
                  <a:lnTo>
                    <a:pt x="880" y="880"/>
                  </a:lnTo>
                  <a:lnTo>
                    <a:pt x="920" y="928"/>
                  </a:lnTo>
                  <a:lnTo>
                    <a:pt x="920" y="944"/>
                  </a:lnTo>
                  <a:lnTo>
                    <a:pt x="888" y="968"/>
                  </a:lnTo>
                  <a:lnTo>
                    <a:pt x="888" y="992"/>
                  </a:lnTo>
                  <a:lnTo>
                    <a:pt x="896" y="1000"/>
                  </a:lnTo>
                  <a:lnTo>
                    <a:pt x="896" y="1032"/>
                  </a:lnTo>
                  <a:lnTo>
                    <a:pt x="840" y="1008"/>
                  </a:lnTo>
                  <a:lnTo>
                    <a:pt x="840" y="1016"/>
                  </a:lnTo>
                  <a:lnTo>
                    <a:pt x="816" y="1016"/>
                  </a:lnTo>
                  <a:lnTo>
                    <a:pt x="808" y="1000"/>
                  </a:lnTo>
                  <a:lnTo>
                    <a:pt x="760" y="976"/>
                  </a:lnTo>
                  <a:lnTo>
                    <a:pt x="736" y="960"/>
                  </a:lnTo>
                  <a:lnTo>
                    <a:pt x="624" y="968"/>
                  </a:lnTo>
                  <a:lnTo>
                    <a:pt x="600" y="984"/>
                  </a:lnTo>
                  <a:lnTo>
                    <a:pt x="528" y="984"/>
                  </a:lnTo>
                  <a:lnTo>
                    <a:pt x="512" y="992"/>
                  </a:lnTo>
                  <a:lnTo>
                    <a:pt x="440" y="984"/>
                  </a:lnTo>
                  <a:lnTo>
                    <a:pt x="432" y="952"/>
                  </a:lnTo>
                  <a:lnTo>
                    <a:pt x="384" y="944"/>
                  </a:lnTo>
                  <a:lnTo>
                    <a:pt x="368" y="960"/>
                  </a:lnTo>
                  <a:lnTo>
                    <a:pt x="296" y="928"/>
                  </a:lnTo>
                  <a:lnTo>
                    <a:pt x="272" y="928"/>
                  </a:lnTo>
                  <a:lnTo>
                    <a:pt x="248" y="968"/>
                  </a:lnTo>
                  <a:lnTo>
                    <a:pt x="216" y="984"/>
                  </a:lnTo>
                  <a:lnTo>
                    <a:pt x="176" y="976"/>
                  </a:lnTo>
                  <a:lnTo>
                    <a:pt x="152" y="944"/>
                  </a:lnTo>
                  <a:lnTo>
                    <a:pt x="152" y="872"/>
                  </a:lnTo>
                  <a:lnTo>
                    <a:pt x="104" y="864"/>
                  </a:lnTo>
                  <a:lnTo>
                    <a:pt x="72" y="816"/>
                  </a:lnTo>
                  <a:lnTo>
                    <a:pt x="56" y="800"/>
                  </a:lnTo>
                  <a:lnTo>
                    <a:pt x="48" y="784"/>
                  </a:lnTo>
                  <a:lnTo>
                    <a:pt x="64" y="776"/>
                  </a:lnTo>
                  <a:lnTo>
                    <a:pt x="64" y="752"/>
                  </a:lnTo>
                  <a:lnTo>
                    <a:pt x="40" y="712"/>
                  </a:lnTo>
                  <a:lnTo>
                    <a:pt x="16" y="704"/>
                  </a:lnTo>
                  <a:lnTo>
                    <a:pt x="0" y="688"/>
                  </a:lnTo>
                  <a:lnTo>
                    <a:pt x="16" y="680"/>
                  </a:lnTo>
                  <a:lnTo>
                    <a:pt x="32" y="688"/>
                  </a:lnTo>
                  <a:lnTo>
                    <a:pt x="40" y="672"/>
                  </a:lnTo>
                  <a:lnTo>
                    <a:pt x="32" y="616"/>
                  </a:lnTo>
                  <a:lnTo>
                    <a:pt x="48" y="592"/>
                  </a:lnTo>
                  <a:lnTo>
                    <a:pt x="24" y="568"/>
                  </a:lnTo>
                  <a:lnTo>
                    <a:pt x="0" y="568"/>
                  </a:lnTo>
                  <a:lnTo>
                    <a:pt x="0" y="520"/>
                  </a:lnTo>
                  <a:lnTo>
                    <a:pt x="48" y="464"/>
                  </a:lnTo>
                  <a:lnTo>
                    <a:pt x="88" y="464"/>
                  </a:lnTo>
                  <a:lnTo>
                    <a:pt x="112" y="448"/>
                  </a:lnTo>
                  <a:lnTo>
                    <a:pt x="136" y="456"/>
                  </a:lnTo>
                  <a:lnTo>
                    <a:pt x="144" y="448"/>
                  </a:lnTo>
                  <a:lnTo>
                    <a:pt x="152" y="480"/>
                  </a:lnTo>
                  <a:lnTo>
                    <a:pt x="168" y="472"/>
                  </a:lnTo>
                  <a:lnTo>
                    <a:pt x="200" y="480"/>
                  </a:lnTo>
                  <a:lnTo>
                    <a:pt x="208" y="456"/>
                  </a:lnTo>
                  <a:lnTo>
                    <a:pt x="304" y="456"/>
                  </a:lnTo>
                  <a:lnTo>
                    <a:pt x="320" y="432"/>
                  </a:lnTo>
                  <a:lnTo>
                    <a:pt x="416" y="424"/>
                  </a:lnTo>
                  <a:lnTo>
                    <a:pt x="424" y="408"/>
                  </a:lnTo>
                  <a:lnTo>
                    <a:pt x="424" y="376"/>
                  </a:lnTo>
                  <a:lnTo>
                    <a:pt x="464" y="352"/>
                  </a:lnTo>
                  <a:lnTo>
                    <a:pt x="472" y="232"/>
                  </a:lnTo>
                  <a:lnTo>
                    <a:pt x="456" y="224"/>
                  </a:lnTo>
                  <a:lnTo>
                    <a:pt x="456" y="200"/>
                  </a:lnTo>
                  <a:lnTo>
                    <a:pt x="576" y="208"/>
                  </a:lnTo>
                  <a:lnTo>
                    <a:pt x="592" y="224"/>
                  </a:lnTo>
                  <a:lnTo>
                    <a:pt x="608" y="176"/>
                  </a:lnTo>
                  <a:lnTo>
                    <a:pt x="664" y="96"/>
                  </a:lnTo>
                  <a:lnTo>
                    <a:pt x="744" y="136"/>
                  </a:lnTo>
                  <a:lnTo>
                    <a:pt x="784" y="128"/>
                  </a:lnTo>
                  <a:lnTo>
                    <a:pt x="792" y="104"/>
                  </a:lnTo>
                  <a:lnTo>
                    <a:pt x="784" y="80"/>
                  </a:lnTo>
                  <a:lnTo>
                    <a:pt x="816" y="48"/>
                  </a:lnTo>
                  <a:lnTo>
                    <a:pt x="840" y="40"/>
                  </a:lnTo>
                  <a:lnTo>
                    <a:pt x="872" y="24"/>
                  </a:lnTo>
                  <a:lnTo>
                    <a:pt x="880" y="0"/>
                  </a:lnTo>
                  <a:lnTo>
                    <a:pt x="928" y="8"/>
                  </a:lnTo>
                  <a:lnTo>
                    <a:pt x="928" y="16"/>
                  </a:lnTo>
                  <a:lnTo>
                    <a:pt x="912" y="32"/>
                  </a:lnTo>
                  <a:lnTo>
                    <a:pt x="928" y="48"/>
                  </a:lnTo>
                  <a:lnTo>
                    <a:pt x="936" y="72"/>
                  </a:lnTo>
                  <a:lnTo>
                    <a:pt x="960" y="112"/>
                  </a:lnTo>
                  <a:lnTo>
                    <a:pt x="984" y="120"/>
                  </a:lnTo>
                  <a:lnTo>
                    <a:pt x="1024" y="144"/>
                  </a:lnTo>
                  <a:lnTo>
                    <a:pt x="1024" y="200"/>
                  </a:lnTo>
                  <a:lnTo>
                    <a:pt x="1040" y="248"/>
                  </a:lnTo>
                  <a:lnTo>
                    <a:pt x="1008" y="304"/>
                  </a:lnTo>
                  <a:lnTo>
                    <a:pt x="1016" y="336"/>
                  </a:lnTo>
                  <a:lnTo>
                    <a:pt x="1048" y="360"/>
                  </a:lnTo>
                  <a:lnTo>
                    <a:pt x="1112" y="368"/>
                  </a:lnTo>
                  <a:lnTo>
                    <a:pt x="1160" y="392"/>
                  </a:lnTo>
                  <a:lnTo>
                    <a:pt x="1208" y="440"/>
                  </a:lnTo>
                  <a:lnTo>
                    <a:pt x="1232" y="440"/>
                  </a:lnTo>
                  <a:lnTo>
                    <a:pt x="1232" y="480"/>
                  </a:lnTo>
                  <a:lnTo>
                    <a:pt x="1248" y="520"/>
                  </a:lnTo>
                  <a:lnTo>
                    <a:pt x="1272" y="568"/>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sp>
          <p:nvSpPr>
            <p:cNvPr id="16428" name="Freeform 37"/>
            <p:cNvSpPr>
              <a:spLocks noChangeArrowheads="1"/>
            </p:cNvSpPr>
            <p:nvPr/>
          </p:nvSpPr>
          <p:spPr bwMode="auto">
            <a:xfrm>
              <a:off x="5051425" y="3757612"/>
              <a:ext cx="242887" cy="454025"/>
            </a:xfrm>
            <a:custGeom>
              <a:gdLst>
                <a:gd fmla="*/ 2147483647 w 129" name="T0"/>
                <a:gd fmla="*/ 2147483647 h 257" name="T1"/>
                <a:gd fmla="*/ 2147483647 w 129" name="T2"/>
                <a:gd fmla="*/ 2147483647 h 257" name="T3"/>
                <a:gd fmla="*/ 2147483647 w 129" name="T4"/>
                <a:gd fmla="*/ 2147483647 h 257" name="T5"/>
                <a:gd fmla="*/ 2147483647 w 129" name="T6"/>
                <a:gd fmla="*/ 2147483647 h 257" name="T7"/>
                <a:gd fmla="*/ 2147483647 w 129" name="T8"/>
                <a:gd fmla="*/ 2147483647 h 257" name="T9"/>
                <a:gd fmla="*/ 2147483647 w 129" name="T10"/>
                <a:gd fmla="*/ 2147483647 h 257" name="T11"/>
                <a:gd fmla="*/ 2147483647 w 129" name="T12"/>
                <a:gd fmla="*/ 2147483647 h 257" name="T13"/>
                <a:gd fmla="*/ 2147483647 w 129" name="T14"/>
                <a:gd fmla="*/ 2147483647 h 257" name="T15"/>
                <a:gd fmla="*/ 2147483647 w 129" name="T16"/>
                <a:gd fmla="*/ 2147483647 h 257" name="T17"/>
                <a:gd fmla="*/ 2147483647 w 129" name="T18"/>
                <a:gd fmla="*/ 0 h 257" name="T19"/>
                <a:gd fmla="*/ 2147483647 w 129" name="T20"/>
                <a:gd fmla="*/ 2147483647 h 257" name="T21"/>
                <a:gd fmla="*/ 2147483647 w 129" name="T22"/>
                <a:gd fmla="*/ 2147483647 h 257" name="T23"/>
                <a:gd fmla="*/ 2147483647 w 129" name="T24"/>
                <a:gd fmla="*/ 2147483647 h 257" name="T25"/>
                <a:gd fmla="*/ 2147483647 w 129" name="T26"/>
                <a:gd fmla="*/ 2147483647 h 257" name="T27"/>
                <a:gd fmla="*/ 2147483647 w 129" name="T28"/>
                <a:gd fmla="*/ 2147483647 h 257" name="T29"/>
                <a:gd fmla="*/ 0 w 129" name="T30"/>
                <a:gd fmla="*/ 2147483647 h 257" name="T31"/>
                <a:gd fmla="*/ 2147483647 w 129" name="T32"/>
                <a:gd fmla="*/ 2147483647 h 257" name="T33"/>
                <a:gd fmla="*/ 2147483647 w 129" name="T34"/>
                <a:gd fmla="*/ 2147483647 h 257" name="T35"/>
                <a:gd fmla="*/ 2147483647 w 129" name="T36"/>
                <a:gd fmla="*/ 2147483647 h 257"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w 129" name="T57"/>
                <a:gd fmla="*/ 0 h 257" name="T58"/>
                <a:gd fmla="*/ 129 w 129" name="T59"/>
                <a:gd fmla="*/ 257 h 257" name="T60"/>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T60" l="T57" r="T59" t="T58"/>
              <a:pathLst>
                <a:path h="257" w="129">
                  <a:moveTo>
                    <a:pt x="24" y="232"/>
                  </a:moveTo>
                  <a:lnTo>
                    <a:pt x="32" y="248"/>
                  </a:lnTo>
                  <a:lnTo>
                    <a:pt x="56" y="256"/>
                  </a:lnTo>
                  <a:lnTo>
                    <a:pt x="64" y="224"/>
                  </a:lnTo>
                  <a:lnTo>
                    <a:pt x="104" y="184"/>
                  </a:lnTo>
                  <a:lnTo>
                    <a:pt x="104" y="128"/>
                  </a:lnTo>
                  <a:lnTo>
                    <a:pt x="120" y="96"/>
                  </a:lnTo>
                  <a:lnTo>
                    <a:pt x="128" y="72"/>
                  </a:lnTo>
                  <a:lnTo>
                    <a:pt x="112" y="56"/>
                  </a:lnTo>
                  <a:lnTo>
                    <a:pt x="104" y="0"/>
                  </a:lnTo>
                  <a:lnTo>
                    <a:pt x="64" y="24"/>
                  </a:lnTo>
                  <a:lnTo>
                    <a:pt x="48" y="24"/>
                  </a:lnTo>
                  <a:lnTo>
                    <a:pt x="56" y="40"/>
                  </a:lnTo>
                  <a:lnTo>
                    <a:pt x="24" y="72"/>
                  </a:lnTo>
                  <a:lnTo>
                    <a:pt x="24" y="112"/>
                  </a:lnTo>
                  <a:lnTo>
                    <a:pt x="0" y="136"/>
                  </a:lnTo>
                  <a:lnTo>
                    <a:pt x="8" y="168"/>
                  </a:lnTo>
                  <a:lnTo>
                    <a:pt x="16" y="224"/>
                  </a:lnTo>
                  <a:lnTo>
                    <a:pt x="24" y="232"/>
                  </a:lnTo>
                </a:path>
              </a:pathLst>
            </a:custGeom>
            <a:solidFill>
              <a:srgbClr val="FFFFFF">
                <a:alpha val="69019"/>
              </a:srgbClr>
            </a:solidFill>
            <a:ln cap="rnd" cmpd="sng" w="3175">
              <a:solidFill>
                <a:schemeClr val="tx1"/>
              </a:solidFill>
              <a:prstDash val="sysDash"/>
              <a:miter lim="800000"/>
            </a:ln>
          </p:spPr>
          <p:txBody>
            <a:bodyPr/>
            <a:lstStyle/>
            <a:p>
              <a:endParaRPr altLang="en-US" lang="zh-CN"/>
            </a:p>
          </p:txBody>
        </p:sp>
      </p:grpSp>
      <p:sp>
        <p:nvSpPr>
          <p:cNvPr id="16391" name="椭圆 34"/>
          <p:cNvSpPr>
            <a:spLocks noChangeArrowheads="1"/>
          </p:cNvSpPr>
          <p:nvPr/>
        </p:nvSpPr>
        <p:spPr bwMode="auto">
          <a:xfrm>
            <a:off x="7518400" y="2957513"/>
            <a:ext cx="231775" cy="231775"/>
          </a:xfrm>
          <a:prstGeom prst="ellipse">
            <a:avLst/>
          </a:prstGeom>
          <a:solidFill>
            <a:srgbClr val="3B87D5"/>
          </a:solidFill>
          <a:ln w="12700">
            <a:solidFill>
              <a:schemeClr val="bg1"/>
            </a:solidFill>
            <a:miter lim="800000"/>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spcBef>
                <a:spcPts val="1000"/>
              </a:spcBef>
            </a:pPr>
            <a:endParaRPr altLang="zh-CN" lang="zh-CN">
              <a:solidFill>
                <a:schemeClr val="bg1"/>
              </a:solidFill>
              <a:latin charset="0" pitchFamily="34" typeface="Calibri"/>
            </a:endParaRPr>
          </a:p>
        </p:txBody>
      </p:sp>
      <p:sp>
        <p:nvSpPr>
          <p:cNvPr id="16392" name="椭圆 35"/>
          <p:cNvSpPr>
            <a:spLocks noChangeArrowheads="1"/>
          </p:cNvSpPr>
          <p:nvPr/>
        </p:nvSpPr>
        <p:spPr bwMode="auto">
          <a:xfrm>
            <a:off x="4178300" y="4081463"/>
            <a:ext cx="231775" cy="230187"/>
          </a:xfrm>
          <a:prstGeom prst="ellipse">
            <a:avLst/>
          </a:prstGeom>
          <a:solidFill>
            <a:srgbClr val="3B87D5"/>
          </a:solidFill>
          <a:ln w="12700">
            <a:solidFill>
              <a:schemeClr val="bg1"/>
            </a:solidFill>
            <a:miter lim="800000"/>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spcBef>
                <a:spcPts val="1000"/>
              </a:spcBef>
            </a:pPr>
            <a:endParaRPr altLang="zh-CN" lang="zh-CN">
              <a:solidFill>
                <a:schemeClr val="bg1"/>
              </a:solidFill>
              <a:latin charset="0" pitchFamily="34" typeface="Calibri"/>
            </a:endParaRPr>
          </a:p>
        </p:txBody>
      </p:sp>
      <p:sp>
        <p:nvSpPr>
          <p:cNvPr id="16393" name="椭圆 36"/>
          <p:cNvSpPr>
            <a:spLocks noChangeArrowheads="1"/>
          </p:cNvSpPr>
          <p:nvPr/>
        </p:nvSpPr>
        <p:spPr bwMode="auto">
          <a:xfrm>
            <a:off x="8054975" y="4986338"/>
            <a:ext cx="231775" cy="231775"/>
          </a:xfrm>
          <a:prstGeom prst="ellipse">
            <a:avLst/>
          </a:prstGeom>
          <a:solidFill>
            <a:srgbClr val="3B87D5"/>
          </a:solidFill>
          <a:ln w="12700">
            <a:solidFill>
              <a:schemeClr val="bg1"/>
            </a:solidFill>
            <a:miter lim="800000"/>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spcBef>
                <a:spcPts val="1000"/>
              </a:spcBef>
            </a:pPr>
            <a:endParaRPr altLang="zh-CN" lang="zh-CN">
              <a:solidFill>
                <a:schemeClr val="bg1"/>
              </a:solidFill>
              <a:latin charset="0" pitchFamily="34" typeface="Calibri"/>
            </a:endParaRPr>
          </a:p>
        </p:txBody>
      </p:sp>
      <p:sp>
        <p:nvSpPr>
          <p:cNvPr id="16394" name="矩形 40"/>
          <p:cNvSpPr>
            <a:spLocks noChangeArrowheads="1"/>
          </p:cNvSpPr>
          <p:nvPr/>
        </p:nvSpPr>
        <p:spPr bwMode="auto">
          <a:xfrm>
            <a:off x="3502025" y="4837113"/>
            <a:ext cx="1097280" cy="365760"/>
          </a:xfrm>
          <a:prstGeom prst="rect">
            <a:avLst/>
          </a:prstGeom>
          <a:solidFill>
            <a:srgbClr val="3B87D5"/>
          </a:solidFill>
          <a:ln>
            <a:noFill/>
          </a:ln>
          <a:extLs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spcBef>
                <a:spcPts val="1000"/>
              </a:spcBef>
            </a:pPr>
            <a:r>
              <a:rPr altLang="en-US" lang="zh-CN">
                <a:solidFill>
                  <a:schemeClr val="bg1"/>
                </a:solidFill>
                <a:latin charset="0" panose="02070a03080606020203" pitchFamily="18" typeface="Bodoni MT Black"/>
                <a:ea charset="-122" pitchFamily="34" typeface="微软雅黑"/>
                <a:sym charset="0" panose="02070a03080606020203" pitchFamily="18" typeface="Bodoni MT Black"/>
              </a:rPr>
              <a:t>添加名称</a:t>
            </a:r>
          </a:p>
        </p:txBody>
      </p:sp>
      <p:sp>
        <p:nvSpPr>
          <p:cNvPr id="16395" name="矩形 41"/>
          <p:cNvSpPr>
            <a:spLocks noChangeArrowheads="1"/>
          </p:cNvSpPr>
          <p:nvPr/>
        </p:nvSpPr>
        <p:spPr bwMode="auto">
          <a:xfrm>
            <a:off x="8724899" y="4730750"/>
            <a:ext cx="1097280" cy="365760"/>
          </a:xfrm>
          <a:prstGeom prst="rect">
            <a:avLst/>
          </a:prstGeom>
          <a:solidFill>
            <a:srgbClr val="3B87D5"/>
          </a:solidFill>
          <a:ln>
            <a:noFill/>
          </a:ln>
          <a:extLs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spcBef>
                <a:spcPts val="1000"/>
              </a:spcBef>
            </a:pPr>
            <a:r>
              <a:rPr altLang="en-US" lang="zh-CN">
                <a:solidFill>
                  <a:schemeClr val="bg1"/>
                </a:solidFill>
                <a:latin charset="0" panose="02070a03080606020203" pitchFamily="18" typeface="Bodoni MT Black"/>
                <a:ea charset="-122" pitchFamily="34" typeface="微软雅黑"/>
                <a:sym charset="0" panose="02070a03080606020203" pitchFamily="18" typeface="Bodoni MT Black"/>
              </a:rPr>
              <a:t>添加名称</a:t>
            </a:r>
          </a:p>
        </p:txBody>
      </p:sp>
      <p:sp>
        <p:nvSpPr>
          <p:cNvPr id="16396" name="矩形 42"/>
          <p:cNvSpPr>
            <a:spLocks noChangeArrowheads="1"/>
          </p:cNvSpPr>
          <p:nvPr/>
        </p:nvSpPr>
        <p:spPr bwMode="auto">
          <a:xfrm>
            <a:off x="8664574" y="2913063"/>
            <a:ext cx="1097280" cy="365760"/>
          </a:xfrm>
          <a:prstGeom prst="rect">
            <a:avLst/>
          </a:prstGeom>
          <a:solidFill>
            <a:srgbClr val="3B87D5"/>
          </a:solidFill>
          <a:ln>
            <a:noFill/>
          </a:ln>
          <a:extLs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spcBef>
                <a:spcPts val="1000"/>
              </a:spcBef>
            </a:pPr>
            <a:r>
              <a:rPr altLang="en-US" lang="zh-CN">
                <a:solidFill>
                  <a:schemeClr val="bg1"/>
                </a:solidFill>
                <a:latin charset="0" panose="02070a03080606020203" pitchFamily="18" typeface="Bodoni MT Black"/>
                <a:ea charset="-122" pitchFamily="34" typeface="微软雅黑"/>
                <a:sym charset="0" panose="02070a03080606020203" pitchFamily="18" typeface="Bodoni MT Black"/>
              </a:rPr>
              <a:t>添加名称</a:t>
            </a:r>
          </a:p>
        </p:txBody>
      </p:sp>
    </p:spTree>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19469"/>
                                        </p:tgtEl>
                                        <p:attrNameLst>
                                          <p:attrName>style.visibility</p:attrName>
                                        </p:attrNameLst>
                                      </p:cBhvr>
                                      <p:to>
                                        <p:strVal val="visible"/>
                                      </p:to>
                                    </p:set>
                                    <p:anim calcmode="lin" valueType="num">
                                      <p:cBhvr>
                                        <p:cTn dur="750" fill="hold" id="7"/>
                                        <p:tgtEl>
                                          <p:spTgt spid="19469"/>
                                        </p:tgtEl>
                                        <p:attrNameLst>
                                          <p:attrName>ppt_w</p:attrName>
                                        </p:attrNameLst>
                                      </p:cBhvr>
                                      <p:tavLst>
                                        <p:tav tm="0">
                                          <p:val>
                                            <p:fltVal val="0"/>
                                          </p:val>
                                        </p:tav>
                                        <p:tav tm="100000">
                                          <p:val>
                                            <p:strVal val="#ppt_w"/>
                                          </p:val>
                                        </p:tav>
                                      </p:tavLst>
                                    </p:anim>
                                    <p:anim calcmode="lin" valueType="num">
                                      <p:cBhvr>
                                        <p:cTn dur="750" fill="hold" id="8"/>
                                        <p:tgtEl>
                                          <p:spTgt spid="19469"/>
                                        </p:tgtEl>
                                        <p:attrNameLst>
                                          <p:attrName>ppt_h</p:attrName>
                                        </p:attrNameLst>
                                      </p:cBhvr>
                                      <p:tavLst>
                                        <p:tav tm="0">
                                          <p:val>
                                            <p:fltVal val="0"/>
                                          </p:val>
                                        </p:tav>
                                        <p:tav tm="100000">
                                          <p:val>
                                            <p:strVal val="#ppt_h"/>
                                          </p:val>
                                        </p:tav>
                                      </p:tavLst>
                                    </p:anim>
                                    <p:animEffect filter="">
                                      <p:cBhvr>
                                        <p:cTn dur="750" id="9"/>
                                        <p:tgtEl>
                                          <p:spTgt spid="1946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7410" name="图片 1"/>
          <p:cNvPicPr>
            <a:picLocks noChangeArrowheads="1" noChangeAspect="1"/>
          </p:cNvPicPr>
          <p:nvPr/>
        </p:nvPicPr>
        <p:blipFill>
          <a:blip r:embed="rId2">
            <a:extLst>
              <a:ext uri="{28A0092B-C50C-407E-A947-70E740481C1C}">
                <a14:useLocalDpi val="0"/>
              </a:ext>
            </a:extLst>
          </a:blip>
          <a:stretch>
            <a:fillRect/>
          </a:stretch>
        </p:blipFill>
        <p:spPr bwMode="auto">
          <a:xfrm>
            <a:off x="0" y="0"/>
            <a:ext cx="12192000" cy="6858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7411" name="直接连接符 27"/>
          <p:cNvSpPr>
            <a:spLocks noChangeShapeType="1"/>
          </p:cNvSpPr>
          <p:nvPr/>
        </p:nvSpPr>
        <p:spPr bwMode="auto">
          <a:xfrm flipH="1" flipV="1">
            <a:off x="6096000" y="2390775"/>
            <a:ext cx="0" cy="3392488"/>
          </a:xfrm>
          <a:prstGeom prst="line">
            <a:avLst/>
          </a:prstGeom>
          <a:noFill/>
          <a:ln w="28575">
            <a:solidFill>
              <a:srgbClr val="575F2F"/>
            </a:solidFill>
            <a:bevel/>
          </a:ln>
          <a:extLst>
            <a:ext uri="{909E8E84-426E-40DD-AFC4-6F175D3DCCD1}">
              <a14:hiddenFill>
                <a:noFill/>
              </a14:hiddenFill>
            </a:ext>
          </a:extLst>
        </p:spPr>
        <p:txBody>
          <a:bodyPr/>
          <a:lstStyle/>
          <a:p>
            <a:endParaRPr altLang="en-US" lang="zh-CN"/>
          </a:p>
        </p:txBody>
      </p:sp>
      <p:grpSp>
        <p:nvGrpSpPr>
          <p:cNvPr id="17412" name="Group 4"/>
          <p:cNvGrpSpPr/>
          <p:nvPr/>
        </p:nvGrpSpPr>
        <p:grpSpPr>
          <a:xfrm>
            <a:off x="1741488" y="2332038"/>
            <a:ext cx="2611437" cy="865187"/>
            <a:chExt cx="2611364" cy="864000"/>
          </a:xfrm>
        </p:grpSpPr>
        <p:grpSp>
          <p:nvGrpSpPr>
            <p:cNvPr id="17434" name="Group 5"/>
            <p:cNvGrpSpPr/>
            <p:nvPr/>
          </p:nvGrpSpPr>
          <p:grpSpPr>
            <a:xfrm>
              <a:off x="0" y="0"/>
              <a:ext cx="864000" cy="864000"/>
              <a:chExt cx="1368425" cy="1368425"/>
            </a:xfrm>
          </p:grpSpPr>
          <p:sp>
            <p:nvSpPr>
              <p:cNvPr id="17438" name="Freeform 62"/>
              <p:cNvSpPr>
                <a:spLocks noChangeArrowheads="1"/>
              </p:cNvSpPr>
              <p:nvPr/>
            </p:nvSpPr>
            <p:spPr bwMode="auto">
              <a:xfrm flipH="1">
                <a:off x="0" y="0"/>
                <a:ext cx="1368425" cy="1368425"/>
              </a:xfrm>
              <a:custGeom>
                <a:gdLst>
                  <a:gd fmla="*/ 2147483647 w 528" name="T0"/>
                  <a:gd fmla="*/ 2147483647 h 528" name="T1"/>
                  <a:gd fmla="*/ 2147483647 w 528" name="T2"/>
                  <a:gd fmla="*/ 2147483647 h 528" name="T3"/>
                  <a:gd fmla="*/ 268680400 w 528" name="T4"/>
                  <a:gd fmla="*/ 2147483647 h 528" name="T5"/>
                  <a:gd fmla="*/ 0 w 528" name="T6"/>
                  <a:gd fmla="*/ 2147483647 h 528" name="T7"/>
                  <a:gd fmla="*/ 0 w 528" name="T8"/>
                  <a:gd fmla="*/ 268680400 h 528" name="T9"/>
                  <a:gd fmla="*/ 268680400 w 528" name="T10"/>
                  <a:gd fmla="*/ 0 h 528" name="T11"/>
                  <a:gd fmla="*/ 2147483647 w 528" name="T12"/>
                  <a:gd fmla="*/ 0 h 528" name="T13"/>
                  <a:gd fmla="*/ 2147483647 w 528" name="T14"/>
                  <a:gd fmla="*/ 26868040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7439" name="Freeform 63"/>
              <p:cNvSpPr>
                <a:spLocks noChangeArrowheads="1"/>
              </p:cNvSpPr>
              <p:nvPr/>
            </p:nvSpPr>
            <p:spPr bwMode="auto">
              <a:xfrm flipH="1">
                <a:off x="311150" y="330200"/>
                <a:ext cx="1057275" cy="1038225"/>
              </a:xfrm>
              <a:custGeom>
                <a:gdLst>
                  <a:gd fmla="*/ 1618351148 w 408" name="T0"/>
                  <a:gd fmla="*/ 0 h 401" name="T1"/>
                  <a:gd fmla="*/ 0 w 408" name="T2"/>
                  <a:gd fmla="*/ 1615516936 h 401" name="T3"/>
                  <a:gd fmla="*/ 0 w 408" name="T4"/>
                  <a:gd fmla="*/ 2147483647 h 401" name="T5"/>
                  <a:gd fmla="*/ 268604860 w 408" name="T6"/>
                  <a:gd fmla="*/ 2147483647 h 401" name="T7"/>
                  <a:gd fmla="*/ 1611634342 w 408" name="T8"/>
                  <a:gd fmla="*/ 2147483647 h 401" name="T9"/>
                  <a:gd fmla="*/ 2147483647 w 408" name="T10"/>
                  <a:gd fmla="*/ 1568592273 h 401" name="T11"/>
                  <a:gd fmla="*/ 1618351148 w 408" name="T12"/>
                  <a:gd fmla="*/ 0 h 401" name="T13"/>
                  <a:gd fmla="*/ 0 60000 65536" name="T14"/>
                  <a:gd fmla="*/ 0 60000 65536" name="T15"/>
                  <a:gd fmla="*/ 0 60000 65536" name="T16"/>
                  <a:gd fmla="*/ 0 60000 65536" name="T17"/>
                  <a:gd fmla="*/ 0 60000 65536" name="T18"/>
                  <a:gd fmla="*/ 0 60000 65536" name="T19"/>
                  <a:gd fmla="*/ 0 60000 65536" name="T20"/>
                  <a:gd fmla="*/ 0 w 408" name="T21"/>
                  <a:gd fmla="*/ 0 h 401" name="T22"/>
                  <a:gd fmla="*/ 408 w 408" name="T23"/>
                  <a:gd fmla="*/ 401 h 401"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401" w="408">
                    <a:moveTo>
                      <a:pt x="241" y="0"/>
                    </a:moveTo>
                    <a:cubicBezTo>
                      <a:pt x="0" y="241"/>
                      <a:pt x="0" y="241"/>
                      <a:pt x="0" y="241"/>
                    </a:cubicBezTo>
                    <a:cubicBezTo>
                      <a:pt x="0" y="361"/>
                      <a:pt x="0" y="361"/>
                      <a:pt x="0" y="361"/>
                    </a:cubicBezTo>
                    <a:cubicBezTo>
                      <a:pt x="0" y="383"/>
                      <a:pt x="18" y="401"/>
                      <a:pt x="40" y="401"/>
                    </a:cubicBezTo>
                    <a:cubicBezTo>
                      <a:pt x="240" y="401"/>
                      <a:pt x="240" y="401"/>
                      <a:pt x="240" y="401"/>
                    </a:cubicBezTo>
                    <a:cubicBezTo>
                      <a:pt x="408" y="234"/>
                      <a:pt x="408" y="234"/>
                      <a:pt x="408" y="234"/>
                    </a:cubicBezTo>
                    <a:cubicBezTo>
                      <a:pt x="241" y="0"/>
                      <a:pt x="241" y="0"/>
                      <a:pt x="241"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7440" name="Freeform 64"/>
              <p:cNvSpPr>
                <a:spLocks noChangeArrowheads="1" noEditPoints="1"/>
              </p:cNvSpPr>
              <p:nvPr/>
            </p:nvSpPr>
            <p:spPr bwMode="auto">
              <a:xfrm flipH="1">
                <a:off x="274637" y="301625"/>
                <a:ext cx="798513" cy="661988"/>
              </a:xfrm>
              <a:custGeom>
                <a:gdLst>
                  <a:gd fmla="*/ 1263631267 w 308" name="T0"/>
                  <a:gd fmla="*/ 127049978 h 256" name="T1"/>
                  <a:gd fmla="*/ 1035103587 w 308" name="T2"/>
                  <a:gd fmla="*/ 0 h 256" name="T3"/>
                  <a:gd fmla="*/ 806573315 w 308" name="T4"/>
                  <a:gd fmla="*/ 127049978 h 256" name="T5"/>
                  <a:gd fmla="*/ 53772591 w 308" name="T6"/>
                  <a:gd fmla="*/ 1303932762 h 256" name="T7"/>
                  <a:gd fmla="*/ 47050045 w 308" name="T8"/>
                  <a:gd fmla="*/ 1571404359 h 256" name="T9"/>
                  <a:gd fmla="*/ 282300271 w 308" name="T10"/>
                  <a:gd fmla="*/ 1711828563 h 256" name="T11"/>
                  <a:gd fmla="*/ 1787904310 w 308" name="T12"/>
                  <a:gd fmla="*/ 1711828563 h 256" name="T13"/>
                  <a:gd fmla="*/ 2023154537 w 308" name="T14"/>
                  <a:gd fmla="*/ 1571404359 h 256" name="T15"/>
                  <a:gd fmla="*/ 2016431990 w 308" name="T16"/>
                  <a:gd fmla="*/ 1303932762 h 256" name="T17"/>
                  <a:gd fmla="*/ 1263631267 w 308" name="T18"/>
                  <a:gd fmla="*/ 127049978 h 256" name="T19"/>
                  <a:gd fmla="*/ 1035103587 w 308" name="T20"/>
                  <a:gd fmla="*/ 1444354380 h 256" name="T21"/>
                  <a:gd fmla="*/ 927558404 w 308" name="T22"/>
                  <a:gd fmla="*/ 1337365742 h 256" name="T23"/>
                  <a:gd fmla="*/ 1035103587 w 308" name="T24"/>
                  <a:gd fmla="*/ 1230377103 h 256" name="T25"/>
                  <a:gd fmla="*/ 1142646177 w 308" name="T26"/>
                  <a:gd fmla="*/ 1337365742 h 256" name="T27"/>
                  <a:gd fmla="*/ 1035103587 w 308" name="T28"/>
                  <a:gd fmla="*/ 1444354380 h 256" name="T29"/>
                  <a:gd fmla="*/ 1142646177 w 308" name="T30"/>
                  <a:gd fmla="*/ 1016397240 h 256" name="T31"/>
                  <a:gd fmla="*/ 1035103587 w 308" name="T32"/>
                  <a:gd fmla="*/ 1123388464 h 256" name="T33"/>
                  <a:gd fmla="*/ 927558404 w 308" name="T34"/>
                  <a:gd fmla="*/ 1016397240 h 256" name="T35"/>
                  <a:gd fmla="*/ 927558404 w 308" name="T36"/>
                  <a:gd fmla="*/ 641937004 h 256" name="T37"/>
                  <a:gd fmla="*/ 1035103587 w 308" name="T38"/>
                  <a:gd fmla="*/ 534945779 h 256" name="T39"/>
                  <a:gd fmla="*/ 1142646177 w 308" name="T40"/>
                  <a:gd fmla="*/ 641937004 h 256" name="T41"/>
                  <a:gd fmla="*/ 1142646177 w 308" name="T42"/>
                  <a:gd fmla="*/ 1016397240 h 25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w 308" name="T66"/>
                  <a:gd fmla="*/ 0 h 256" name="T67"/>
                  <a:gd fmla="*/ 308 w 308" name="T68"/>
                  <a:gd fmla="*/ 256 h 256" name="T69"/>
                </a:gd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b="T69" l="T66" r="T68" t="T67"/>
                <a:pathLst>
                  <a:path h="256" w="308">
                    <a:moveTo>
                      <a:pt x="188" y="19"/>
                    </a:moveTo>
                    <a:cubicBezTo>
                      <a:pt x="180" y="7"/>
                      <a:pt x="168" y="0"/>
                      <a:pt x="154" y="0"/>
                    </a:cubicBezTo>
                    <a:cubicBezTo>
                      <a:pt x="140" y="0"/>
                      <a:pt x="128" y="7"/>
                      <a:pt x="120" y="19"/>
                    </a:cubicBezTo>
                    <a:cubicBezTo>
                      <a:pt x="8" y="195"/>
                      <a:pt x="8" y="195"/>
                      <a:pt x="8" y="195"/>
                    </a:cubicBezTo>
                    <a:cubicBezTo>
                      <a:pt x="0" y="207"/>
                      <a:pt x="0" y="222"/>
                      <a:pt x="7" y="235"/>
                    </a:cubicBezTo>
                    <a:cubicBezTo>
                      <a:pt x="14" y="248"/>
                      <a:pt x="27" y="256"/>
                      <a:pt x="42" y="256"/>
                    </a:cubicBezTo>
                    <a:cubicBezTo>
                      <a:pt x="266" y="256"/>
                      <a:pt x="266" y="256"/>
                      <a:pt x="266" y="256"/>
                    </a:cubicBezTo>
                    <a:cubicBezTo>
                      <a:pt x="281" y="256"/>
                      <a:pt x="294" y="248"/>
                      <a:pt x="301" y="235"/>
                    </a:cubicBezTo>
                    <a:cubicBezTo>
                      <a:pt x="308" y="222"/>
                      <a:pt x="308" y="207"/>
                      <a:pt x="300" y="195"/>
                    </a:cubicBezTo>
                    <a:lnTo>
                      <a:pt x="188" y="19"/>
                    </a:lnTo>
                    <a:close/>
                    <a:moveTo>
                      <a:pt x="154" y="216"/>
                    </a:moveTo>
                    <a:cubicBezTo>
                      <a:pt x="145" y="216"/>
                      <a:pt x="138" y="209"/>
                      <a:pt x="138" y="200"/>
                    </a:cubicBezTo>
                    <a:cubicBezTo>
                      <a:pt x="138" y="191"/>
                      <a:pt x="145" y="184"/>
                      <a:pt x="154" y="184"/>
                    </a:cubicBezTo>
                    <a:cubicBezTo>
                      <a:pt x="163" y="184"/>
                      <a:pt x="170" y="191"/>
                      <a:pt x="170" y="200"/>
                    </a:cubicBezTo>
                    <a:cubicBezTo>
                      <a:pt x="170" y="209"/>
                      <a:pt x="163" y="216"/>
                      <a:pt x="154" y="216"/>
                    </a:cubicBezTo>
                    <a:close/>
                    <a:moveTo>
                      <a:pt x="170" y="152"/>
                    </a:moveTo>
                    <a:cubicBezTo>
                      <a:pt x="170" y="161"/>
                      <a:pt x="163" y="168"/>
                      <a:pt x="154" y="168"/>
                    </a:cubicBezTo>
                    <a:cubicBezTo>
                      <a:pt x="145" y="168"/>
                      <a:pt x="138" y="161"/>
                      <a:pt x="138" y="152"/>
                    </a:cubicBezTo>
                    <a:cubicBezTo>
                      <a:pt x="138" y="96"/>
                      <a:pt x="138" y="96"/>
                      <a:pt x="138" y="96"/>
                    </a:cubicBezTo>
                    <a:cubicBezTo>
                      <a:pt x="138" y="87"/>
                      <a:pt x="145" y="80"/>
                      <a:pt x="154" y="80"/>
                    </a:cubicBezTo>
                    <a:cubicBezTo>
                      <a:pt x="163" y="80"/>
                      <a:pt x="170" y="87"/>
                      <a:pt x="170" y="96"/>
                    </a:cubicBezTo>
                    <a:lnTo>
                      <a:pt x="170" y="152"/>
                    </a:ln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grpSp>
          <p:nvGrpSpPr>
            <p:cNvPr id="17435" name="Group 9"/>
            <p:cNvGrpSpPr/>
            <p:nvPr/>
          </p:nvGrpSpPr>
          <p:grpSpPr>
            <a:xfrm>
              <a:off x="890308" y="64068"/>
              <a:ext cx="1721056" cy="735864"/>
              <a:chExt cx="1721056" cy="735864"/>
            </a:xfrm>
          </p:grpSpPr>
          <p:sp>
            <p:nvSpPr>
              <p:cNvPr id="17436" name="文本框 46"/>
              <p:cNvSpPr>
                <a:spLocks noChangeArrowheads="1"/>
              </p:cNvSpPr>
              <p:nvPr/>
            </p:nvSpPr>
            <p:spPr bwMode="auto">
              <a:xfrm>
                <a:off x="0" y="0"/>
                <a:ext cx="1721056" cy="51744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00000"/>
                    </a:solidFill>
                    <a:latin charset="-122" pitchFamily="34" typeface="微软雅黑"/>
                    <a:ea charset="-122" pitchFamily="34" typeface="微软雅黑"/>
                  </a:rPr>
                  <a:t>创新点</a:t>
                </a:r>
              </a:p>
            </p:txBody>
          </p:sp>
          <p:sp>
            <p:nvSpPr>
              <p:cNvPr id="17437" name="矩形 47"/>
              <p:cNvSpPr>
                <a:spLocks noChangeArrowheads="1"/>
              </p:cNvSpPr>
              <p:nvPr/>
            </p:nvSpPr>
            <p:spPr bwMode="auto">
              <a:xfrm>
                <a:off x="0" y="428087"/>
                <a:ext cx="1095662" cy="30438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400">
                    <a:solidFill>
                      <a:srgbClr val="2B2B2B"/>
                    </a:solidFill>
                    <a:latin charset="-122" pitchFamily="34" typeface="微软雅黑"/>
                    <a:ea charset="-122" pitchFamily="34" typeface="微软雅黑"/>
                    <a:sym charset="-122" pitchFamily="34" typeface="微软雅黑"/>
                  </a:rPr>
                  <a:t>Innovation</a:t>
                </a:r>
              </a:p>
            </p:txBody>
          </p:sp>
        </p:grpSp>
      </p:grpSp>
      <p:grpSp>
        <p:nvGrpSpPr>
          <p:cNvPr id="17413" name="Group 12"/>
          <p:cNvGrpSpPr/>
          <p:nvPr/>
        </p:nvGrpSpPr>
        <p:grpSpPr>
          <a:xfrm>
            <a:off x="7939088" y="2332038"/>
            <a:ext cx="2611437" cy="865187"/>
            <a:chExt cx="2611117" cy="864000"/>
          </a:xfrm>
        </p:grpSpPr>
        <p:grpSp>
          <p:nvGrpSpPr>
            <p:cNvPr id="17426" name="Group 13"/>
            <p:cNvGrpSpPr/>
            <p:nvPr/>
          </p:nvGrpSpPr>
          <p:grpSpPr>
            <a:xfrm>
              <a:off x="0" y="0"/>
              <a:ext cx="864000" cy="864000"/>
              <a:chExt cx="1368425" cy="1368425"/>
            </a:xfrm>
          </p:grpSpPr>
          <p:sp>
            <p:nvSpPr>
              <p:cNvPr id="17430" name="Freeform 34"/>
              <p:cNvSpPr>
                <a:spLocks noChangeArrowheads="1"/>
              </p:cNvSpPr>
              <p:nvPr/>
            </p:nvSpPr>
            <p:spPr bwMode="auto">
              <a:xfrm flipH="1">
                <a:off x="0" y="0"/>
                <a:ext cx="1368425" cy="1368425"/>
              </a:xfrm>
              <a:custGeom>
                <a:gdLst>
                  <a:gd fmla="*/ 2147483647 w 528" name="T0"/>
                  <a:gd fmla="*/ 2147483647 h 528" name="T1"/>
                  <a:gd fmla="*/ 2147483647 w 528" name="T2"/>
                  <a:gd fmla="*/ 2147483647 h 528" name="T3"/>
                  <a:gd fmla="*/ 268680400 w 528" name="T4"/>
                  <a:gd fmla="*/ 2147483647 h 528" name="T5"/>
                  <a:gd fmla="*/ 0 w 528" name="T6"/>
                  <a:gd fmla="*/ 2147483647 h 528" name="T7"/>
                  <a:gd fmla="*/ 0 w 528" name="T8"/>
                  <a:gd fmla="*/ 268680400 h 528" name="T9"/>
                  <a:gd fmla="*/ 268680400 w 528" name="T10"/>
                  <a:gd fmla="*/ 0 h 528" name="T11"/>
                  <a:gd fmla="*/ 2147483647 w 528" name="T12"/>
                  <a:gd fmla="*/ 0 h 528" name="T13"/>
                  <a:gd fmla="*/ 2147483647 w 528" name="T14"/>
                  <a:gd fmla="*/ 26868040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7431" name="Freeform 35"/>
              <p:cNvSpPr>
                <a:spLocks noChangeArrowheads="1"/>
              </p:cNvSpPr>
              <p:nvPr/>
            </p:nvSpPr>
            <p:spPr bwMode="auto">
              <a:xfrm flipH="1">
                <a:off x="509587" y="323850"/>
                <a:ext cx="858838" cy="1044575"/>
              </a:xfrm>
              <a:custGeom>
                <a:gdLst>
                  <a:gd fmla="*/ 1837931483 w 331" name="T0"/>
                  <a:gd fmla="*/ 0 h 403" name="T1"/>
                  <a:gd fmla="*/ 1265680718 w 331" name="T2"/>
                  <a:gd fmla="*/ 100776864 h 403" name="T3"/>
                  <a:gd fmla="*/ 0 w 331" name="T4"/>
                  <a:gd fmla="*/ 1363844294 h 403" name="T5"/>
                  <a:gd fmla="*/ 0 w 331" name="T6"/>
                  <a:gd fmla="*/ 2147483647 h 403" name="T7"/>
                  <a:gd fmla="*/ 269293715 w 331" name="T8"/>
                  <a:gd fmla="*/ 2147483647 h 403" name="T9"/>
                  <a:gd fmla="*/ 915599148 w 331" name="T10"/>
                  <a:gd fmla="*/ 2147483647 h 403" name="T11"/>
                  <a:gd fmla="*/ 1905255560 w 331" name="T12"/>
                  <a:gd fmla="*/ 1726641003 h 403" name="T13"/>
                  <a:gd fmla="*/ 1763874219 w 331" name="T14"/>
                  <a:gd fmla="*/ 1572116479 h 403" name="T15"/>
                  <a:gd fmla="*/ 2006240379 w 331" name="T16"/>
                  <a:gd fmla="*/ 1323536141 h 403" name="T17"/>
                  <a:gd fmla="*/ 2147483647 w 331" name="T18"/>
                  <a:gd fmla="*/ 262019845 h 403" name="T19"/>
                  <a:gd fmla="*/ 1837931483 w 331" name="T20"/>
                  <a:gd fmla="*/ 0 h 403"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331" name="T33"/>
                  <a:gd fmla="*/ 0 h 403" name="T34"/>
                  <a:gd fmla="*/ 331 w 331" name="T35"/>
                  <a:gd fmla="*/ 403 h 403"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402" w="331">
                    <a:moveTo>
                      <a:pt x="273" y="0"/>
                    </a:moveTo>
                    <a:cubicBezTo>
                      <a:pt x="188" y="15"/>
                      <a:pt x="188" y="15"/>
                      <a:pt x="188" y="15"/>
                    </a:cubicBezTo>
                    <a:cubicBezTo>
                      <a:pt x="0" y="203"/>
                      <a:pt x="0" y="203"/>
                      <a:pt x="0" y="203"/>
                    </a:cubicBezTo>
                    <a:cubicBezTo>
                      <a:pt x="0" y="363"/>
                      <a:pt x="0" y="363"/>
                      <a:pt x="0" y="363"/>
                    </a:cubicBezTo>
                    <a:cubicBezTo>
                      <a:pt x="0" y="385"/>
                      <a:pt x="18" y="403"/>
                      <a:pt x="40" y="403"/>
                    </a:cubicBezTo>
                    <a:cubicBezTo>
                      <a:pt x="136" y="403"/>
                      <a:pt x="136" y="403"/>
                      <a:pt x="136" y="403"/>
                    </a:cubicBezTo>
                    <a:cubicBezTo>
                      <a:pt x="283" y="257"/>
                      <a:pt x="283" y="257"/>
                      <a:pt x="283" y="257"/>
                    </a:cubicBezTo>
                    <a:cubicBezTo>
                      <a:pt x="262" y="234"/>
                      <a:pt x="262" y="234"/>
                      <a:pt x="262" y="234"/>
                    </a:cubicBezTo>
                    <a:cubicBezTo>
                      <a:pt x="298" y="197"/>
                      <a:pt x="298" y="197"/>
                      <a:pt x="298" y="197"/>
                    </a:cubicBezTo>
                    <a:cubicBezTo>
                      <a:pt x="331" y="39"/>
                      <a:pt x="331" y="39"/>
                      <a:pt x="331" y="39"/>
                    </a:cubicBezTo>
                    <a:cubicBezTo>
                      <a:pt x="273" y="0"/>
                      <a:pt x="273" y="0"/>
                      <a:pt x="273"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7432" name="Freeform 36"/>
              <p:cNvSpPr>
                <a:spLocks noChangeArrowheads="1"/>
              </p:cNvSpPr>
              <p:nvPr/>
            </p:nvSpPr>
            <p:spPr bwMode="auto">
              <a:xfrm flipH="1">
                <a:off x="601662" y="892175"/>
                <a:ext cx="206375" cy="123825"/>
              </a:xfrm>
              <a:custGeom>
                <a:gdLst>
                  <a:gd fmla="*/ 485799011 w 80" name="T0"/>
                  <a:gd fmla="*/ 13308608 h 48" name="T1"/>
                  <a:gd fmla="*/ 292810009 w 80" name="T2"/>
                  <a:gd fmla="*/ 53239591 h 48" name="T3"/>
                  <a:gd fmla="*/ 266192794 w 80" name="T4"/>
                  <a:gd fmla="*/ 53239591 h 48" name="T5"/>
                  <a:gd fmla="*/ 239572998 w 80" name="T6"/>
                  <a:gd fmla="*/ 53239591 h 48" name="T7"/>
                  <a:gd fmla="*/ 46583997 w 80" name="T8"/>
                  <a:gd fmla="*/ 13308608 h 48" name="T9"/>
                  <a:gd fmla="*/ 0 w 80" name="T10"/>
                  <a:gd fmla="*/ 0 h 48" name="T11"/>
                  <a:gd fmla="*/ 0 w 80" name="T12"/>
                  <a:gd fmla="*/ 0 h 48" name="T13"/>
                  <a:gd fmla="*/ 266192794 w 80" name="T14"/>
                  <a:gd fmla="*/ 319429805 h 48" name="T15"/>
                  <a:gd fmla="*/ 532383008 w 80" name="T16"/>
                  <a:gd fmla="*/ 0 h 48" name="T17"/>
                  <a:gd fmla="*/ 532383008 w 80" name="T18"/>
                  <a:gd fmla="*/ 0 h 48" name="T19"/>
                  <a:gd fmla="*/ 485799011 w 80" name="T20"/>
                  <a:gd fmla="*/ 13308608 h 48"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80" name="T33"/>
                  <a:gd fmla="*/ 0 h 48" name="T34"/>
                  <a:gd fmla="*/ 80 w 80" name="T35"/>
                  <a:gd fmla="*/ 48 h 48"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48" w="80">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7433" name="Freeform 37"/>
              <p:cNvSpPr>
                <a:spLocks noChangeArrowheads="1" noEditPoints="1"/>
              </p:cNvSpPr>
              <p:nvPr/>
            </p:nvSpPr>
            <p:spPr bwMode="auto">
              <a:xfrm flipH="1">
                <a:off x="455612" y="290512"/>
                <a:ext cx="498475" cy="581025"/>
              </a:xfrm>
              <a:custGeom>
                <a:gdLst>
                  <a:gd fmla="*/ 647077667 w 192" name="T0"/>
                  <a:gd fmla="*/ 0 h 224" name="T1"/>
                  <a:gd fmla="*/ 0 w 192" name="T2"/>
                  <a:gd fmla="*/ 645900073 h 224" name="T3"/>
                  <a:gd fmla="*/ 323538833 w 192" name="T4"/>
                  <a:gd fmla="*/ 1345622774 h 224" name="T5"/>
                  <a:gd fmla="*/ 451605369 w 192" name="T6"/>
                  <a:gd fmla="*/ 1473458649 h 224" name="T7"/>
                  <a:gd fmla="*/ 606633690 w 192" name="T8"/>
                  <a:gd fmla="*/ 1507098440 h 224" name="T9"/>
                  <a:gd fmla="*/ 647077667 w 192" name="T10"/>
                  <a:gd fmla="*/ 1507098440 h 224" name="T11"/>
                  <a:gd fmla="*/ 842547369 w 192" name="T12"/>
                  <a:gd fmla="*/ 1466730172 h 224" name="T13"/>
                  <a:gd fmla="*/ 970613904 w 192" name="T14"/>
                  <a:gd fmla="*/ 1345622774 h 224" name="T15"/>
                  <a:gd fmla="*/ 1294152738 w 192" name="T16"/>
                  <a:gd fmla="*/ 645900073 h 224" name="T17"/>
                  <a:gd fmla="*/ 647077667 w 192" name="T18"/>
                  <a:gd fmla="*/ 0 h 224" name="T19"/>
                  <a:gd fmla="*/ 761662011 w 192" name="T20"/>
                  <a:gd fmla="*/ 269123517 h 224" name="T21"/>
                  <a:gd fmla="*/ 208951893 w 192" name="T22"/>
                  <a:gd fmla="*/ 814101622 h 224" name="T23"/>
                  <a:gd fmla="*/ 208951893 w 192" name="T24"/>
                  <a:gd fmla="*/ 861198368 h 224" name="T25"/>
                  <a:gd fmla="*/ 161768119 w 192" name="T26"/>
                  <a:gd fmla="*/ 659354433 h 224" name="T27"/>
                  <a:gd fmla="*/ 667297059 w 192" name="T28"/>
                  <a:gd fmla="*/ 161475667 h 224" name="T29"/>
                  <a:gd fmla="*/ 1078461047 w 192" name="T30"/>
                  <a:gd fmla="*/ 363319601 h 224" name="T31"/>
                  <a:gd fmla="*/ 761662011 w 192" name="T32"/>
                  <a:gd fmla="*/ 269123517 h 224"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192" name="T51"/>
                  <a:gd fmla="*/ 0 h 224" name="T52"/>
                  <a:gd fmla="*/ 192 w 192" name="T53"/>
                  <a:gd fmla="*/ 224 h 224"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224" w="192">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grpSp>
          <p:nvGrpSpPr>
            <p:cNvPr id="17427" name="Group 18"/>
            <p:cNvGrpSpPr/>
            <p:nvPr/>
          </p:nvGrpSpPr>
          <p:grpSpPr>
            <a:xfrm>
              <a:off x="890061" y="64068"/>
              <a:ext cx="1721056" cy="735864"/>
              <a:chExt cx="1721056" cy="735864"/>
            </a:xfrm>
          </p:grpSpPr>
          <p:sp>
            <p:nvSpPr>
              <p:cNvPr id="17428" name="文本框 49"/>
              <p:cNvSpPr>
                <a:spLocks noChangeArrowheads="1"/>
              </p:cNvSpPr>
              <p:nvPr/>
            </p:nvSpPr>
            <p:spPr bwMode="auto">
              <a:xfrm>
                <a:off x="-1" y="0"/>
                <a:ext cx="1721056" cy="51744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00000"/>
                    </a:solidFill>
                    <a:latin charset="-122" pitchFamily="34" typeface="微软雅黑"/>
                    <a:ea charset="-122" pitchFamily="34" typeface="微软雅黑"/>
                  </a:rPr>
                  <a:t>不足</a:t>
                </a:r>
              </a:p>
            </p:txBody>
          </p:sp>
          <p:sp>
            <p:nvSpPr>
              <p:cNvPr id="17429" name="矩形 50"/>
              <p:cNvSpPr>
                <a:spLocks noChangeArrowheads="1"/>
              </p:cNvSpPr>
              <p:nvPr/>
            </p:nvSpPr>
            <p:spPr bwMode="auto">
              <a:xfrm>
                <a:off x="-1" y="428087"/>
                <a:ext cx="1122542" cy="30438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400">
                    <a:solidFill>
                      <a:srgbClr val="2B2B2B"/>
                    </a:solidFill>
                    <a:latin charset="-122" pitchFamily="34" typeface="微软雅黑"/>
                    <a:ea charset="-122" pitchFamily="34" typeface="微软雅黑"/>
                    <a:sym charset="-122" pitchFamily="34" typeface="微软雅黑"/>
                  </a:rPr>
                  <a:t>Insufficient</a:t>
                </a:r>
              </a:p>
            </p:txBody>
          </p:sp>
        </p:grpSp>
      </p:grpSp>
      <p:sp>
        <p:nvSpPr>
          <p:cNvPr id="17414" name="矩形 51"/>
          <p:cNvSpPr>
            <a:spLocks noChangeArrowheads="1"/>
          </p:cNvSpPr>
          <p:nvPr/>
        </p:nvSpPr>
        <p:spPr bwMode="auto">
          <a:xfrm>
            <a:off x="1690370" y="3463925"/>
            <a:ext cx="2468880" cy="2286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p:txBody>
      </p:sp>
      <p:sp>
        <p:nvSpPr>
          <p:cNvPr id="17415" name="矩形 52"/>
          <p:cNvSpPr>
            <a:spLocks noChangeArrowheads="1"/>
          </p:cNvSpPr>
          <p:nvPr/>
        </p:nvSpPr>
        <p:spPr bwMode="auto">
          <a:xfrm>
            <a:off x="7645084" y="3463925"/>
            <a:ext cx="2468880" cy="2286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p:txBody>
      </p:sp>
      <p:sp>
        <p:nvSpPr>
          <p:cNvPr id="17416" name="直接连接符 34"/>
          <p:cNvSpPr>
            <a:spLocks noChangeShapeType="1"/>
          </p:cNvSpPr>
          <p:nvPr/>
        </p:nvSpPr>
        <p:spPr bwMode="auto">
          <a:xfrm flipH="1" flipV="1">
            <a:off x="11299825" y="4763"/>
            <a:ext cx="1588" cy="792162"/>
          </a:xfrm>
          <a:prstGeom prst="line">
            <a:avLst/>
          </a:prstGeom>
          <a:noFill/>
          <a:ln w="28575">
            <a:solidFill>
              <a:schemeClr val="bg1"/>
            </a:solidFill>
            <a:bevel/>
          </a:ln>
          <a:extLst>
            <a:ext uri="{909E8E84-426E-40DD-AFC4-6F175D3DCCD1}">
              <a14:hiddenFill>
                <a:noFill/>
              </a14:hiddenFill>
            </a:ext>
          </a:extLst>
        </p:spPr>
        <p:txBody>
          <a:bodyPr/>
          <a:lstStyle/>
          <a:p>
            <a:endParaRPr altLang="en-US" lang="zh-CN"/>
          </a:p>
        </p:txBody>
      </p:sp>
      <p:grpSp>
        <p:nvGrpSpPr>
          <p:cNvPr id="17417" name="Group 24"/>
          <p:cNvGrpSpPr/>
          <p:nvPr/>
        </p:nvGrpSpPr>
        <p:grpSpPr>
          <a:xfrm flipH="1">
            <a:off x="11577638" y="98425"/>
            <a:ext cx="614362" cy="685800"/>
            <a:chExt cx="1409701" cy="1574801"/>
          </a:xfrm>
        </p:grpSpPr>
        <p:sp>
          <p:nvSpPr>
            <p:cNvPr id="17421" name="Freeform 107"/>
            <p:cNvSpPr>
              <a:spLocks noChangeArrowheads="1"/>
            </p:cNvSpPr>
            <p:nvPr/>
          </p:nvSpPr>
          <p:spPr bwMode="auto">
            <a:xfrm>
              <a:off x="0" y="17463"/>
              <a:ext cx="1409700" cy="1557338"/>
            </a:xfrm>
            <a:custGeom>
              <a:gdLst>
                <a:gd fmla="*/ 2147483647 w 376" name="T0"/>
                <a:gd fmla="*/ 0 h 415" name="T1"/>
                <a:gd fmla="*/ 0 w 376" name="T2"/>
                <a:gd fmla="*/ 2147483647 h 415" name="T3"/>
                <a:gd fmla="*/ 0 w 376" name="T4"/>
                <a:gd fmla="*/ 2147483647 h 415" name="T5"/>
                <a:gd fmla="*/ 562260345 w 376" name="T6"/>
                <a:gd fmla="*/ 2147483647 h 415" name="T7"/>
                <a:gd fmla="*/ 2147483647 w 376" name="T8"/>
                <a:gd fmla="*/ 2147483647 h 415" name="T9"/>
                <a:gd fmla="*/ 2147483647 w 376" name="T10"/>
                <a:gd fmla="*/ 2147483647 h 415" name="T11"/>
                <a:gd fmla="*/ 2147483647 w 376" name="T12"/>
                <a:gd fmla="*/ 2147483647 h 415" name="T13"/>
                <a:gd fmla="*/ 2147483647 w 376" name="T14"/>
                <a:gd fmla="*/ 2147483647 h 415" name="T15"/>
                <a:gd fmla="*/ 2147483647 w 376" name="T16"/>
                <a:gd fmla="*/ 2147483647 h 415" name="T17"/>
                <a:gd fmla="*/ 2147483647 w 376" name="T18"/>
                <a:gd fmla="*/ 2147483647 h 415" name="T19"/>
                <a:gd fmla="*/ 2147483647 w 376" name="T20"/>
                <a:gd fmla="*/ 2147483647 h 415" name="T21"/>
                <a:gd fmla="*/ 2147483647 w 376" name="T22"/>
                <a:gd fmla="*/ 2147483647 h 415" name="T23"/>
                <a:gd fmla="*/ 2147483647 w 376" name="T24"/>
                <a:gd fmla="*/ 2147483647 h 415" name="T25"/>
                <a:gd fmla="*/ 2147483647 w 376" name="T26"/>
                <a:gd fmla="*/ 1957420009 h 415" name="T27"/>
                <a:gd fmla="*/ 2147483647 w 376" name="T28"/>
                <a:gd fmla="*/ 1844762553 h 415" name="T29"/>
                <a:gd fmla="*/ 2147483647 w 376" name="T30"/>
                <a:gd fmla="*/ 154904471 h 415" name="T31"/>
                <a:gd fmla="*/ 2147483647 w 376" name="T32"/>
                <a:gd fmla="*/ 0 h 415"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376" name="T51"/>
                <a:gd fmla="*/ 0 h 415" name="T52"/>
                <a:gd fmla="*/ 376 w 376" name="T53"/>
                <a:gd fmla="*/ 415 h 415"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415" w="376">
                  <a:moveTo>
                    <a:pt x="157" y="0"/>
                  </a:moveTo>
                  <a:cubicBezTo>
                    <a:pt x="0" y="157"/>
                    <a:pt x="0" y="157"/>
                    <a:pt x="0" y="157"/>
                  </a:cubicBezTo>
                  <a:cubicBezTo>
                    <a:pt x="0" y="375"/>
                    <a:pt x="0" y="375"/>
                    <a:pt x="0" y="375"/>
                  </a:cubicBezTo>
                  <a:cubicBezTo>
                    <a:pt x="0" y="397"/>
                    <a:pt x="18" y="415"/>
                    <a:pt x="40" y="415"/>
                  </a:cubicBezTo>
                  <a:cubicBezTo>
                    <a:pt x="234" y="415"/>
                    <a:pt x="234" y="415"/>
                    <a:pt x="234" y="415"/>
                  </a:cubicBezTo>
                  <a:cubicBezTo>
                    <a:pt x="372" y="278"/>
                    <a:pt x="372" y="278"/>
                    <a:pt x="372" y="278"/>
                  </a:cubicBezTo>
                  <a:cubicBezTo>
                    <a:pt x="369" y="254"/>
                    <a:pt x="369" y="254"/>
                    <a:pt x="369" y="254"/>
                  </a:cubicBezTo>
                  <a:cubicBezTo>
                    <a:pt x="350" y="261"/>
                    <a:pt x="350" y="261"/>
                    <a:pt x="350" y="261"/>
                  </a:cubicBezTo>
                  <a:cubicBezTo>
                    <a:pt x="376" y="235"/>
                    <a:pt x="376" y="235"/>
                    <a:pt x="376" y="235"/>
                  </a:cubicBezTo>
                  <a:cubicBezTo>
                    <a:pt x="371" y="224"/>
                    <a:pt x="371" y="224"/>
                    <a:pt x="371" y="224"/>
                  </a:cubicBezTo>
                  <a:cubicBezTo>
                    <a:pt x="351" y="212"/>
                    <a:pt x="351" y="212"/>
                    <a:pt x="351" y="212"/>
                  </a:cubicBezTo>
                  <a:cubicBezTo>
                    <a:pt x="376" y="187"/>
                    <a:pt x="376" y="187"/>
                    <a:pt x="376" y="187"/>
                  </a:cubicBezTo>
                  <a:cubicBezTo>
                    <a:pt x="345" y="170"/>
                    <a:pt x="345" y="170"/>
                    <a:pt x="345" y="170"/>
                  </a:cubicBezTo>
                  <a:cubicBezTo>
                    <a:pt x="376" y="139"/>
                    <a:pt x="376" y="139"/>
                    <a:pt x="376" y="139"/>
                  </a:cubicBezTo>
                  <a:cubicBezTo>
                    <a:pt x="368" y="131"/>
                    <a:pt x="368" y="131"/>
                    <a:pt x="368" y="131"/>
                  </a:cubicBezTo>
                  <a:cubicBezTo>
                    <a:pt x="351" y="11"/>
                    <a:pt x="351" y="11"/>
                    <a:pt x="351" y="11"/>
                  </a:cubicBezTo>
                  <a:cubicBezTo>
                    <a:pt x="157" y="0"/>
                    <a:pt x="157" y="0"/>
                    <a:pt x="157" y="0"/>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7422" name="Freeform 108"/>
            <p:cNvSpPr>
              <a:spLocks noChangeArrowheads="1"/>
            </p:cNvSpPr>
            <p:nvPr/>
          </p:nvSpPr>
          <p:spPr bwMode="auto">
            <a:xfrm>
              <a:off x="1290638" y="958851"/>
              <a:ext cx="119063" cy="120650"/>
            </a:xfrm>
            <a:custGeom>
              <a:gdLst>
                <a:gd fmla="*/ 0 w 32" name="T0"/>
                <a:gd fmla="*/ 454888203 h 32" name="T1"/>
                <a:gd fmla="*/ 221501829 w 32" name="T2"/>
                <a:gd fmla="*/ 454888203 h 32" name="T3"/>
                <a:gd fmla="*/ 442999937 w 32" name="T4"/>
                <a:gd fmla="*/ 227444102 h 32" name="T5"/>
                <a:gd fmla="*/ 442999937 w 32" name="T6"/>
                <a:gd fmla="*/ 0 h 32" name="T7"/>
                <a:gd fmla="*/ 0 w 32" name="T8"/>
                <a:gd fmla="*/ 0 h 32" name="T9"/>
                <a:gd fmla="*/ 0 w 32" name="T10"/>
                <a:gd fmla="*/ 454888203 h 32" name="T11"/>
                <a:gd fmla="*/ 0 60000 65536" name="T12"/>
                <a:gd fmla="*/ 0 60000 65536" name="T13"/>
                <a:gd fmla="*/ 0 60000 65536" name="T14"/>
                <a:gd fmla="*/ 0 60000 65536" name="T15"/>
                <a:gd fmla="*/ 0 60000 65536" name="T16"/>
                <a:gd fmla="*/ 0 60000 65536" name="T17"/>
                <a:gd fmla="*/ 0 w 32" name="T18"/>
                <a:gd fmla="*/ 0 h 32" name="T19"/>
                <a:gd fmla="*/ 32 w 32" name="T20"/>
                <a:gd fmla="*/ 32 h 32" name="T21"/>
              </a:gdLst>
              <a:cxnLst>
                <a:cxn ang="T12">
                  <a:pos x="T0" y="T1"/>
                </a:cxn>
                <a:cxn ang="T13">
                  <a:pos x="T2" y="T3"/>
                </a:cxn>
                <a:cxn ang="T14">
                  <a:pos x="T4" y="T5"/>
                </a:cxn>
                <a:cxn ang="T15">
                  <a:pos x="T6" y="T7"/>
                </a:cxn>
                <a:cxn ang="T16">
                  <a:pos x="T8" y="T9"/>
                </a:cxn>
                <a:cxn ang="T17">
                  <a:pos x="T10" y="T11"/>
                </a:cxn>
              </a:cxnLst>
              <a:rect b="T21" l="T18" r="T20" t="T19"/>
              <a:pathLst>
                <a:path h="32" w="32">
                  <a:moveTo>
                    <a:pt x="0" y="32"/>
                  </a:moveTo>
                  <a:cubicBezTo>
                    <a:pt x="16" y="32"/>
                    <a:pt x="16" y="32"/>
                    <a:pt x="16" y="32"/>
                  </a:cubicBezTo>
                  <a:cubicBezTo>
                    <a:pt x="25" y="32"/>
                    <a:pt x="32" y="25"/>
                    <a:pt x="32" y="16"/>
                  </a:cubicBezTo>
                  <a:cubicBezTo>
                    <a:pt x="32" y="0"/>
                    <a:pt x="32" y="0"/>
                    <a:pt x="32" y="0"/>
                  </a:cubicBezTo>
                  <a:cubicBezTo>
                    <a:pt x="0" y="0"/>
                    <a:pt x="0" y="0"/>
                    <a:pt x="0" y="0"/>
                  </a:cubicBezTo>
                  <a:lnTo>
                    <a:pt x="0" y="32"/>
                  </a:ln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7423" name="Freeform 109"/>
            <p:cNvSpPr>
              <a:spLocks noChangeArrowheads="1" noEditPoints="1"/>
            </p:cNvSpPr>
            <p:nvPr/>
          </p:nvSpPr>
          <p:spPr bwMode="auto">
            <a:xfrm>
              <a:off x="569913" y="0"/>
              <a:ext cx="839788" cy="1079501"/>
            </a:xfrm>
            <a:custGeom>
              <a:gdLst>
                <a:gd fmla="*/ 2147483647 w 224" name="T0"/>
                <a:gd fmla="*/ 0 h 288" name="T1"/>
                <a:gd fmla="*/ 224886978 w 224" name="T2"/>
                <a:gd fmla="*/ 0 h 288" name="T3"/>
                <a:gd fmla="*/ 0 w 224" name="T4"/>
                <a:gd fmla="*/ 224791090 h 288" name="T5"/>
                <a:gd fmla="*/ 0 w 224" name="T6"/>
                <a:gd fmla="*/ 2147483647 h 288" name="T7"/>
                <a:gd fmla="*/ 224886978 w 224" name="T8"/>
                <a:gd fmla="*/ 2147483647 h 288" name="T9"/>
                <a:gd fmla="*/ 2147483647 w 224" name="T10"/>
                <a:gd fmla="*/ 2147483647 h 288" name="T11"/>
                <a:gd fmla="*/ 2147483647 w 224" name="T12"/>
                <a:gd fmla="*/ 2023131056 h 288" name="T13"/>
                <a:gd fmla="*/ 2147483647 w 224" name="T14"/>
                <a:gd fmla="*/ 2023131056 h 288" name="T15"/>
                <a:gd fmla="*/ 2147483647 w 224" name="T16"/>
                <a:gd fmla="*/ 224791090 h 288" name="T17"/>
                <a:gd fmla="*/ 2147483647 w 224" name="T18"/>
                <a:gd fmla="*/ 0 h 288" name="T19"/>
                <a:gd fmla="*/ 2147483647 w 224" name="T20"/>
                <a:gd fmla="*/ 1461149583 h 288" name="T21"/>
                <a:gd fmla="*/ 787102550 w 224" name="T22"/>
                <a:gd fmla="*/ 1461149583 h 288" name="T23"/>
                <a:gd fmla="*/ 787102550 w 224" name="T24"/>
                <a:gd fmla="*/ 1236358493 h 288" name="T25"/>
                <a:gd fmla="*/ 2147483647 w 224" name="T26"/>
                <a:gd fmla="*/ 1236358493 h 288" name="T27"/>
                <a:gd fmla="*/ 2147483647 w 224" name="T28"/>
                <a:gd fmla="*/ 1461149583 h 288" name="T29"/>
                <a:gd fmla="*/ 2147483647 w 224" name="T30"/>
                <a:gd fmla="*/ 1011563654 h 288" name="T31"/>
                <a:gd fmla="*/ 787102550 w 224" name="T32"/>
                <a:gd fmla="*/ 1011563654 h 288" name="T33"/>
                <a:gd fmla="*/ 787102550 w 224" name="T34"/>
                <a:gd fmla="*/ 786772564 h 288" name="T35"/>
                <a:gd fmla="*/ 2147483647 w 224" name="T36"/>
                <a:gd fmla="*/ 786772564 h 288" name="T37"/>
                <a:gd fmla="*/ 2147483647 w 224" name="T38"/>
                <a:gd fmla="*/ 1011563654 h 288"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w 224" name="T60"/>
                <a:gd fmla="*/ 0 h 288" name="T61"/>
                <a:gd fmla="*/ 224 w 224" name="T62"/>
                <a:gd fmla="*/ 288 h 288" name="T63"/>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T63" l="T60" r="T62" t="T61"/>
              <a:pathLst>
                <a:path h="288" w="224">
                  <a:moveTo>
                    <a:pt x="208" y="0"/>
                  </a:moveTo>
                  <a:cubicBezTo>
                    <a:pt x="16" y="0"/>
                    <a:pt x="16" y="0"/>
                    <a:pt x="16" y="0"/>
                  </a:cubicBezTo>
                  <a:cubicBezTo>
                    <a:pt x="7" y="0"/>
                    <a:pt x="0" y="7"/>
                    <a:pt x="0" y="16"/>
                  </a:cubicBezTo>
                  <a:cubicBezTo>
                    <a:pt x="0" y="272"/>
                    <a:pt x="0" y="272"/>
                    <a:pt x="0" y="272"/>
                  </a:cubicBezTo>
                  <a:cubicBezTo>
                    <a:pt x="0" y="281"/>
                    <a:pt x="7" y="288"/>
                    <a:pt x="16" y="288"/>
                  </a:cubicBezTo>
                  <a:cubicBezTo>
                    <a:pt x="176" y="288"/>
                    <a:pt x="176" y="288"/>
                    <a:pt x="176" y="288"/>
                  </a:cubicBezTo>
                  <a:cubicBezTo>
                    <a:pt x="176" y="144"/>
                    <a:pt x="176" y="144"/>
                    <a:pt x="176" y="144"/>
                  </a:cubicBezTo>
                  <a:cubicBezTo>
                    <a:pt x="224" y="144"/>
                    <a:pt x="224" y="144"/>
                    <a:pt x="224" y="144"/>
                  </a:cubicBezTo>
                  <a:cubicBezTo>
                    <a:pt x="224" y="16"/>
                    <a:pt x="224" y="16"/>
                    <a:pt x="224" y="16"/>
                  </a:cubicBezTo>
                  <a:cubicBezTo>
                    <a:pt x="224" y="7"/>
                    <a:pt x="217" y="0"/>
                    <a:pt x="208" y="0"/>
                  </a:cubicBezTo>
                  <a:close/>
                  <a:moveTo>
                    <a:pt x="168" y="104"/>
                  </a:moveTo>
                  <a:cubicBezTo>
                    <a:pt x="56" y="104"/>
                    <a:pt x="56" y="104"/>
                    <a:pt x="56" y="104"/>
                  </a:cubicBezTo>
                  <a:cubicBezTo>
                    <a:pt x="56" y="88"/>
                    <a:pt x="56" y="88"/>
                    <a:pt x="56" y="88"/>
                  </a:cubicBezTo>
                  <a:cubicBezTo>
                    <a:pt x="168" y="88"/>
                    <a:pt x="168" y="88"/>
                    <a:pt x="168" y="88"/>
                  </a:cubicBezTo>
                  <a:lnTo>
                    <a:pt x="168" y="104"/>
                  </a:lnTo>
                  <a:close/>
                  <a:moveTo>
                    <a:pt x="168" y="72"/>
                  </a:moveTo>
                  <a:cubicBezTo>
                    <a:pt x="56" y="72"/>
                    <a:pt x="56" y="72"/>
                    <a:pt x="56" y="72"/>
                  </a:cubicBezTo>
                  <a:cubicBezTo>
                    <a:pt x="56" y="56"/>
                    <a:pt x="56" y="56"/>
                    <a:pt x="56" y="56"/>
                  </a:cubicBezTo>
                  <a:cubicBezTo>
                    <a:pt x="168" y="56"/>
                    <a:pt x="168" y="56"/>
                    <a:pt x="168" y="56"/>
                  </a:cubicBezTo>
                  <a:lnTo>
                    <a:pt x="168" y="72"/>
                  </a:ln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7424" name="Rectangle 110"/>
            <p:cNvSpPr>
              <a:spLocks noChangeArrowheads="1"/>
            </p:cNvSpPr>
            <p:nvPr/>
          </p:nvSpPr>
          <p:spPr bwMode="auto">
            <a:xfrm>
              <a:off x="1290638" y="600076"/>
              <a:ext cx="119063" cy="119063"/>
            </a:xfrm>
            <a:prstGeom prst="rect">
              <a:avLst/>
            </a:prstGeom>
            <a:solidFill>
              <a:srgbClr val="FFFFFF"/>
            </a:solidFill>
            <a:ln>
              <a:noFill/>
            </a:ln>
            <a:extLst>
              <a:ext uri="{91240B29-F687-4F45-9708-019B960494DF}">
                <a14:hiddenLine w="9525">
                  <a:solidFill>
                    <a:srgbClr val="000000"/>
                  </a:solidFill>
                  <a:bevel/>
                  <a:headEnd/>
                  <a:tailEnd/>
                </a14:hiddenLine>
              </a:ext>
            </a:extLst>
          </p:spPr>
          <p:txBody>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endParaRPr altLang="zh-CN" lang="zh-CN">
                <a:solidFill>
                  <a:srgbClr val="000000"/>
                </a:solidFill>
                <a:latin charset="0" pitchFamily="34" typeface="Calibri"/>
                <a:sym charset="0" pitchFamily="34" typeface="Calibri"/>
              </a:endParaRPr>
            </a:p>
          </p:txBody>
        </p:sp>
        <p:sp>
          <p:nvSpPr>
            <p:cNvPr id="17425" name="Rectangle 111"/>
            <p:cNvSpPr>
              <a:spLocks noChangeArrowheads="1"/>
            </p:cNvSpPr>
            <p:nvPr/>
          </p:nvSpPr>
          <p:spPr bwMode="auto">
            <a:xfrm>
              <a:off x="1290638" y="779463"/>
              <a:ext cx="119063" cy="120650"/>
            </a:xfrm>
            <a:prstGeom prst="rect">
              <a:avLst/>
            </a:prstGeom>
            <a:solidFill>
              <a:srgbClr val="FFFFFF"/>
            </a:solidFill>
            <a:ln>
              <a:noFill/>
            </a:ln>
            <a:extLst>
              <a:ext uri="{91240B29-F687-4F45-9708-019B960494DF}">
                <a14:hiddenLine w="9525">
                  <a:solidFill>
                    <a:srgbClr val="000000"/>
                  </a:solidFill>
                  <a:bevel/>
                  <a:headEnd/>
                  <a:tailEnd/>
                </a14:hiddenLine>
              </a:ext>
            </a:extLst>
          </p:spPr>
          <p:txBody>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endParaRPr altLang="zh-CN" lang="zh-CN">
                <a:solidFill>
                  <a:srgbClr val="000000"/>
                </a:solidFill>
                <a:latin charset="0" pitchFamily="34" typeface="Calibri"/>
                <a:sym charset="0" pitchFamily="34" typeface="Calibri"/>
              </a:endParaRPr>
            </a:p>
          </p:txBody>
        </p:sp>
      </p:grpSp>
      <p:grpSp>
        <p:nvGrpSpPr>
          <p:cNvPr id="17418" name="Group 30"/>
          <p:cNvGrpSpPr/>
          <p:nvPr/>
        </p:nvGrpSpPr>
        <p:grpSpPr>
          <a:xfrm>
            <a:off x="9507538" y="47625"/>
            <a:ext cx="1720850" cy="735013"/>
            <a:chExt cx="1721056" cy="735864"/>
          </a:xfrm>
        </p:grpSpPr>
        <p:sp>
          <p:nvSpPr>
            <p:cNvPr id="17419" name="文本框 59"/>
            <p:cNvSpPr>
              <a:spLocks noChangeArrowheads="1"/>
            </p:cNvSpPr>
            <p:nvPr/>
          </p:nvSpPr>
          <p:spPr bwMode="auto">
            <a:xfrm>
              <a:off x="1" y="0"/>
              <a:ext cx="1721056" cy="518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en-US" b="1" lang="zh-CN" sz="2800">
                  <a:solidFill>
                    <a:schemeClr val="bg1"/>
                  </a:solidFill>
                  <a:latin charset="-122" pitchFamily="34" typeface="微软雅黑"/>
                  <a:ea charset="-122" pitchFamily="34" typeface="微软雅黑"/>
                </a:rPr>
                <a:t>论题总结</a:t>
              </a:r>
            </a:p>
          </p:txBody>
        </p:sp>
        <p:sp>
          <p:nvSpPr>
            <p:cNvPr id="17420" name="矩形 60"/>
            <p:cNvSpPr>
              <a:spLocks noChangeArrowheads="1"/>
            </p:cNvSpPr>
            <p:nvPr/>
          </p:nvSpPr>
          <p:spPr bwMode="auto">
            <a:xfrm>
              <a:off x="387080" y="428087"/>
              <a:ext cx="1333977" cy="30515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zh-CN" lang="en-US" sz="1400">
                  <a:solidFill>
                    <a:schemeClr val="bg1"/>
                  </a:solidFill>
                  <a:latin charset="-122" pitchFamily="34" typeface="微软雅黑"/>
                  <a:ea charset="-122" pitchFamily="34" typeface="微软雅黑"/>
                  <a:sym charset="-122" pitchFamily="34" typeface="微软雅黑"/>
                </a:rPr>
                <a:t>The summary</a:t>
              </a:r>
            </a:p>
          </p:txBody>
        </p:sp>
      </p:grpSp>
    </p:spTree>
  </p:cSld>
  <p:clrMapOvr>
    <a:masterClrMapping/>
  </p:clrMapOvr>
  <p:transition/>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8434" name="图片 1"/>
          <p:cNvPicPr>
            <a:picLocks noChangeArrowheads="1" noChangeAspect="1"/>
          </p:cNvPicPr>
          <p:nvPr/>
        </p:nvPicPr>
        <p:blipFill>
          <a:blip r:embed="rId2">
            <a:extLst>
              <a:ext uri="{28A0092B-C50C-407E-A947-70E740481C1C}">
                <a14:useLocalDpi val="0"/>
              </a:ext>
            </a:extLst>
          </a:blip>
          <a:stretch>
            <a:fillRect/>
          </a:stretch>
        </p:blipFill>
        <p:spPr bwMode="auto">
          <a:xfrm>
            <a:off x="0" y="0"/>
            <a:ext cx="12192000" cy="6858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8435" name="文本框 6"/>
          <p:cNvSpPr>
            <a:spLocks noChangeArrowheads="1"/>
          </p:cNvSpPr>
          <p:nvPr/>
        </p:nvSpPr>
        <p:spPr bwMode="auto">
          <a:xfrm>
            <a:off x="1423988" y="1346200"/>
            <a:ext cx="7278687" cy="762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4400">
                <a:solidFill>
                  <a:srgbClr val="000000"/>
                </a:solidFill>
                <a:latin charset="-122" pitchFamily="34" typeface="微软雅黑"/>
                <a:ea charset="-122" pitchFamily="34" typeface="微软雅黑"/>
                <a:sym charset="-122" pitchFamily="34" typeface="微软雅黑"/>
              </a:rPr>
              <a:t>谢谢各位老师的建议与指正</a:t>
            </a:r>
          </a:p>
        </p:txBody>
      </p:sp>
      <p:sp>
        <p:nvSpPr>
          <p:cNvPr id="18436" name="矩形 7"/>
          <p:cNvSpPr>
            <a:spLocks noChangeArrowheads="1"/>
          </p:cNvSpPr>
          <p:nvPr/>
        </p:nvSpPr>
        <p:spPr bwMode="auto">
          <a:xfrm>
            <a:off x="1423988" y="2117725"/>
            <a:ext cx="5621337"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2000">
                <a:solidFill>
                  <a:srgbClr val="000000"/>
                </a:solidFill>
                <a:latin charset="0" pitchFamily="34" typeface="Calibri"/>
                <a:sym charset="0" pitchFamily="34" typeface="Calibri"/>
              </a:rPr>
              <a:t>Thanks For The Advice And Opinion</a:t>
            </a:r>
          </a:p>
        </p:txBody>
      </p:sp>
      <p:sp>
        <p:nvSpPr>
          <p:cNvPr id="18437" name="矩形 10"/>
          <p:cNvSpPr>
            <a:spLocks noChangeArrowheads="1"/>
          </p:cNvSpPr>
          <p:nvPr/>
        </p:nvSpPr>
        <p:spPr bwMode="auto">
          <a:xfrm>
            <a:off x="1423988" y="736600"/>
            <a:ext cx="989012" cy="304800"/>
          </a:xfrm>
          <a:prstGeom prst="rect">
            <a:avLst/>
          </a:prstGeom>
          <a:solidFill>
            <a:srgbClr val="474747"/>
          </a:solidFill>
          <a:ln>
            <a:noFill/>
          </a:ln>
          <a:extLst>
            <a:ext uri="{91240B29-F687-4F45-9708-019B960494DF}">
              <a14:hiddenLine w="12700">
                <a:solidFill>
                  <a:srgbClr val="42719B"/>
                </a:solidFill>
                <a:bevel/>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r>
              <a:rPr altLang="zh-CN" lang="en-US" sz="2000">
                <a:solidFill>
                  <a:srgbClr val="FFFFFF"/>
                </a:solidFill>
                <a:latin charset="-122" pitchFamily="34" typeface="微软雅黑"/>
                <a:ea charset="-122" pitchFamily="34" typeface="微软雅黑"/>
                <a:sym charset="-122" pitchFamily="34" typeface="微软雅黑"/>
              </a:rPr>
              <a:t>LOGO</a:t>
            </a:r>
          </a:p>
        </p:txBody>
      </p:sp>
      <p:sp>
        <p:nvSpPr>
          <p:cNvPr id="18438" name="文本框 9"/>
          <p:cNvSpPr>
            <a:spLocks noChangeArrowheads="1"/>
          </p:cNvSpPr>
          <p:nvPr/>
        </p:nvSpPr>
        <p:spPr bwMode="auto">
          <a:xfrm>
            <a:off x="1423988" y="2736850"/>
            <a:ext cx="5360987" cy="1005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lnSpc>
                <a:spcPct val="150000"/>
              </a:lnSpc>
            </a:pPr>
            <a:r>
              <a:rPr altLang="en-US" lang="zh-CN" sz="2000">
                <a:solidFill>
                  <a:srgbClr val="000000"/>
                </a:solidFill>
                <a:latin charset="-122" pitchFamily="34" typeface="微软雅黑"/>
                <a:ea charset="-122" pitchFamily="34" typeface="微软雅黑"/>
                <a:sym charset="-122" pitchFamily="34" typeface="微软雅黑"/>
              </a:rPr>
              <a:t>答辩人：优页PPT             </a:t>
            </a:r>
          </a:p>
          <a:p>
            <a:pPr eaLnBrk="1" hangingPunct="1">
              <a:lnSpc>
                <a:spcPct val="150000"/>
              </a:lnSpc>
            </a:pPr>
            <a:r>
              <a:rPr altLang="en-US" lang="zh-CN" sz="2000">
                <a:solidFill>
                  <a:srgbClr val="000000"/>
                </a:solidFill>
                <a:latin charset="-122" pitchFamily="34" typeface="微软雅黑"/>
                <a:ea charset="-122" pitchFamily="34" typeface="微软雅黑"/>
                <a:sym charset="-122" pitchFamily="34" typeface="微软雅黑"/>
              </a:rPr>
              <a:t>导师：都教授</a:t>
            </a:r>
          </a:p>
        </p:txBody>
      </p:sp>
    </p:spTree>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074" name="图片 1"/>
          <p:cNvPicPr>
            <a:picLocks noChangeArrowheads="1" noChangeAspect="1"/>
          </p:cNvPicPr>
          <p:nvPr/>
        </p:nvPicPr>
        <p:blipFill>
          <a:blip r:embed="rId2">
            <a:extLst>
              <a:ext uri="{28A0092B-C50C-407E-A947-70E740481C1C}">
                <a14:useLocalDpi val="0"/>
              </a:ext>
            </a:extLst>
          </a:blip>
          <a:stretch>
            <a:fillRect/>
          </a:stretch>
        </p:blipFill>
        <p:spPr bwMode="auto">
          <a:xfrm>
            <a:off x="0" y="0"/>
            <a:ext cx="12192000" cy="6858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075" name="矩形 2"/>
          <p:cNvSpPr>
            <a:spLocks noChangeArrowheads="1"/>
          </p:cNvSpPr>
          <p:nvPr/>
        </p:nvSpPr>
        <p:spPr bwMode="auto">
          <a:xfrm>
            <a:off x="1660525" y="1873250"/>
            <a:ext cx="860425" cy="3495675"/>
          </a:xfrm>
          <a:prstGeom prst="rect">
            <a:avLst/>
          </a:prstGeom>
          <a:solidFill>
            <a:srgbClr val="1B67BA"/>
          </a:solidFill>
          <a:ln>
            <a:noFill/>
          </a:ln>
          <a:extLst>
            <a:ext uri="{91240B29-F687-4F45-9708-019B960494DF}">
              <a14:hiddenLine w="12700">
                <a:solidFill>
                  <a:srgbClr val="42719B"/>
                </a:solidFill>
                <a:bevel/>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r>
              <a:rPr altLang="zh-CN" b="1" lang="en-US" sz="4400">
                <a:solidFill>
                  <a:schemeClr val="bg1"/>
                </a:solidFill>
                <a:latin charset="-122" pitchFamily="34" typeface="微软雅黑"/>
                <a:ea charset="-122" pitchFamily="34" typeface="微软雅黑"/>
                <a:sym charset="-122" pitchFamily="34" typeface="微软雅黑"/>
              </a:rPr>
              <a:t>CONTENT</a:t>
            </a:r>
          </a:p>
        </p:txBody>
      </p:sp>
      <p:sp>
        <p:nvSpPr>
          <p:cNvPr id="3076" name="文本框 4"/>
          <p:cNvSpPr>
            <a:spLocks noChangeArrowheads="1"/>
          </p:cNvSpPr>
          <p:nvPr/>
        </p:nvSpPr>
        <p:spPr bwMode="auto">
          <a:xfrm>
            <a:off x="5445125" y="1568450"/>
            <a:ext cx="353377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00000"/>
                </a:solidFill>
                <a:latin charset="-122" pitchFamily="34" typeface="微软雅黑"/>
                <a:ea charset="-122" pitchFamily="34" typeface="微软雅黑"/>
                <a:sym charset="-122" pitchFamily="34" typeface="微软雅黑"/>
              </a:rPr>
              <a:t>选题背景及意义</a:t>
            </a:r>
          </a:p>
        </p:txBody>
      </p:sp>
      <p:sp>
        <p:nvSpPr>
          <p:cNvPr id="3077" name="文本框 5"/>
          <p:cNvSpPr>
            <a:spLocks noChangeArrowheads="1"/>
          </p:cNvSpPr>
          <p:nvPr/>
        </p:nvSpPr>
        <p:spPr bwMode="auto">
          <a:xfrm>
            <a:off x="5445125" y="2686050"/>
            <a:ext cx="2960688"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00000"/>
                </a:solidFill>
                <a:latin charset="-122" pitchFamily="34" typeface="微软雅黑"/>
                <a:ea charset="-122" pitchFamily="34" typeface="微软雅黑"/>
              </a:rPr>
              <a:t>论文综述</a:t>
            </a:r>
          </a:p>
        </p:txBody>
      </p:sp>
      <p:sp>
        <p:nvSpPr>
          <p:cNvPr id="3078" name="文本框 6"/>
          <p:cNvSpPr>
            <a:spLocks noChangeArrowheads="1"/>
          </p:cNvSpPr>
          <p:nvPr/>
        </p:nvSpPr>
        <p:spPr bwMode="auto">
          <a:xfrm>
            <a:off x="5445125" y="3749675"/>
            <a:ext cx="319722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00000"/>
                </a:solidFill>
                <a:latin charset="-122" pitchFamily="34" typeface="微软雅黑"/>
                <a:ea charset="-122" pitchFamily="34" typeface="微软雅黑"/>
              </a:rPr>
              <a:t>研究方法</a:t>
            </a:r>
          </a:p>
        </p:txBody>
      </p:sp>
      <p:sp>
        <p:nvSpPr>
          <p:cNvPr id="3079" name="文本框 7"/>
          <p:cNvSpPr>
            <a:spLocks noChangeArrowheads="1"/>
          </p:cNvSpPr>
          <p:nvPr/>
        </p:nvSpPr>
        <p:spPr bwMode="auto">
          <a:xfrm>
            <a:off x="5445125" y="4813300"/>
            <a:ext cx="318135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00000"/>
                </a:solidFill>
                <a:latin charset="-122" pitchFamily="34" typeface="微软雅黑"/>
                <a:ea charset="-122" pitchFamily="34" typeface="微软雅黑"/>
              </a:rPr>
              <a:t>论题总结</a:t>
            </a:r>
          </a:p>
        </p:txBody>
      </p:sp>
      <p:grpSp>
        <p:nvGrpSpPr>
          <p:cNvPr id="3080" name="Group 8"/>
          <p:cNvGrpSpPr/>
          <p:nvPr/>
        </p:nvGrpSpPr>
        <p:grpSpPr>
          <a:xfrm>
            <a:off x="4165600" y="3651250"/>
            <a:ext cx="863600" cy="863600"/>
            <a:chExt cx="1368425" cy="1368425"/>
          </a:xfrm>
        </p:grpSpPr>
        <p:sp>
          <p:nvSpPr>
            <p:cNvPr id="3107" name="Freeform 34"/>
            <p:cNvSpPr>
              <a:spLocks noChangeArrowheads="1"/>
            </p:cNvSpPr>
            <p:nvPr/>
          </p:nvSpPr>
          <p:spPr bwMode="auto">
            <a:xfrm flipH="1">
              <a:off x="0" y="0"/>
              <a:ext cx="1368425" cy="1368425"/>
            </a:xfrm>
            <a:custGeom>
              <a:gdLst>
                <a:gd fmla="*/ 2147483647 w 528" name="T0"/>
                <a:gd fmla="*/ 2147483647 h 528" name="T1"/>
                <a:gd fmla="*/ 2147483647 w 528" name="T2"/>
                <a:gd fmla="*/ 2147483647 h 528" name="T3"/>
                <a:gd fmla="*/ 268680400 w 528" name="T4"/>
                <a:gd fmla="*/ 2147483647 h 528" name="T5"/>
                <a:gd fmla="*/ 0 w 528" name="T6"/>
                <a:gd fmla="*/ 2147483647 h 528" name="T7"/>
                <a:gd fmla="*/ 0 w 528" name="T8"/>
                <a:gd fmla="*/ 268680400 h 528" name="T9"/>
                <a:gd fmla="*/ 268680400 w 528" name="T10"/>
                <a:gd fmla="*/ 0 h 528" name="T11"/>
                <a:gd fmla="*/ 2147483647 w 528" name="T12"/>
                <a:gd fmla="*/ 0 h 528" name="T13"/>
                <a:gd fmla="*/ 2147483647 w 528" name="T14"/>
                <a:gd fmla="*/ 26868040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108" name="Freeform 35"/>
            <p:cNvSpPr>
              <a:spLocks noChangeArrowheads="1"/>
            </p:cNvSpPr>
            <p:nvPr/>
          </p:nvSpPr>
          <p:spPr bwMode="auto">
            <a:xfrm flipH="1">
              <a:off x="509587" y="323850"/>
              <a:ext cx="858838" cy="1044575"/>
            </a:xfrm>
            <a:custGeom>
              <a:gdLst>
                <a:gd fmla="*/ 1837931483 w 331" name="T0"/>
                <a:gd fmla="*/ 0 h 403" name="T1"/>
                <a:gd fmla="*/ 1265680718 w 331" name="T2"/>
                <a:gd fmla="*/ 100776864 h 403" name="T3"/>
                <a:gd fmla="*/ 0 w 331" name="T4"/>
                <a:gd fmla="*/ 1363844294 h 403" name="T5"/>
                <a:gd fmla="*/ 0 w 331" name="T6"/>
                <a:gd fmla="*/ 2147483647 h 403" name="T7"/>
                <a:gd fmla="*/ 269293715 w 331" name="T8"/>
                <a:gd fmla="*/ 2147483647 h 403" name="T9"/>
                <a:gd fmla="*/ 915599148 w 331" name="T10"/>
                <a:gd fmla="*/ 2147483647 h 403" name="T11"/>
                <a:gd fmla="*/ 1905255560 w 331" name="T12"/>
                <a:gd fmla="*/ 1726641003 h 403" name="T13"/>
                <a:gd fmla="*/ 1763874219 w 331" name="T14"/>
                <a:gd fmla="*/ 1572116479 h 403" name="T15"/>
                <a:gd fmla="*/ 2006240379 w 331" name="T16"/>
                <a:gd fmla="*/ 1323536141 h 403" name="T17"/>
                <a:gd fmla="*/ 2147483647 w 331" name="T18"/>
                <a:gd fmla="*/ 262019845 h 403" name="T19"/>
                <a:gd fmla="*/ 1837931483 w 331" name="T20"/>
                <a:gd fmla="*/ 0 h 403"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331" name="T33"/>
                <a:gd fmla="*/ 0 h 403" name="T34"/>
                <a:gd fmla="*/ 331 w 331" name="T35"/>
                <a:gd fmla="*/ 403 h 403"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402" w="331">
                  <a:moveTo>
                    <a:pt x="273" y="0"/>
                  </a:moveTo>
                  <a:cubicBezTo>
                    <a:pt x="188" y="15"/>
                    <a:pt x="188" y="15"/>
                    <a:pt x="188" y="15"/>
                  </a:cubicBezTo>
                  <a:cubicBezTo>
                    <a:pt x="0" y="203"/>
                    <a:pt x="0" y="203"/>
                    <a:pt x="0" y="203"/>
                  </a:cubicBezTo>
                  <a:cubicBezTo>
                    <a:pt x="0" y="363"/>
                    <a:pt x="0" y="363"/>
                    <a:pt x="0" y="363"/>
                  </a:cubicBezTo>
                  <a:cubicBezTo>
                    <a:pt x="0" y="385"/>
                    <a:pt x="18" y="403"/>
                    <a:pt x="40" y="403"/>
                  </a:cubicBezTo>
                  <a:cubicBezTo>
                    <a:pt x="136" y="403"/>
                    <a:pt x="136" y="403"/>
                    <a:pt x="136" y="403"/>
                  </a:cubicBezTo>
                  <a:cubicBezTo>
                    <a:pt x="283" y="257"/>
                    <a:pt x="283" y="257"/>
                    <a:pt x="283" y="257"/>
                  </a:cubicBezTo>
                  <a:cubicBezTo>
                    <a:pt x="262" y="234"/>
                    <a:pt x="262" y="234"/>
                    <a:pt x="262" y="234"/>
                  </a:cubicBezTo>
                  <a:cubicBezTo>
                    <a:pt x="298" y="197"/>
                    <a:pt x="298" y="197"/>
                    <a:pt x="298" y="197"/>
                  </a:cubicBezTo>
                  <a:cubicBezTo>
                    <a:pt x="331" y="39"/>
                    <a:pt x="331" y="39"/>
                    <a:pt x="331" y="39"/>
                  </a:cubicBezTo>
                  <a:cubicBezTo>
                    <a:pt x="273" y="0"/>
                    <a:pt x="273" y="0"/>
                    <a:pt x="273"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109" name="Freeform 36"/>
            <p:cNvSpPr>
              <a:spLocks noChangeArrowheads="1"/>
            </p:cNvSpPr>
            <p:nvPr/>
          </p:nvSpPr>
          <p:spPr bwMode="auto">
            <a:xfrm flipH="1">
              <a:off x="601662" y="892175"/>
              <a:ext cx="206375" cy="123825"/>
            </a:xfrm>
            <a:custGeom>
              <a:gdLst>
                <a:gd fmla="*/ 485799011 w 80" name="T0"/>
                <a:gd fmla="*/ 13308608 h 48" name="T1"/>
                <a:gd fmla="*/ 292810009 w 80" name="T2"/>
                <a:gd fmla="*/ 53239591 h 48" name="T3"/>
                <a:gd fmla="*/ 266192794 w 80" name="T4"/>
                <a:gd fmla="*/ 53239591 h 48" name="T5"/>
                <a:gd fmla="*/ 239572998 w 80" name="T6"/>
                <a:gd fmla="*/ 53239591 h 48" name="T7"/>
                <a:gd fmla="*/ 46583997 w 80" name="T8"/>
                <a:gd fmla="*/ 13308608 h 48" name="T9"/>
                <a:gd fmla="*/ 0 w 80" name="T10"/>
                <a:gd fmla="*/ 0 h 48" name="T11"/>
                <a:gd fmla="*/ 0 w 80" name="T12"/>
                <a:gd fmla="*/ 0 h 48" name="T13"/>
                <a:gd fmla="*/ 266192794 w 80" name="T14"/>
                <a:gd fmla="*/ 319429805 h 48" name="T15"/>
                <a:gd fmla="*/ 532383008 w 80" name="T16"/>
                <a:gd fmla="*/ 0 h 48" name="T17"/>
                <a:gd fmla="*/ 532383008 w 80" name="T18"/>
                <a:gd fmla="*/ 0 h 48" name="T19"/>
                <a:gd fmla="*/ 485799011 w 80" name="T20"/>
                <a:gd fmla="*/ 13308608 h 48"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80" name="T33"/>
                <a:gd fmla="*/ 0 h 48" name="T34"/>
                <a:gd fmla="*/ 80 w 80" name="T35"/>
                <a:gd fmla="*/ 48 h 48"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48" w="80">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110" name="Freeform 37"/>
            <p:cNvSpPr>
              <a:spLocks noChangeArrowheads="1" noEditPoints="1"/>
            </p:cNvSpPr>
            <p:nvPr/>
          </p:nvSpPr>
          <p:spPr bwMode="auto">
            <a:xfrm flipH="1">
              <a:off x="455612" y="290512"/>
              <a:ext cx="498475" cy="581025"/>
            </a:xfrm>
            <a:custGeom>
              <a:gdLst>
                <a:gd fmla="*/ 647077667 w 192" name="T0"/>
                <a:gd fmla="*/ 0 h 224" name="T1"/>
                <a:gd fmla="*/ 0 w 192" name="T2"/>
                <a:gd fmla="*/ 645900073 h 224" name="T3"/>
                <a:gd fmla="*/ 323538833 w 192" name="T4"/>
                <a:gd fmla="*/ 1345622774 h 224" name="T5"/>
                <a:gd fmla="*/ 451605369 w 192" name="T6"/>
                <a:gd fmla="*/ 1473458649 h 224" name="T7"/>
                <a:gd fmla="*/ 606633690 w 192" name="T8"/>
                <a:gd fmla="*/ 1507098440 h 224" name="T9"/>
                <a:gd fmla="*/ 647077667 w 192" name="T10"/>
                <a:gd fmla="*/ 1507098440 h 224" name="T11"/>
                <a:gd fmla="*/ 842547369 w 192" name="T12"/>
                <a:gd fmla="*/ 1466730172 h 224" name="T13"/>
                <a:gd fmla="*/ 970613904 w 192" name="T14"/>
                <a:gd fmla="*/ 1345622774 h 224" name="T15"/>
                <a:gd fmla="*/ 1294152738 w 192" name="T16"/>
                <a:gd fmla="*/ 645900073 h 224" name="T17"/>
                <a:gd fmla="*/ 647077667 w 192" name="T18"/>
                <a:gd fmla="*/ 0 h 224" name="T19"/>
                <a:gd fmla="*/ 761662011 w 192" name="T20"/>
                <a:gd fmla="*/ 269123517 h 224" name="T21"/>
                <a:gd fmla="*/ 208951893 w 192" name="T22"/>
                <a:gd fmla="*/ 814101622 h 224" name="T23"/>
                <a:gd fmla="*/ 208951893 w 192" name="T24"/>
                <a:gd fmla="*/ 861198368 h 224" name="T25"/>
                <a:gd fmla="*/ 161768119 w 192" name="T26"/>
                <a:gd fmla="*/ 659354433 h 224" name="T27"/>
                <a:gd fmla="*/ 667297059 w 192" name="T28"/>
                <a:gd fmla="*/ 161475667 h 224" name="T29"/>
                <a:gd fmla="*/ 1078461047 w 192" name="T30"/>
                <a:gd fmla="*/ 363319601 h 224" name="T31"/>
                <a:gd fmla="*/ 761662011 w 192" name="T32"/>
                <a:gd fmla="*/ 269123517 h 224"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192" name="T51"/>
                <a:gd fmla="*/ 0 h 224" name="T52"/>
                <a:gd fmla="*/ 192 w 192" name="T53"/>
                <a:gd fmla="*/ 224 h 224"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224" w="192">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grpSp>
        <p:nvGrpSpPr>
          <p:cNvPr id="3081" name="Group 13"/>
          <p:cNvGrpSpPr/>
          <p:nvPr/>
        </p:nvGrpSpPr>
        <p:grpSpPr>
          <a:xfrm>
            <a:off x="4165600" y="1470025"/>
            <a:ext cx="863600" cy="863600"/>
            <a:chExt cx="1368425" cy="1368425"/>
          </a:xfrm>
        </p:grpSpPr>
        <p:sp>
          <p:nvSpPr>
            <p:cNvPr id="3104" name="Freeform 39"/>
            <p:cNvSpPr>
              <a:spLocks noChangeArrowheads="1"/>
            </p:cNvSpPr>
            <p:nvPr/>
          </p:nvSpPr>
          <p:spPr bwMode="auto">
            <a:xfrm flipH="1">
              <a:off x="0" y="0"/>
              <a:ext cx="1368425" cy="1368425"/>
            </a:xfrm>
            <a:custGeom>
              <a:gdLst>
                <a:gd fmla="*/ 2147483647 w 528" name="T0"/>
                <a:gd fmla="*/ 2147483647 h 528" name="T1"/>
                <a:gd fmla="*/ 2147483647 w 528" name="T2"/>
                <a:gd fmla="*/ 2147483647 h 528" name="T3"/>
                <a:gd fmla="*/ 268680400 w 528" name="T4"/>
                <a:gd fmla="*/ 2147483647 h 528" name="T5"/>
                <a:gd fmla="*/ 0 w 528" name="T6"/>
                <a:gd fmla="*/ 2147483647 h 528" name="T7"/>
                <a:gd fmla="*/ 0 w 528" name="T8"/>
                <a:gd fmla="*/ 268680400 h 528" name="T9"/>
                <a:gd fmla="*/ 268680400 w 528" name="T10"/>
                <a:gd fmla="*/ 0 h 528" name="T11"/>
                <a:gd fmla="*/ 2147483647 w 528" name="T12"/>
                <a:gd fmla="*/ 0 h 528" name="T13"/>
                <a:gd fmla="*/ 2147483647 w 528" name="T14"/>
                <a:gd fmla="*/ 26868040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105" name="Freeform 40"/>
            <p:cNvSpPr>
              <a:spLocks noChangeArrowheads="1"/>
            </p:cNvSpPr>
            <p:nvPr/>
          </p:nvSpPr>
          <p:spPr bwMode="auto">
            <a:xfrm flipH="1">
              <a:off x="417512" y="401637"/>
              <a:ext cx="950913" cy="966788"/>
            </a:xfrm>
            <a:custGeom>
              <a:gdLst>
                <a:gd fmla="*/ 1215145035 w 367" name="T0"/>
                <a:gd fmla="*/ 0 h 373" name="T1"/>
                <a:gd fmla="*/ 0 w 367" name="T2"/>
                <a:gd fmla="*/ 1209252210 h 373" name="T3"/>
                <a:gd fmla="*/ 0 w 367" name="T4"/>
                <a:gd fmla="*/ 2147483647 h 373" name="T5"/>
                <a:gd fmla="*/ 268540940 w 367" name="T6"/>
                <a:gd fmla="*/ 2147483647 h 373" name="T7"/>
                <a:gd fmla="*/ 1127868322 w 367" name="T8"/>
                <a:gd fmla="*/ 2147483647 h 373" name="T9"/>
                <a:gd fmla="*/ 2147483647 w 367" name="T10"/>
                <a:gd fmla="*/ 1168945185 h 373" name="T11"/>
                <a:gd fmla="*/ 2147483647 w 367" name="T12"/>
                <a:gd fmla="*/ 107489719 h 373" name="T13"/>
                <a:gd fmla="*/ 1215145035 w 367" name="T14"/>
                <a:gd fmla="*/ 0 h 373" name="T15"/>
                <a:gd fmla="*/ 0 60000 65536" name="T16"/>
                <a:gd fmla="*/ 0 60000 65536" name="T17"/>
                <a:gd fmla="*/ 0 60000 65536" name="T18"/>
                <a:gd fmla="*/ 0 60000 65536" name="T19"/>
                <a:gd fmla="*/ 0 60000 65536" name="T20"/>
                <a:gd fmla="*/ 0 60000 65536" name="T21"/>
                <a:gd fmla="*/ 0 60000 65536" name="T22"/>
                <a:gd fmla="*/ 0 60000 65536" name="T23"/>
                <a:gd fmla="*/ 0 w 367" name="T24"/>
                <a:gd fmla="*/ 0 h 373" name="T25"/>
                <a:gd fmla="*/ 367 w 367" name="T26"/>
                <a:gd fmla="*/ 373 h 373"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373" w="367">
                  <a:moveTo>
                    <a:pt x="181" y="0"/>
                  </a:moveTo>
                  <a:cubicBezTo>
                    <a:pt x="0" y="180"/>
                    <a:pt x="0" y="180"/>
                    <a:pt x="0" y="180"/>
                  </a:cubicBezTo>
                  <a:cubicBezTo>
                    <a:pt x="0" y="333"/>
                    <a:pt x="0" y="333"/>
                    <a:pt x="0" y="333"/>
                  </a:cubicBezTo>
                  <a:cubicBezTo>
                    <a:pt x="0" y="355"/>
                    <a:pt x="18" y="373"/>
                    <a:pt x="40" y="373"/>
                  </a:cubicBezTo>
                  <a:cubicBezTo>
                    <a:pt x="168" y="373"/>
                    <a:pt x="168" y="373"/>
                    <a:pt x="168" y="373"/>
                  </a:cubicBezTo>
                  <a:cubicBezTo>
                    <a:pt x="367" y="174"/>
                    <a:pt x="367" y="174"/>
                    <a:pt x="367" y="174"/>
                  </a:cubicBezTo>
                  <a:cubicBezTo>
                    <a:pt x="350" y="16"/>
                    <a:pt x="350" y="16"/>
                    <a:pt x="350" y="16"/>
                  </a:cubicBezTo>
                  <a:cubicBezTo>
                    <a:pt x="181" y="0"/>
                    <a:pt x="181" y="0"/>
                    <a:pt x="181"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106" name="Freeform 41"/>
            <p:cNvSpPr>
              <a:spLocks noChangeArrowheads="1" noEditPoints="1"/>
            </p:cNvSpPr>
            <p:nvPr/>
          </p:nvSpPr>
          <p:spPr bwMode="auto">
            <a:xfrm>
              <a:off x="341312" y="311150"/>
              <a:ext cx="663575" cy="663575"/>
            </a:xfrm>
            <a:custGeom>
              <a:gdLst>
                <a:gd fmla="*/ 860024305 w 256" name="T0"/>
                <a:gd fmla="*/ 0 h 256" name="T1"/>
                <a:gd fmla="*/ 0 w 256" name="T2"/>
                <a:gd fmla="*/ 860024305 h 256" name="T3"/>
                <a:gd fmla="*/ 860024305 w 256" name="T4"/>
                <a:gd fmla="*/ 1720046018 h 256" name="T5"/>
                <a:gd fmla="*/ 1720046018 w 256" name="T6"/>
                <a:gd fmla="*/ 860024305 h 256" name="T7"/>
                <a:gd fmla="*/ 860024305 w 256" name="T8"/>
                <a:gd fmla="*/ 0 h 256" name="T9"/>
                <a:gd fmla="*/ 907055183 w 256" name="T10"/>
                <a:gd fmla="*/ 1343786033 h 256" name="T11"/>
                <a:gd fmla="*/ 799553441 w 256" name="T12"/>
                <a:gd fmla="*/ 1343786033 h 256" name="T13"/>
                <a:gd fmla="*/ 752519971 w 256" name="T14"/>
                <a:gd fmla="*/ 1290033866 h 256" name="T15"/>
                <a:gd fmla="*/ 745801274 w 256" name="T16"/>
                <a:gd fmla="*/ 1182532123 h 256" name="T17"/>
                <a:gd fmla="*/ 799553441 w 256" name="T18"/>
                <a:gd fmla="*/ 1128779956 h 256" name="T19"/>
                <a:gd fmla="*/ 907055183 w 256" name="T20"/>
                <a:gd fmla="*/ 1128779956 h 256" name="T21"/>
                <a:gd fmla="*/ 960807350 w 256" name="T22"/>
                <a:gd fmla="*/ 1182532123 h 256" name="T23"/>
                <a:gd fmla="*/ 967526047 w 256" name="T24"/>
                <a:gd fmla="*/ 1290033866 h 256" name="T25"/>
                <a:gd fmla="*/ 907055183 w 256" name="T26"/>
                <a:gd fmla="*/ 1343786033 h 256" name="T27"/>
                <a:gd fmla="*/ 1142217350 w 256" name="T28"/>
                <a:gd fmla="*/ 732363880 h 256" name="T29"/>
                <a:gd fmla="*/ 1034715608 w 256" name="T30"/>
                <a:gd fmla="*/ 839865622 h 256" name="T31"/>
                <a:gd fmla="*/ 974244744 w 256" name="T32"/>
                <a:gd fmla="*/ 886899093 h 256" name="T33"/>
                <a:gd fmla="*/ 967526047 w 256" name="T34"/>
                <a:gd fmla="*/ 907055183 h 256" name="T35"/>
                <a:gd fmla="*/ 960807350 w 256" name="T36"/>
                <a:gd fmla="*/ 967526047 h 256" name="T37"/>
                <a:gd fmla="*/ 907055183 w 256" name="T38"/>
                <a:gd fmla="*/ 1021278214 h 256" name="T39"/>
                <a:gd fmla="*/ 806272138 w 256" name="T40"/>
                <a:gd fmla="*/ 1021278214 h 256" name="T41"/>
                <a:gd fmla="*/ 752519971 w 256" name="T42"/>
                <a:gd fmla="*/ 967526047 h 256" name="T43"/>
                <a:gd fmla="*/ 752519971 w 256" name="T44"/>
                <a:gd fmla="*/ 940651260 h 256" name="T45"/>
                <a:gd fmla="*/ 772676062 w 256" name="T46"/>
                <a:gd fmla="*/ 833146925 h 256" name="T47"/>
                <a:gd fmla="*/ 826428229 w 256" name="T48"/>
                <a:gd fmla="*/ 759238668 h 256" name="T49"/>
                <a:gd fmla="*/ 900336486 w 256" name="T50"/>
                <a:gd fmla="*/ 698767804 h 256" name="T51"/>
                <a:gd fmla="*/ 960807350 w 256" name="T52"/>
                <a:gd fmla="*/ 645018229 h 256" name="T53"/>
                <a:gd fmla="*/ 967526047 w 256" name="T54"/>
                <a:gd fmla="*/ 624859546 h 256" name="T55"/>
                <a:gd fmla="*/ 940651260 w 256" name="T56"/>
                <a:gd fmla="*/ 577828668 h 256" name="T57"/>
                <a:gd fmla="*/ 860024305 w 256" name="T58"/>
                <a:gd fmla="*/ 557669985 h 256" name="T59"/>
                <a:gd fmla="*/ 786116047 w 256" name="T60"/>
                <a:gd fmla="*/ 577828668 h 256" name="T61"/>
                <a:gd fmla="*/ 745801274 w 256" name="T62"/>
                <a:gd fmla="*/ 651736926 h 256" name="T63"/>
                <a:gd fmla="*/ 692049107 w 256" name="T64"/>
                <a:gd fmla="*/ 698767804 h 256" name="T65"/>
                <a:gd fmla="*/ 692049107 w 256" name="T66"/>
                <a:gd fmla="*/ 698767804 h 256" name="T67"/>
                <a:gd fmla="*/ 584547365 w 256" name="T68"/>
                <a:gd fmla="*/ 685330410 h 256" name="T69"/>
                <a:gd fmla="*/ 544232592 w 256" name="T70"/>
                <a:gd fmla="*/ 665174319 h 256" name="T71"/>
                <a:gd fmla="*/ 537513895 w 256" name="T72"/>
                <a:gd fmla="*/ 624859546 h 256" name="T73"/>
                <a:gd fmla="*/ 638299532 w 256" name="T74"/>
                <a:gd fmla="*/ 443449546 h 256" name="T75"/>
                <a:gd fmla="*/ 860024305 w 256" name="T76"/>
                <a:gd fmla="*/ 376259985 h 256" name="T77"/>
                <a:gd fmla="*/ 1088467775 w 256" name="T78"/>
                <a:gd fmla="*/ 443449546 h 256" name="T79"/>
                <a:gd fmla="*/ 1182532123 w 256" name="T80"/>
                <a:gd fmla="*/ 618140849 h 256" name="T81"/>
                <a:gd fmla="*/ 1142217350 w 256" name="T82"/>
                <a:gd fmla="*/ 732363880 h 25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w 256" name="T126"/>
                <a:gd fmla="*/ 0 h 256" name="T127"/>
                <a:gd fmla="*/ 256 w 256" name="T128"/>
                <a:gd fmla="*/ 256 h 256" name="T129"/>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T129" l="T126" r="T128" t="T127"/>
              <a:pathLst>
                <a:path h="256" w="256">
                  <a:moveTo>
                    <a:pt x="128" y="0"/>
                  </a:moveTo>
                  <a:cubicBezTo>
                    <a:pt x="57" y="0"/>
                    <a:pt x="0" y="57"/>
                    <a:pt x="0" y="128"/>
                  </a:cubicBezTo>
                  <a:cubicBezTo>
                    <a:pt x="0" y="199"/>
                    <a:pt x="57" y="256"/>
                    <a:pt x="128" y="256"/>
                  </a:cubicBezTo>
                  <a:cubicBezTo>
                    <a:pt x="199" y="256"/>
                    <a:pt x="256" y="199"/>
                    <a:pt x="256" y="128"/>
                  </a:cubicBezTo>
                  <a:cubicBezTo>
                    <a:pt x="256" y="57"/>
                    <a:pt x="199" y="0"/>
                    <a:pt x="128" y="0"/>
                  </a:cubicBezTo>
                  <a:close/>
                  <a:moveTo>
                    <a:pt x="135" y="200"/>
                  </a:moveTo>
                  <a:cubicBezTo>
                    <a:pt x="119" y="200"/>
                    <a:pt x="119" y="200"/>
                    <a:pt x="119" y="200"/>
                  </a:cubicBezTo>
                  <a:cubicBezTo>
                    <a:pt x="115" y="200"/>
                    <a:pt x="112" y="196"/>
                    <a:pt x="112" y="192"/>
                  </a:cubicBezTo>
                  <a:cubicBezTo>
                    <a:pt x="111" y="176"/>
                    <a:pt x="111" y="176"/>
                    <a:pt x="111" y="176"/>
                  </a:cubicBezTo>
                  <a:cubicBezTo>
                    <a:pt x="111" y="171"/>
                    <a:pt x="115" y="168"/>
                    <a:pt x="119" y="168"/>
                  </a:cubicBezTo>
                  <a:cubicBezTo>
                    <a:pt x="135" y="168"/>
                    <a:pt x="135" y="168"/>
                    <a:pt x="135" y="168"/>
                  </a:cubicBezTo>
                  <a:cubicBezTo>
                    <a:pt x="140" y="168"/>
                    <a:pt x="143" y="172"/>
                    <a:pt x="143" y="176"/>
                  </a:cubicBezTo>
                  <a:cubicBezTo>
                    <a:pt x="144" y="192"/>
                    <a:pt x="144" y="192"/>
                    <a:pt x="144" y="192"/>
                  </a:cubicBezTo>
                  <a:cubicBezTo>
                    <a:pt x="144" y="196"/>
                    <a:pt x="140" y="200"/>
                    <a:pt x="135" y="200"/>
                  </a:cubicBezTo>
                  <a:close/>
                  <a:moveTo>
                    <a:pt x="170" y="109"/>
                  </a:moveTo>
                  <a:cubicBezTo>
                    <a:pt x="167" y="114"/>
                    <a:pt x="162" y="119"/>
                    <a:pt x="154" y="125"/>
                  </a:cubicBezTo>
                  <a:cubicBezTo>
                    <a:pt x="148" y="130"/>
                    <a:pt x="146" y="132"/>
                    <a:pt x="145" y="132"/>
                  </a:cubicBezTo>
                  <a:cubicBezTo>
                    <a:pt x="145" y="133"/>
                    <a:pt x="144" y="134"/>
                    <a:pt x="144" y="135"/>
                  </a:cubicBezTo>
                  <a:cubicBezTo>
                    <a:pt x="143" y="136"/>
                    <a:pt x="143" y="138"/>
                    <a:pt x="143" y="144"/>
                  </a:cubicBezTo>
                  <a:cubicBezTo>
                    <a:pt x="143" y="149"/>
                    <a:pt x="139" y="152"/>
                    <a:pt x="135" y="152"/>
                  </a:cubicBezTo>
                  <a:cubicBezTo>
                    <a:pt x="120" y="152"/>
                    <a:pt x="120" y="152"/>
                    <a:pt x="120" y="152"/>
                  </a:cubicBezTo>
                  <a:cubicBezTo>
                    <a:pt x="116" y="152"/>
                    <a:pt x="112" y="149"/>
                    <a:pt x="112" y="144"/>
                  </a:cubicBezTo>
                  <a:cubicBezTo>
                    <a:pt x="112" y="140"/>
                    <a:pt x="112" y="140"/>
                    <a:pt x="112" y="140"/>
                  </a:cubicBezTo>
                  <a:cubicBezTo>
                    <a:pt x="112" y="134"/>
                    <a:pt x="113" y="129"/>
                    <a:pt x="115" y="124"/>
                  </a:cubicBezTo>
                  <a:cubicBezTo>
                    <a:pt x="117" y="120"/>
                    <a:pt x="119" y="117"/>
                    <a:pt x="123" y="113"/>
                  </a:cubicBezTo>
                  <a:cubicBezTo>
                    <a:pt x="125" y="111"/>
                    <a:pt x="129" y="108"/>
                    <a:pt x="134" y="104"/>
                  </a:cubicBezTo>
                  <a:cubicBezTo>
                    <a:pt x="141" y="99"/>
                    <a:pt x="142" y="97"/>
                    <a:pt x="143" y="96"/>
                  </a:cubicBezTo>
                  <a:cubicBezTo>
                    <a:pt x="144" y="95"/>
                    <a:pt x="144" y="94"/>
                    <a:pt x="144" y="93"/>
                  </a:cubicBezTo>
                  <a:cubicBezTo>
                    <a:pt x="144" y="92"/>
                    <a:pt x="143" y="89"/>
                    <a:pt x="140" y="86"/>
                  </a:cubicBezTo>
                  <a:cubicBezTo>
                    <a:pt x="137" y="84"/>
                    <a:pt x="132" y="83"/>
                    <a:pt x="128" y="83"/>
                  </a:cubicBezTo>
                  <a:cubicBezTo>
                    <a:pt x="124" y="83"/>
                    <a:pt x="120" y="84"/>
                    <a:pt x="117" y="86"/>
                  </a:cubicBezTo>
                  <a:cubicBezTo>
                    <a:pt x="114" y="88"/>
                    <a:pt x="112" y="92"/>
                    <a:pt x="111" y="97"/>
                  </a:cubicBezTo>
                  <a:cubicBezTo>
                    <a:pt x="111" y="101"/>
                    <a:pt x="107" y="104"/>
                    <a:pt x="103" y="104"/>
                  </a:cubicBezTo>
                  <a:cubicBezTo>
                    <a:pt x="103" y="104"/>
                    <a:pt x="103" y="104"/>
                    <a:pt x="103" y="104"/>
                  </a:cubicBezTo>
                  <a:cubicBezTo>
                    <a:pt x="87" y="102"/>
                    <a:pt x="87" y="102"/>
                    <a:pt x="87" y="102"/>
                  </a:cubicBezTo>
                  <a:cubicBezTo>
                    <a:pt x="85" y="102"/>
                    <a:pt x="83" y="101"/>
                    <a:pt x="81" y="99"/>
                  </a:cubicBezTo>
                  <a:cubicBezTo>
                    <a:pt x="80" y="97"/>
                    <a:pt x="79" y="95"/>
                    <a:pt x="80" y="93"/>
                  </a:cubicBezTo>
                  <a:cubicBezTo>
                    <a:pt x="82" y="81"/>
                    <a:pt x="87" y="72"/>
                    <a:pt x="95" y="66"/>
                  </a:cubicBezTo>
                  <a:cubicBezTo>
                    <a:pt x="104" y="59"/>
                    <a:pt x="115" y="56"/>
                    <a:pt x="128" y="56"/>
                  </a:cubicBezTo>
                  <a:cubicBezTo>
                    <a:pt x="142" y="56"/>
                    <a:pt x="153" y="60"/>
                    <a:pt x="162" y="66"/>
                  </a:cubicBezTo>
                  <a:cubicBezTo>
                    <a:pt x="171" y="73"/>
                    <a:pt x="176" y="82"/>
                    <a:pt x="176" y="92"/>
                  </a:cubicBezTo>
                  <a:cubicBezTo>
                    <a:pt x="176" y="99"/>
                    <a:pt x="174" y="104"/>
                    <a:pt x="170" y="109"/>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grpSp>
        <p:nvGrpSpPr>
          <p:cNvPr id="3082" name="Group 17"/>
          <p:cNvGrpSpPr/>
          <p:nvPr/>
        </p:nvGrpSpPr>
        <p:grpSpPr>
          <a:xfrm flipH="1">
            <a:off x="4165600" y="4714875"/>
            <a:ext cx="863600" cy="863600"/>
            <a:chExt cx="1979613" cy="1981201"/>
          </a:xfrm>
        </p:grpSpPr>
        <p:sp>
          <p:nvSpPr>
            <p:cNvPr id="3098" name="Freeform 106"/>
            <p:cNvSpPr>
              <a:spLocks noChangeArrowheads="1"/>
            </p:cNvSpPr>
            <p:nvPr/>
          </p:nvSpPr>
          <p:spPr bwMode="auto">
            <a:xfrm>
              <a:off x="0" y="0"/>
              <a:ext cx="1979613" cy="1981201"/>
            </a:xfrm>
            <a:custGeom>
              <a:gdLst>
                <a:gd fmla="*/ 2147483647 w 528" name="T0"/>
                <a:gd fmla="*/ 2147483647 h 528" name="T1"/>
                <a:gd fmla="*/ 2147483647 w 528" name="T2"/>
                <a:gd fmla="*/ 2147483647 h 528" name="T3"/>
                <a:gd fmla="*/ 562281328 w 528" name="T4"/>
                <a:gd fmla="*/ 2147483647 h 528" name="T5"/>
                <a:gd fmla="*/ 0 w 528" name="T6"/>
                <a:gd fmla="*/ 2147483647 h 528" name="T7"/>
                <a:gd fmla="*/ 0 w 528" name="T8"/>
                <a:gd fmla="*/ 563182650 h 528" name="T9"/>
                <a:gd fmla="*/ 562281328 w 528" name="T10"/>
                <a:gd fmla="*/ 0 h 528" name="T11"/>
                <a:gd fmla="*/ 2147483647 w 528" name="T12"/>
                <a:gd fmla="*/ 0 h 528" name="T13"/>
                <a:gd fmla="*/ 2147483647 w 528" name="T14"/>
                <a:gd fmla="*/ 56318265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099" name="Freeform 107"/>
            <p:cNvSpPr>
              <a:spLocks noChangeArrowheads="1"/>
            </p:cNvSpPr>
            <p:nvPr/>
          </p:nvSpPr>
          <p:spPr bwMode="auto">
            <a:xfrm>
              <a:off x="0" y="423863"/>
              <a:ext cx="1409700" cy="1557338"/>
            </a:xfrm>
            <a:custGeom>
              <a:gdLst>
                <a:gd fmla="*/ 2147483647 w 376" name="T0"/>
                <a:gd fmla="*/ 0 h 415" name="T1"/>
                <a:gd fmla="*/ 0 w 376" name="T2"/>
                <a:gd fmla="*/ 2147483647 h 415" name="T3"/>
                <a:gd fmla="*/ 0 w 376" name="T4"/>
                <a:gd fmla="*/ 2147483647 h 415" name="T5"/>
                <a:gd fmla="*/ 562260345 w 376" name="T6"/>
                <a:gd fmla="*/ 2147483647 h 415" name="T7"/>
                <a:gd fmla="*/ 2147483647 w 376" name="T8"/>
                <a:gd fmla="*/ 2147483647 h 415" name="T9"/>
                <a:gd fmla="*/ 2147483647 w 376" name="T10"/>
                <a:gd fmla="*/ 2147483647 h 415" name="T11"/>
                <a:gd fmla="*/ 2147483647 w 376" name="T12"/>
                <a:gd fmla="*/ 2147483647 h 415" name="T13"/>
                <a:gd fmla="*/ 2147483647 w 376" name="T14"/>
                <a:gd fmla="*/ 2147483647 h 415" name="T15"/>
                <a:gd fmla="*/ 2147483647 w 376" name="T16"/>
                <a:gd fmla="*/ 2147483647 h 415" name="T17"/>
                <a:gd fmla="*/ 2147483647 w 376" name="T18"/>
                <a:gd fmla="*/ 2147483647 h 415" name="T19"/>
                <a:gd fmla="*/ 2147483647 w 376" name="T20"/>
                <a:gd fmla="*/ 2147483647 h 415" name="T21"/>
                <a:gd fmla="*/ 2147483647 w 376" name="T22"/>
                <a:gd fmla="*/ 2147483647 h 415" name="T23"/>
                <a:gd fmla="*/ 2147483647 w 376" name="T24"/>
                <a:gd fmla="*/ 2147483647 h 415" name="T25"/>
                <a:gd fmla="*/ 2147483647 w 376" name="T26"/>
                <a:gd fmla="*/ 1957420009 h 415" name="T27"/>
                <a:gd fmla="*/ 2147483647 w 376" name="T28"/>
                <a:gd fmla="*/ 1844762553 h 415" name="T29"/>
                <a:gd fmla="*/ 2147483647 w 376" name="T30"/>
                <a:gd fmla="*/ 154904471 h 415" name="T31"/>
                <a:gd fmla="*/ 2147483647 w 376" name="T32"/>
                <a:gd fmla="*/ 0 h 415"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376" name="T51"/>
                <a:gd fmla="*/ 0 h 415" name="T52"/>
                <a:gd fmla="*/ 376 w 376" name="T53"/>
                <a:gd fmla="*/ 415 h 415"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415" w="376">
                  <a:moveTo>
                    <a:pt x="157" y="0"/>
                  </a:moveTo>
                  <a:cubicBezTo>
                    <a:pt x="0" y="157"/>
                    <a:pt x="0" y="157"/>
                    <a:pt x="0" y="157"/>
                  </a:cubicBezTo>
                  <a:cubicBezTo>
                    <a:pt x="0" y="375"/>
                    <a:pt x="0" y="375"/>
                    <a:pt x="0" y="375"/>
                  </a:cubicBezTo>
                  <a:cubicBezTo>
                    <a:pt x="0" y="397"/>
                    <a:pt x="18" y="415"/>
                    <a:pt x="40" y="415"/>
                  </a:cubicBezTo>
                  <a:cubicBezTo>
                    <a:pt x="234" y="415"/>
                    <a:pt x="234" y="415"/>
                    <a:pt x="234" y="415"/>
                  </a:cubicBezTo>
                  <a:cubicBezTo>
                    <a:pt x="372" y="278"/>
                    <a:pt x="372" y="278"/>
                    <a:pt x="372" y="278"/>
                  </a:cubicBezTo>
                  <a:cubicBezTo>
                    <a:pt x="369" y="254"/>
                    <a:pt x="369" y="254"/>
                    <a:pt x="369" y="254"/>
                  </a:cubicBezTo>
                  <a:cubicBezTo>
                    <a:pt x="350" y="261"/>
                    <a:pt x="350" y="261"/>
                    <a:pt x="350" y="261"/>
                  </a:cubicBezTo>
                  <a:cubicBezTo>
                    <a:pt x="376" y="235"/>
                    <a:pt x="376" y="235"/>
                    <a:pt x="376" y="235"/>
                  </a:cubicBezTo>
                  <a:cubicBezTo>
                    <a:pt x="371" y="224"/>
                    <a:pt x="371" y="224"/>
                    <a:pt x="371" y="224"/>
                  </a:cubicBezTo>
                  <a:cubicBezTo>
                    <a:pt x="351" y="212"/>
                    <a:pt x="351" y="212"/>
                    <a:pt x="351" y="212"/>
                  </a:cubicBezTo>
                  <a:cubicBezTo>
                    <a:pt x="376" y="187"/>
                    <a:pt x="376" y="187"/>
                    <a:pt x="376" y="187"/>
                  </a:cubicBezTo>
                  <a:cubicBezTo>
                    <a:pt x="345" y="170"/>
                    <a:pt x="345" y="170"/>
                    <a:pt x="345" y="170"/>
                  </a:cubicBezTo>
                  <a:cubicBezTo>
                    <a:pt x="376" y="139"/>
                    <a:pt x="376" y="139"/>
                    <a:pt x="376" y="139"/>
                  </a:cubicBezTo>
                  <a:cubicBezTo>
                    <a:pt x="368" y="131"/>
                    <a:pt x="368" y="131"/>
                    <a:pt x="368" y="131"/>
                  </a:cubicBezTo>
                  <a:cubicBezTo>
                    <a:pt x="351" y="11"/>
                    <a:pt x="351" y="11"/>
                    <a:pt x="351" y="11"/>
                  </a:cubicBezTo>
                  <a:cubicBezTo>
                    <a:pt x="157" y="0"/>
                    <a:pt x="157" y="0"/>
                    <a:pt x="157"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100" name="Freeform 108"/>
            <p:cNvSpPr>
              <a:spLocks noChangeArrowheads="1"/>
            </p:cNvSpPr>
            <p:nvPr/>
          </p:nvSpPr>
          <p:spPr bwMode="auto">
            <a:xfrm>
              <a:off x="1290638" y="1365251"/>
              <a:ext cx="119063" cy="120650"/>
            </a:xfrm>
            <a:custGeom>
              <a:gdLst>
                <a:gd fmla="*/ 0 w 32" name="T0"/>
                <a:gd fmla="*/ 454888203 h 32" name="T1"/>
                <a:gd fmla="*/ 221501829 w 32" name="T2"/>
                <a:gd fmla="*/ 454888203 h 32" name="T3"/>
                <a:gd fmla="*/ 442999937 w 32" name="T4"/>
                <a:gd fmla="*/ 227444102 h 32" name="T5"/>
                <a:gd fmla="*/ 442999937 w 32" name="T6"/>
                <a:gd fmla="*/ 0 h 32" name="T7"/>
                <a:gd fmla="*/ 0 w 32" name="T8"/>
                <a:gd fmla="*/ 0 h 32" name="T9"/>
                <a:gd fmla="*/ 0 w 32" name="T10"/>
                <a:gd fmla="*/ 454888203 h 32" name="T11"/>
                <a:gd fmla="*/ 0 60000 65536" name="T12"/>
                <a:gd fmla="*/ 0 60000 65536" name="T13"/>
                <a:gd fmla="*/ 0 60000 65536" name="T14"/>
                <a:gd fmla="*/ 0 60000 65536" name="T15"/>
                <a:gd fmla="*/ 0 60000 65536" name="T16"/>
                <a:gd fmla="*/ 0 60000 65536" name="T17"/>
                <a:gd fmla="*/ 0 w 32" name="T18"/>
                <a:gd fmla="*/ 0 h 32" name="T19"/>
                <a:gd fmla="*/ 32 w 32" name="T20"/>
                <a:gd fmla="*/ 32 h 32" name="T21"/>
              </a:gdLst>
              <a:cxnLst>
                <a:cxn ang="T12">
                  <a:pos x="T0" y="T1"/>
                </a:cxn>
                <a:cxn ang="T13">
                  <a:pos x="T2" y="T3"/>
                </a:cxn>
                <a:cxn ang="T14">
                  <a:pos x="T4" y="T5"/>
                </a:cxn>
                <a:cxn ang="T15">
                  <a:pos x="T6" y="T7"/>
                </a:cxn>
                <a:cxn ang="T16">
                  <a:pos x="T8" y="T9"/>
                </a:cxn>
                <a:cxn ang="T17">
                  <a:pos x="T10" y="T11"/>
                </a:cxn>
              </a:cxnLst>
              <a:rect b="T21" l="T18" r="T20" t="T19"/>
              <a:pathLst>
                <a:path h="32" w="32">
                  <a:moveTo>
                    <a:pt x="0" y="32"/>
                  </a:moveTo>
                  <a:cubicBezTo>
                    <a:pt x="16" y="32"/>
                    <a:pt x="16" y="32"/>
                    <a:pt x="16" y="32"/>
                  </a:cubicBezTo>
                  <a:cubicBezTo>
                    <a:pt x="25" y="32"/>
                    <a:pt x="32" y="25"/>
                    <a:pt x="32" y="16"/>
                  </a:cubicBezTo>
                  <a:cubicBezTo>
                    <a:pt x="32" y="0"/>
                    <a:pt x="32" y="0"/>
                    <a:pt x="32" y="0"/>
                  </a:cubicBezTo>
                  <a:cubicBezTo>
                    <a:pt x="0" y="0"/>
                    <a:pt x="0" y="0"/>
                    <a:pt x="0" y="0"/>
                  </a:cubicBezTo>
                  <a:lnTo>
                    <a:pt x="0" y="32"/>
                  </a:ln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101" name="Freeform 109"/>
            <p:cNvSpPr>
              <a:spLocks noChangeArrowheads="1" noEditPoints="1"/>
            </p:cNvSpPr>
            <p:nvPr/>
          </p:nvSpPr>
          <p:spPr bwMode="auto">
            <a:xfrm>
              <a:off x="569913" y="406400"/>
              <a:ext cx="839788" cy="1079501"/>
            </a:xfrm>
            <a:custGeom>
              <a:gdLst>
                <a:gd fmla="*/ 2147483647 w 224" name="T0"/>
                <a:gd fmla="*/ 0 h 288" name="T1"/>
                <a:gd fmla="*/ 224886978 w 224" name="T2"/>
                <a:gd fmla="*/ 0 h 288" name="T3"/>
                <a:gd fmla="*/ 0 w 224" name="T4"/>
                <a:gd fmla="*/ 224791090 h 288" name="T5"/>
                <a:gd fmla="*/ 0 w 224" name="T6"/>
                <a:gd fmla="*/ 2147483647 h 288" name="T7"/>
                <a:gd fmla="*/ 224886978 w 224" name="T8"/>
                <a:gd fmla="*/ 2147483647 h 288" name="T9"/>
                <a:gd fmla="*/ 2147483647 w 224" name="T10"/>
                <a:gd fmla="*/ 2147483647 h 288" name="T11"/>
                <a:gd fmla="*/ 2147483647 w 224" name="T12"/>
                <a:gd fmla="*/ 2023131056 h 288" name="T13"/>
                <a:gd fmla="*/ 2147483647 w 224" name="T14"/>
                <a:gd fmla="*/ 2023131056 h 288" name="T15"/>
                <a:gd fmla="*/ 2147483647 w 224" name="T16"/>
                <a:gd fmla="*/ 224791090 h 288" name="T17"/>
                <a:gd fmla="*/ 2147483647 w 224" name="T18"/>
                <a:gd fmla="*/ 0 h 288" name="T19"/>
                <a:gd fmla="*/ 2147483647 w 224" name="T20"/>
                <a:gd fmla="*/ 1461149583 h 288" name="T21"/>
                <a:gd fmla="*/ 787102550 w 224" name="T22"/>
                <a:gd fmla="*/ 1461149583 h 288" name="T23"/>
                <a:gd fmla="*/ 787102550 w 224" name="T24"/>
                <a:gd fmla="*/ 1236358493 h 288" name="T25"/>
                <a:gd fmla="*/ 2147483647 w 224" name="T26"/>
                <a:gd fmla="*/ 1236358493 h 288" name="T27"/>
                <a:gd fmla="*/ 2147483647 w 224" name="T28"/>
                <a:gd fmla="*/ 1461149583 h 288" name="T29"/>
                <a:gd fmla="*/ 2147483647 w 224" name="T30"/>
                <a:gd fmla="*/ 1011563654 h 288" name="T31"/>
                <a:gd fmla="*/ 787102550 w 224" name="T32"/>
                <a:gd fmla="*/ 1011563654 h 288" name="T33"/>
                <a:gd fmla="*/ 787102550 w 224" name="T34"/>
                <a:gd fmla="*/ 786772564 h 288" name="T35"/>
                <a:gd fmla="*/ 2147483647 w 224" name="T36"/>
                <a:gd fmla="*/ 786772564 h 288" name="T37"/>
                <a:gd fmla="*/ 2147483647 w 224" name="T38"/>
                <a:gd fmla="*/ 1011563654 h 288"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w 224" name="T60"/>
                <a:gd fmla="*/ 0 h 288" name="T61"/>
                <a:gd fmla="*/ 224 w 224" name="T62"/>
                <a:gd fmla="*/ 288 h 288" name="T63"/>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T63" l="T60" r="T62" t="T61"/>
              <a:pathLst>
                <a:path h="288" w="224">
                  <a:moveTo>
                    <a:pt x="208" y="0"/>
                  </a:moveTo>
                  <a:cubicBezTo>
                    <a:pt x="16" y="0"/>
                    <a:pt x="16" y="0"/>
                    <a:pt x="16" y="0"/>
                  </a:cubicBezTo>
                  <a:cubicBezTo>
                    <a:pt x="7" y="0"/>
                    <a:pt x="0" y="7"/>
                    <a:pt x="0" y="16"/>
                  </a:cubicBezTo>
                  <a:cubicBezTo>
                    <a:pt x="0" y="272"/>
                    <a:pt x="0" y="272"/>
                    <a:pt x="0" y="272"/>
                  </a:cubicBezTo>
                  <a:cubicBezTo>
                    <a:pt x="0" y="281"/>
                    <a:pt x="7" y="288"/>
                    <a:pt x="16" y="288"/>
                  </a:cubicBezTo>
                  <a:cubicBezTo>
                    <a:pt x="176" y="288"/>
                    <a:pt x="176" y="288"/>
                    <a:pt x="176" y="288"/>
                  </a:cubicBezTo>
                  <a:cubicBezTo>
                    <a:pt x="176" y="144"/>
                    <a:pt x="176" y="144"/>
                    <a:pt x="176" y="144"/>
                  </a:cubicBezTo>
                  <a:cubicBezTo>
                    <a:pt x="224" y="144"/>
                    <a:pt x="224" y="144"/>
                    <a:pt x="224" y="144"/>
                  </a:cubicBezTo>
                  <a:cubicBezTo>
                    <a:pt x="224" y="16"/>
                    <a:pt x="224" y="16"/>
                    <a:pt x="224" y="16"/>
                  </a:cubicBezTo>
                  <a:cubicBezTo>
                    <a:pt x="224" y="7"/>
                    <a:pt x="217" y="0"/>
                    <a:pt x="208" y="0"/>
                  </a:cubicBezTo>
                  <a:close/>
                  <a:moveTo>
                    <a:pt x="168" y="104"/>
                  </a:moveTo>
                  <a:cubicBezTo>
                    <a:pt x="56" y="104"/>
                    <a:pt x="56" y="104"/>
                    <a:pt x="56" y="104"/>
                  </a:cubicBezTo>
                  <a:cubicBezTo>
                    <a:pt x="56" y="88"/>
                    <a:pt x="56" y="88"/>
                    <a:pt x="56" y="88"/>
                  </a:cubicBezTo>
                  <a:cubicBezTo>
                    <a:pt x="168" y="88"/>
                    <a:pt x="168" y="88"/>
                    <a:pt x="168" y="88"/>
                  </a:cubicBezTo>
                  <a:lnTo>
                    <a:pt x="168" y="104"/>
                  </a:lnTo>
                  <a:close/>
                  <a:moveTo>
                    <a:pt x="168" y="72"/>
                  </a:moveTo>
                  <a:cubicBezTo>
                    <a:pt x="56" y="72"/>
                    <a:pt x="56" y="72"/>
                    <a:pt x="56" y="72"/>
                  </a:cubicBezTo>
                  <a:cubicBezTo>
                    <a:pt x="56" y="56"/>
                    <a:pt x="56" y="56"/>
                    <a:pt x="56" y="56"/>
                  </a:cubicBezTo>
                  <a:cubicBezTo>
                    <a:pt x="168" y="56"/>
                    <a:pt x="168" y="56"/>
                    <a:pt x="168" y="56"/>
                  </a:cubicBezTo>
                  <a:lnTo>
                    <a:pt x="168" y="72"/>
                  </a:ln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102" name="Rectangle 110"/>
            <p:cNvSpPr>
              <a:spLocks noChangeArrowheads="1"/>
            </p:cNvSpPr>
            <p:nvPr/>
          </p:nvSpPr>
          <p:spPr bwMode="auto">
            <a:xfrm>
              <a:off x="1290638" y="1006476"/>
              <a:ext cx="119063" cy="119063"/>
            </a:xfrm>
            <a:prstGeom prst="rect">
              <a:avLst/>
            </a:prstGeom>
            <a:solidFill>
              <a:srgbClr val="FFFFFF"/>
            </a:solidFill>
            <a:ln>
              <a:noFill/>
            </a:ln>
            <a:extLst>
              <a:ext uri="{91240B29-F687-4F45-9708-019B960494DF}">
                <a14:hiddenLine w="9525">
                  <a:solidFill>
                    <a:srgbClr val="000000"/>
                  </a:solidFill>
                  <a:bevel/>
                  <a:headEnd/>
                  <a:tailEnd/>
                </a14:hiddenLine>
              </a:ext>
            </a:extLst>
          </p:spPr>
          <p:txBody>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endParaRPr altLang="zh-CN" lang="zh-CN">
                <a:solidFill>
                  <a:srgbClr val="000000"/>
                </a:solidFill>
                <a:latin charset="0" pitchFamily="34" typeface="Calibri"/>
                <a:sym charset="0" pitchFamily="34" typeface="Calibri"/>
              </a:endParaRPr>
            </a:p>
          </p:txBody>
        </p:sp>
        <p:sp>
          <p:nvSpPr>
            <p:cNvPr id="3103" name="Rectangle 111"/>
            <p:cNvSpPr>
              <a:spLocks noChangeArrowheads="1"/>
            </p:cNvSpPr>
            <p:nvPr/>
          </p:nvSpPr>
          <p:spPr bwMode="auto">
            <a:xfrm>
              <a:off x="1290638" y="1185863"/>
              <a:ext cx="119063" cy="120650"/>
            </a:xfrm>
            <a:prstGeom prst="rect">
              <a:avLst/>
            </a:prstGeom>
            <a:solidFill>
              <a:srgbClr val="FFFFFF"/>
            </a:solidFill>
            <a:ln>
              <a:noFill/>
            </a:ln>
            <a:extLst>
              <a:ext uri="{91240B29-F687-4F45-9708-019B960494DF}">
                <a14:hiddenLine w="9525">
                  <a:solidFill>
                    <a:srgbClr val="000000"/>
                  </a:solidFill>
                  <a:bevel/>
                  <a:headEnd/>
                  <a:tailEnd/>
                </a14:hiddenLine>
              </a:ext>
            </a:extLst>
          </p:spPr>
          <p:txBody>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endParaRPr altLang="zh-CN" lang="zh-CN">
                <a:solidFill>
                  <a:srgbClr val="000000"/>
                </a:solidFill>
                <a:latin charset="0" pitchFamily="34" typeface="Calibri"/>
                <a:sym charset="0" pitchFamily="34" typeface="Calibri"/>
              </a:endParaRPr>
            </a:p>
          </p:txBody>
        </p:sp>
      </p:grpSp>
      <p:grpSp>
        <p:nvGrpSpPr>
          <p:cNvPr id="3083" name="Group 24"/>
          <p:cNvGrpSpPr/>
          <p:nvPr/>
        </p:nvGrpSpPr>
        <p:grpSpPr>
          <a:xfrm flipH="1">
            <a:off x="4165600" y="2586038"/>
            <a:ext cx="863600" cy="865187"/>
            <a:chExt cx="1979613" cy="1981201"/>
          </a:xfrm>
        </p:grpSpPr>
        <p:sp>
          <p:nvSpPr>
            <p:cNvPr id="3095" name="Freeform 117"/>
            <p:cNvSpPr>
              <a:spLocks noChangeArrowheads="1"/>
            </p:cNvSpPr>
            <p:nvPr/>
          </p:nvSpPr>
          <p:spPr bwMode="auto">
            <a:xfrm>
              <a:off x="0" y="0"/>
              <a:ext cx="1979613" cy="1981201"/>
            </a:xfrm>
            <a:custGeom>
              <a:gdLst>
                <a:gd fmla="*/ 2147483647 w 528" name="T0"/>
                <a:gd fmla="*/ 2147483647 h 528" name="T1"/>
                <a:gd fmla="*/ 2147483647 w 528" name="T2"/>
                <a:gd fmla="*/ 2147483647 h 528" name="T3"/>
                <a:gd fmla="*/ 562281328 w 528" name="T4"/>
                <a:gd fmla="*/ 2147483647 h 528" name="T5"/>
                <a:gd fmla="*/ 0 w 528" name="T6"/>
                <a:gd fmla="*/ 2147483647 h 528" name="T7"/>
                <a:gd fmla="*/ 0 w 528" name="T8"/>
                <a:gd fmla="*/ 563182650 h 528" name="T9"/>
                <a:gd fmla="*/ 562281328 w 528" name="T10"/>
                <a:gd fmla="*/ 0 h 528" name="T11"/>
                <a:gd fmla="*/ 2147483647 w 528" name="T12"/>
                <a:gd fmla="*/ 0 h 528" name="T13"/>
                <a:gd fmla="*/ 2147483647 w 528" name="T14"/>
                <a:gd fmla="*/ 56318265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096" name="Freeform 118"/>
            <p:cNvSpPr>
              <a:spLocks noChangeArrowheads="1"/>
            </p:cNvSpPr>
            <p:nvPr/>
          </p:nvSpPr>
          <p:spPr bwMode="auto">
            <a:xfrm>
              <a:off x="0" y="503238"/>
              <a:ext cx="1435100" cy="1477963"/>
            </a:xfrm>
            <a:custGeom>
              <a:gdLst>
                <a:gd fmla="*/ 2147483647 w 383" name="T0"/>
                <a:gd fmla="*/ 0 h 394" name="T1"/>
                <a:gd fmla="*/ 2147483647 w 383" name="T2"/>
                <a:gd fmla="*/ 1210132847 h 394" name="T3"/>
                <a:gd fmla="*/ 0 w 383" name="T4"/>
                <a:gd fmla="*/ 2147483647 h 394" name="T5"/>
                <a:gd fmla="*/ 0 w 383" name="T6"/>
                <a:gd fmla="*/ 2147483647 h 394" name="T7"/>
                <a:gd fmla="*/ 561599969 w 383" name="T8"/>
                <a:gd fmla="*/ 2147483647 h 394" name="T9"/>
                <a:gd fmla="*/ 1319759926 w 383" name="T10"/>
                <a:gd fmla="*/ 2147483647 h 394" name="T11"/>
                <a:gd fmla="*/ 2147483647 w 383" name="T12"/>
                <a:gd fmla="*/ 2147483647 h 394" name="T13"/>
                <a:gd fmla="*/ 2147483647 w 383" name="T14"/>
                <a:gd fmla="*/ 1097563833 h 394" name="T15"/>
                <a:gd fmla="*/ 2147483647 w 383" name="T16"/>
                <a:gd fmla="*/ 323640136 h 394" name="T17"/>
                <a:gd fmla="*/ 2147483647 w 383" name="T18"/>
                <a:gd fmla="*/ 0 h 394"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383" name="T30"/>
                <a:gd fmla="*/ 0 h 394" name="T31"/>
                <a:gd fmla="*/ 383 w 383" name="T32"/>
                <a:gd fmla="*/ 394 h 394"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394" w="383">
                  <a:moveTo>
                    <a:pt x="307" y="0"/>
                  </a:moveTo>
                  <a:cubicBezTo>
                    <a:pt x="199" y="86"/>
                    <a:pt x="199" y="86"/>
                    <a:pt x="199" y="86"/>
                  </a:cubicBezTo>
                  <a:cubicBezTo>
                    <a:pt x="0" y="285"/>
                    <a:pt x="0" y="285"/>
                    <a:pt x="0" y="285"/>
                  </a:cubicBezTo>
                  <a:cubicBezTo>
                    <a:pt x="0" y="354"/>
                    <a:pt x="0" y="354"/>
                    <a:pt x="0" y="354"/>
                  </a:cubicBezTo>
                  <a:cubicBezTo>
                    <a:pt x="0" y="376"/>
                    <a:pt x="18" y="394"/>
                    <a:pt x="40" y="394"/>
                  </a:cubicBezTo>
                  <a:cubicBezTo>
                    <a:pt x="94" y="394"/>
                    <a:pt x="94" y="394"/>
                    <a:pt x="94" y="394"/>
                  </a:cubicBezTo>
                  <a:cubicBezTo>
                    <a:pt x="313" y="175"/>
                    <a:pt x="313" y="175"/>
                    <a:pt x="313" y="175"/>
                  </a:cubicBezTo>
                  <a:cubicBezTo>
                    <a:pt x="383" y="78"/>
                    <a:pt x="383" y="78"/>
                    <a:pt x="383" y="78"/>
                  </a:cubicBezTo>
                  <a:cubicBezTo>
                    <a:pt x="368" y="23"/>
                    <a:pt x="368" y="23"/>
                    <a:pt x="368" y="23"/>
                  </a:cubicBezTo>
                  <a:cubicBezTo>
                    <a:pt x="307" y="0"/>
                    <a:pt x="307" y="0"/>
                    <a:pt x="307"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3097" name="Freeform 119"/>
            <p:cNvSpPr>
              <a:spLocks noChangeArrowheads="1"/>
            </p:cNvSpPr>
            <p:nvPr/>
          </p:nvSpPr>
          <p:spPr bwMode="auto">
            <a:xfrm>
              <a:off x="460375" y="469900"/>
              <a:ext cx="1009650" cy="925513"/>
            </a:xfrm>
            <a:custGeom>
              <a:gdLst>
                <a:gd fmla="*/ 2147483647 w 269" name="T0"/>
                <a:gd fmla="*/ 0 h 247" name="T1"/>
                <a:gd fmla="*/ 2147483647 w 269" name="T2"/>
                <a:gd fmla="*/ 0 h 247" name="T3"/>
                <a:gd fmla="*/ 2028615804 w 269" name="T4"/>
                <a:gd fmla="*/ 336961672 h 247" name="T5"/>
                <a:gd fmla="*/ 295838710 w 269" name="T6"/>
                <a:gd fmla="*/ 2106017946 h 247" name="T7"/>
                <a:gd fmla="*/ 295838710 w 269" name="T8"/>
                <a:gd fmla="*/ 2147483647 h 247" name="T9"/>
                <a:gd fmla="*/ 845257211 w 269" name="T10"/>
                <a:gd fmla="*/ 2147483647 h 247" name="T11"/>
                <a:gd fmla="*/ 1394671958 w 269" name="T12"/>
                <a:gd fmla="*/ 2147483647 h 247" name="T13"/>
                <a:gd fmla="*/ 2147483647 w 269" name="T14"/>
                <a:gd fmla="*/ 1558455229 h 247" name="T15"/>
                <a:gd fmla="*/ 2147483647 w 269" name="T16"/>
                <a:gd fmla="*/ 659887022 h 247" name="T17"/>
                <a:gd fmla="*/ 2147483647 w 269" name="T18"/>
                <a:gd fmla="*/ 519486325 h 247" name="T19"/>
                <a:gd fmla="*/ 2147483647 w 269" name="T20"/>
                <a:gd fmla="*/ 744127440 h 247" name="T21"/>
                <a:gd fmla="*/ 648030153 w 269" name="T22"/>
                <a:gd fmla="*/ 2147483647 h 247" name="T23"/>
                <a:gd fmla="*/ 648030153 w 269" name="T24"/>
                <a:gd fmla="*/ 2147483647 h 247" name="T25"/>
                <a:gd fmla="*/ 732555499 w 269" name="T26"/>
                <a:gd fmla="*/ 2147483647 h 247" name="T27"/>
                <a:gd fmla="*/ 802994538 w 269" name="T28"/>
                <a:gd fmla="*/ 2147483647 h 247" name="T29"/>
                <a:gd fmla="*/ 2147483647 w 269" name="T30"/>
                <a:gd fmla="*/ 912608276 h 247" name="T31"/>
                <a:gd fmla="*/ 2147483647 w 269" name="T32"/>
                <a:gd fmla="*/ 744127440 h 247" name="T33"/>
                <a:gd fmla="*/ 2147483647 w 269" name="T34"/>
                <a:gd fmla="*/ 828367858 h 247" name="T35"/>
                <a:gd fmla="*/ 2147483647 w 269" name="T36"/>
                <a:gd fmla="*/ 1389974392 h 247" name="T37"/>
                <a:gd fmla="*/ 1239707573 w 269" name="T38"/>
                <a:gd fmla="*/ 2147483647 h 247" name="T39"/>
                <a:gd fmla="*/ 845257211 w 269" name="T40"/>
                <a:gd fmla="*/ 2147483647 h 247" name="T41"/>
                <a:gd fmla="*/ 450803095 w 269" name="T42"/>
                <a:gd fmla="*/ 2147483647 h 247" name="T43"/>
                <a:gd fmla="*/ 450803095 w 269" name="T44"/>
                <a:gd fmla="*/ 2147483647 h 247" name="T45"/>
                <a:gd fmla="*/ 2147483647 w 269" name="T46"/>
                <a:gd fmla="*/ 491406186 h 247" name="T47"/>
                <a:gd fmla="*/ 2147483647 w 269" name="T48"/>
                <a:gd fmla="*/ 224641115 h 247" name="T49"/>
                <a:gd fmla="*/ 2147483647 w 269" name="T50"/>
                <a:gd fmla="*/ 224641115 h 247" name="T51"/>
                <a:gd fmla="*/ 2147483647 w 269" name="T52"/>
                <a:gd fmla="*/ 505446256 h 247" name="T53"/>
                <a:gd fmla="*/ 2147483647 w 269" name="T54"/>
                <a:gd fmla="*/ 1081089112 h 247" name="T55"/>
                <a:gd fmla="*/ 2147483647 w 269" name="T56"/>
                <a:gd fmla="*/ 1628655577 h 247" name="T57"/>
                <a:gd fmla="*/ 2147483647 w 269" name="T58"/>
                <a:gd fmla="*/ 2147483647 h 247" name="T59"/>
                <a:gd fmla="*/ 2147483647 w 269" name="T60"/>
                <a:gd fmla="*/ 2147483647 h 247" name="T61"/>
                <a:gd fmla="*/ 2147483647 w 269" name="T62"/>
                <a:gd fmla="*/ 2147483647 h 247" name="T63"/>
                <a:gd fmla="*/ 2147483647 w 269" name="T64"/>
                <a:gd fmla="*/ 2147483647 h 247" name="T65"/>
                <a:gd fmla="*/ 2147483647 w 269" name="T66"/>
                <a:gd fmla="*/ 1797136413 h 247" name="T67"/>
                <a:gd fmla="*/ 2147483647 w 269" name="T68"/>
                <a:gd fmla="*/ 1095129182 h 247" name="T69"/>
                <a:gd fmla="*/ 2147483647 w 269" name="T70"/>
                <a:gd fmla="*/ 336961672 h 247" name="T71"/>
                <a:gd fmla="*/ 2147483647 w 269" name="T72"/>
                <a:gd fmla="*/ 0 h 247"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w 269" name="T111"/>
                <a:gd fmla="*/ 0 h 247" name="T112"/>
                <a:gd fmla="*/ 269 w 269" name="T113"/>
                <a:gd fmla="*/ 247 h 247" name="T114"/>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T114" l="T111" r="T113" t="T112"/>
              <a:pathLst>
                <a:path h="246" w="269">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sp>
        <p:nvSpPr>
          <p:cNvPr id="3084" name="矩形 28"/>
          <p:cNvSpPr>
            <a:spLocks noChangeArrowheads="1"/>
          </p:cNvSpPr>
          <p:nvPr/>
        </p:nvSpPr>
        <p:spPr bwMode="auto">
          <a:xfrm>
            <a:off x="5445125" y="1993900"/>
            <a:ext cx="3400743"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2B2B2B"/>
                </a:solidFill>
                <a:latin charset="-122" pitchFamily="34" typeface="微软雅黑"/>
                <a:ea charset="-122" pitchFamily="34" typeface="微软雅黑"/>
                <a:sym charset="-122" pitchFamily="34" typeface="微软雅黑"/>
              </a:rPr>
              <a:t>The background and significance</a:t>
            </a:r>
          </a:p>
        </p:txBody>
      </p:sp>
      <p:sp>
        <p:nvSpPr>
          <p:cNvPr id="3085" name="矩形 29"/>
          <p:cNvSpPr>
            <a:spLocks noChangeArrowheads="1"/>
          </p:cNvSpPr>
          <p:nvPr/>
        </p:nvSpPr>
        <p:spPr bwMode="auto">
          <a:xfrm>
            <a:off x="5445125" y="3119438"/>
            <a:ext cx="1945005"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2B2B2B"/>
                </a:solidFill>
                <a:latin charset="-122" pitchFamily="34" typeface="微软雅黑"/>
                <a:ea charset="-122" pitchFamily="34" typeface="微软雅黑"/>
                <a:sym charset="-122" pitchFamily="34" typeface="微软雅黑"/>
              </a:rPr>
              <a:t>The Paper reviews</a:t>
            </a:r>
          </a:p>
        </p:txBody>
      </p:sp>
      <p:sp>
        <p:nvSpPr>
          <p:cNvPr id="3086" name="矩形 30"/>
          <p:cNvSpPr>
            <a:spLocks noChangeArrowheads="1"/>
          </p:cNvSpPr>
          <p:nvPr/>
        </p:nvSpPr>
        <p:spPr bwMode="auto">
          <a:xfrm>
            <a:off x="5445125" y="4179888"/>
            <a:ext cx="23418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2B2B2B"/>
                </a:solidFill>
                <a:latin charset="-122" pitchFamily="34" typeface="微软雅黑"/>
                <a:ea charset="-122" pitchFamily="34" typeface="微软雅黑"/>
                <a:sym charset="-122" pitchFamily="34" typeface="微软雅黑"/>
              </a:rPr>
              <a:t>The research methods</a:t>
            </a:r>
          </a:p>
        </p:txBody>
      </p:sp>
      <p:sp>
        <p:nvSpPr>
          <p:cNvPr id="3087" name="矩形 31"/>
          <p:cNvSpPr>
            <a:spLocks noChangeArrowheads="1"/>
          </p:cNvSpPr>
          <p:nvPr/>
        </p:nvSpPr>
        <p:spPr bwMode="auto">
          <a:xfrm>
            <a:off x="5445125" y="5241925"/>
            <a:ext cx="1498917"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2B2B2B"/>
                </a:solidFill>
                <a:latin charset="-122" pitchFamily="34" typeface="微软雅黑"/>
                <a:ea charset="-122" pitchFamily="34" typeface="微软雅黑"/>
                <a:sym charset="-122" pitchFamily="34" typeface="微软雅黑"/>
              </a:rPr>
              <a:t>The summary</a:t>
            </a:r>
          </a:p>
        </p:txBody>
      </p:sp>
      <p:grpSp>
        <p:nvGrpSpPr>
          <p:cNvPr id="3088" name="Group 32"/>
          <p:cNvGrpSpPr/>
          <p:nvPr/>
        </p:nvGrpSpPr>
        <p:grpSpPr>
          <a:xfrm>
            <a:off x="2533650" y="1906588"/>
            <a:ext cx="1631950" cy="3360737"/>
            <a:chExt cx="1631222" cy="3361722"/>
          </a:xfrm>
        </p:grpSpPr>
        <p:sp>
          <p:nvSpPr>
            <p:cNvPr id="3089" name="直接连接符 3"/>
            <p:cNvSpPr>
              <a:spLocks noChangeShapeType="1"/>
            </p:cNvSpPr>
            <p:nvPr/>
          </p:nvSpPr>
          <p:spPr bwMode="auto">
            <a:xfrm>
              <a:off x="815611" y="0"/>
              <a:ext cx="815611" cy="1"/>
            </a:xfrm>
            <a:prstGeom prst="line">
              <a:avLst/>
            </a:prstGeom>
            <a:noFill/>
            <a:ln w="19050">
              <a:solidFill>
                <a:schemeClr val="accent1"/>
              </a:solidFill>
              <a:bevel/>
            </a:ln>
            <a:extLst>
              <a:ext uri="{909E8E84-426E-40DD-AFC4-6F175D3DCCD1}">
                <a14:hiddenFill>
                  <a:noFill/>
                </a14:hiddenFill>
              </a:ext>
            </a:extLst>
          </p:spPr>
          <p:txBody>
            <a:bodyPr/>
            <a:lstStyle/>
            <a:p>
              <a:endParaRPr altLang="en-US" lang="zh-CN"/>
            </a:p>
          </p:txBody>
        </p:sp>
        <p:sp>
          <p:nvSpPr>
            <p:cNvPr id="3090" name="直接连接符 32"/>
            <p:cNvSpPr>
              <a:spLocks noChangeShapeType="1"/>
            </p:cNvSpPr>
            <p:nvPr/>
          </p:nvSpPr>
          <p:spPr bwMode="auto">
            <a:xfrm>
              <a:off x="815611" y="1101687"/>
              <a:ext cx="815611" cy="1"/>
            </a:xfrm>
            <a:prstGeom prst="line">
              <a:avLst/>
            </a:prstGeom>
            <a:noFill/>
            <a:ln w="19050">
              <a:solidFill>
                <a:schemeClr val="accent1"/>
              </a:solidFill>
              <a:bevel/>
            </a:ln>
            <a:extLst>
              <a:ext uri="{909E8E84-426E-40DD-AFC4-6F175D3DCCD1}">
                <a14:hiddenFill>
                  <a:noFill/>
                </a14:hiddenFill>
              </a:ext>
            </a:extLst>
          </p:spPr>
          <p:txBody>
            <a:bodyPr/>
            <a:lstStyle/>
            <a:p>
              <a:endParaRPr altLang="en-US" lang="zh-CN"/>
            </a:p>
          </p:txBody>
        </p:sp>
        <p:sp>
          <p:nvSpPr>
            <p:cNvPr id="3091" name="直接连接符 33"/>
            <p:cNvSpPr>
              <a:spLocks noChangeShapeType="1"/>
            </p:cNvSpPr>
            <p:nvPr/>
          </p:nvSpPr>
          <p:spPr bwMode="auto">
            <a:xfrm>
              <a:off x="815611" y="2208882"/>
              <a:ext cx="815611" cy="1"/>
            </a:xfrm>
            <a:prstGeom prst="line">
              <a:avLst/>
            </a:prstGeom>
            <a:noFill/>
            <a:ln w="19050">
              <a:solidFill>
                <a:schemeClr val="accent1"/>
              </a:solidFill>
              <a:bevel/>
            </a:ln>
            <a:extLst>
              <a:ext uri="{909E8E84-426E-40DD-AFC4-6F175D3DCCD1}">
                <a14:hiddenFill>
                  <a:noFill/>
                </a14:hiddenFill>
              </a:ext>
            </a:extLst>
          </p:spPr>
          <p:txBody>
            <a:bodyPr/>
            <a:lstStyle/>
            <a:p>
              <a:endParaRPr altLang="en-US" lang="zh-CN"/>
            </a:p>
          </p:txBody>
        </p:sp>
        <p:sp>
          <p:nvSpPr>
            <p:cNvPr id="3092" name="直接连接符 34"/>
            <p:cNvSpPr>
              <a:spLocks noChangeShapeType="1"/>
            </p:cNvSpPr>
            <p:nvPr/>
          </p:nvSpPr>
          <p:spPr bwMode="auto">
            <a:xfrm>
              <a:off x="815611" y="3361722"/>
              <a:ext cx="815611" cy="1"/>
            </a:xfrm>
            <a:prstGeom prst="line">
              <a:avLst/>
            </a:prstGeom>
            <a:noFill/>
            <a:ln w="19050">
              <a:solidFill>
                <a:schemeClr val="accent1"/>
              </a:solidFill>
              <a:bevel/>
            </a:ln>
            <a:extLst>
              <a:ext uri="{909E8E84-426E-40DD-AFC4-6F175D3DCCD1}">
                <a14:hiddenFill>
                  <a:noFill/>
                </a14:hiddenFill>
              </a:ext>
            </a:extLst>
          </p:spPr>
          <p:txBody>
            <a:bodyPr/>
            <a:lstStyle/>
            <a:p>
              <a:endParaRPr altLang="en-US" lang="zh-CN"/>
            </a:p>
          </p:txBody>
        </p:sp>
        <p:sp>
          <p:nvSpPr>
            <p:cNvPr id="3093" name="直接连接符 35"/>
            <p:cNvSpPr>
              <a:spLocks noChangeShapeType="1"/>
            </p:cNvSpPr>
            <p:nvPr/>
          </p:nvSpPr>
          <p:spPr bwMode="auto">
            <a:xfrm>
              <a:off x="0" y="1696598"/>
              <a:ext cx="815611" cy="1"/>
            </a:xfrm>
            <a:prstGeom prst="line">
              <a:avLst/>
            </a:prstGeom>
            <a:noFill/>
            <a:ln w="19050">
              <a:solidFill>
                <a:schemeClr val="accent1"/>
              </a:solidFill>
              <a:bevel/>
            </a:ln>
            <a:extLst>
              <a:ext uri="{909E8E84-426E-40DD-AFC4-6F175D3DCCD1}">
                <a14:hiddenFill>
                  <a:noFill/>
                </a14:hiddenFill>
              </a:ext>
            </a:extLst>
          </p:spPr>
          <p:txBody>
            <a:bodyPr/>
            <a:lstStyle/>
            <a:p>
              <a:endParaRPr altLang="en-US" lang="zh-CN"/>
            </a:p>
          </p:txBody>
        </p:sp>
        <p:sp>
          <p:nvSpPr>
            <p:cNvPr id="3094" name="直接连接符 37"/>
            <p:cNvSpPr>
              <a:spLocks noChangeShapeType="1"/>
            </p:cNvSpPr>
            <p:nvPr/>
          </p:nvSpPr>
          <p:spPr bwMode="auto">
            <a:xfrm>
              <a:off x="815611" y="0"/>
              <a:ext cx="1" cy="3361722"/>
            </a:xfrm>
            <a:prstGeom prst="line">
              <a:avLst/>
            </a:prstGeom>
            <a:noFill/>
            <a:ln w="19050">
              <a:solidFill>
                <a:schemeClr val="accent1"/>
              </a:solidFill>
              <a:bevel/>
            </a:ln>
            <a:extLst>
              <a:ext uri="{909E8E84-426E-40DD-AFC4-6F175D3DCCD1}">
                <a14:hiddenFill>
                  <a:noFill/>
                </a14:hiddenFill>
              </a:ext>
            </a:extLst>
          </p:spPr>
          <p:txBody>
            <a:bodyPr/>
            <a:lstStyle/>
            <a:p>
              <a:endParaRPr altLang="en-US" lang="zh-CN"/>
            </a:p>
          </p:txBody>
        </p:sp>
      </p:grpSp>
    </p:spTree>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098" name="图片 1"/>
          <p:cNvPicPr>
            <a:picLocks noChangeArrowheads="1" noChangeAspect="1"/>
          </p:cNvPicPr>
          <p:nvPr/>
        </p:nvPicPr>
        <p:blipFill>
          <a:blip r:embed="rId2">
            <a:extLst>
              <a:ext uri="{28A0092B-C50C-407E-A947-70E740481C1C}">
                <a14:useLocalDpi val="0"/>
              </a:ext>
            </a:extLst>
          </a:blip>
          <a:stretch>
            <a:fillRect/>
          </a:stretch>
        </p:blipFill>
        <p:spPr bwMode="auto">
          <a:xfrm>
            <a:off x="0" y="0"/>
            <a:ext cx="12192000" cy="6858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4099" name="矩形 1"/>
          <p:cNvSpPr>
            <a:spLocks noChangeArrowheads="1"/>
          </p:cNvSpPr>
          <p:nvPr/>
        </p:nvSpPr>
        <p:spPr bwMode="auto">
          <a:xfrm>
            <a:off x="9343707" y="277813"/>
            <a:ext cx="2473642"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zh-CN" b="1" lang="en-US" sz="3600">
                <a:solidFill>
                  <a:schemeClr val="bg1"/>
                </a:solidFill>
                <a:latin charset="-122" pitchFamily="34" typeface="微软雅黑"/>
                <a:ea charset="-122" pitchFamily="34" typeface="微软雅黑"/>
                <a:sym charset="-122" pitchFamily="34" typeface="微软雅黑"/>
              </a:rPr>
              <a:t>CONTENT</a:t>
            </a:r>
          </a:p>
        </p:txBody>
      </p:sp>
      <p:sp>
        <p:nvSpPr>
          <p:cNvPr id="4100" name="文本框 32"/>
          <p:cNvSpPr>
            <a:spLocks noChangeArrowheads="1"/>
          </p:cNvSpPr>
          <p:nvPr/>
        </p:nvSpPr>
        <p:spPr bwMode="auto">
          <a:xfrm>
            <a:off x="5445125" y="1568450"/>
            <a:ext cx="353377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24FA3"/>
                </a:solidFill>
                <a:latin charset="-122" pitchFamily="34" typeface="微软雅黑"/>
                <a:ea charset="-122" pitchFamily="34" typeface="微软雅黑"/>
                <a:sym charset="-122" pitchFamily="34" typeface="微软雅黑"/>
              </a:rPr>
              <a:t>选题背景及意义</a:t>
            </a:r>
          </a:p>
        </p:txBody>
      </p:sp>
      <p:sp>
        <p:nvSpPr>
          <p:cNvPr id="4101" name="文本框 33"/>
          <p:cNvSpPr>
            <a:spLocks noChangeArrowheads="1"/>
          </p:cNvSpPr>
          <p:nvPr/>
        </p:nvSpPr>
        <p:spPr bwMode="auto">
          <a:xfrm>
            <a:off x="5445125" y="2686050"/>
            <a:ext cx="2960688"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00000"/>
                </a:solidFill>
                <a:latin charset="-122" pitchFamily="34" typeface="微软雅黑"/>
                <a:ea charset="-122" pitchFamily="34" typeface="微软雅黑"/>
              </a:rPr>
              <a:t>论文综述</a:t>
            </a:r>
          </a:p>
        </p:txBody>
      </p:sp>
      <p:sp>
        <p:nvSpPr>
          <p:cNvPr id="4102" name="文本框 34"/>
          <p:cNvSpPr>
            <a:spLocks noChangeArrowheads="1"/>
          </p:cNvSpPr>
          <p:nvPr/>
        </p:nvSpPr>
        <p:spPr bwMode="auto">
          <a:xfrm>
            <a:off x="5445125" y="3749675"/>
            <a:ext cx="319722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00000"/>
                </a:solidFill>
                <a:latin charset="-122" pitchFamily="34" typeface="微软雅黑"/>
                <a:ea charset="-122" pitchFamily="34" typeface="微软雅黑"/>
              </a:rPr>
              <a:t>研究方法</a:t>
            </a:r>
          </a:p>
        </p:txBody>
      </p:sp>
      <p:sp>
        <p:nvSpPr>
          <p:cNvPr id="4103" name="文本框 35"/>
          <p:cNvSpPr>
            <a:spLocks noChangeArrowheads="1"/>
          </p:cNvSpPr>
          <p:nvPr/>
        </p:nvSpPr>
        <p:spPr bwMode="auto">
          <a:xfrm>
            <a:off x="5445125" y="4813300"/>
            <a:ext cx="318135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00000"/>
                </a:solidFill>
                <a:latin charset="-122" pitchFamily="34" typeface="微软雅黑"/>
                <a:ea charset="-122" pitchFamily="34" typeface="微软雅黑"/>
              </a:rPr>
              <a:t>论题总结</a:t>
            </a:r>
          </a:p>
        </p:txBody>
      </p:sp>
      <p:grpSp>
        <p:nvGrpSpPr>
          <p:cNvPr id="4104" name="Group 8"/>
          <p:cNvGrpSpPr/>
          <p:nvPr/>
        </p:nvGrpSpPr>
        <p:grpSpPr>
          <a:xfrm>
            <a:off x="4165600" y="3651250"/>
            <a:ext cx="863600" cy="863600"/>
            <a:chExt cx="1368425" cy="1368425"/>
          </a:xfrm>
        </p:grpSpPr>
        <p:sp>
          <p:nvSpPr>
            <p:cNvPr id="4124" name="Freeform 34"/>
            <p:cNvSpPr>
              <a:spLocks noChangeArrowheads="1"/>
            </p:cNvSpPr>
            <p:nvPr/>
          </p:nvSpPr>
          <p:spPr bwMode="auto">
            <a:xfrm flipH="1">
              <a:off x="0" y="0"/>
              <a:ext cx="1368425" cy="1368425"/>
            </a:xfrm>
            <a:custGeom>
              <a:gdLst>
                <a:gd fmla="*/ 2147483647 w 528" name="T0"/>
                <a:gd fmla="*/ 2147483647 h 528" name="T1"/>
                <a:gd fmla="*/ 2147483647 w 528" name="T2"/>
                <a:gd fmla="*/ 2147483647 h 528" name="T3"/>
                <a:gd fmla="*/ 268680400 w 528" name="T4"/>
                <a:gd fmla="*/ 2147483647 h 528" name="T5"/>
                <a:gd fmla="*/ 0 w 528" name="T6"/>
                <a:gd fmla="*/ 2147483647 h 528" name="T7"/>
                <a:gd fmla="*/ 0 w 528" name="T8"/>
                <a:gd fmla="*/ 268680400 h 528" name="T9"/>
                <a:gd fmla="*/ 268680400 w 528" name="T10"/>
                <a:gd fmla="*/ 0 h 528" name="T11"/>
                <a:gd fmla="*/ 2147483647 w 528" name="T12"/>
                <a:gd fmla="*/ 0 h 528" name="T13"/>
                <a:gd fmla="*/ 2147483647 w 528" name="T14"/>
                <a:gd fmla="*/ 26868040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125" name="Freeform 35"/>
            <p:cNvSpPr>
              <a:spLocks noChangeArrowheads="1"/>
            </p:cNvSpPr>
            <p:nvPr/>
          </p:nvSpPr>
          <p:spPr bwMode="auto">
            <a:xfrm flipH="1">
              <a:off x="509587" y="323850"/>
              <a:ext cx="858838" cy="1044575"/>
            </a:xfrm>
            <a:custGeom>
              <a:gdLst>
                <a:gd fmla="*/ 1837931483 w 331" name="T0"/>
                <a:gd fmla="*/ 0 h 403" name="T1"/>
                <a:gd fmla="*/ 1265680718 w 331" name="T2"/>
                <a:gd fmla="*/ 100776864 h 403" name="T3"/>
                <a:gd fmla="*/ 0 w 331" name="T4"/>
                <a:gd fmla="*/ 1363844294 h 403" name="T5"/>
                <a:gd fmla="*/ 0 w 331" name="T6"/>
                <a:gd fmla="*/ 2147483647 h 403" name="T7"/>
                <a:gd fmla="*/ 269293715 w 331" name="T8"/>
                <a:gd fmla="*/ 2147483647 h 403" name="T9"/>
                <a:gd fmla="*/ 915599148 w 331" name="T10"/>
                <a:gd fmla="*/ 2147483647 h 403" name="T11"/>
                <a:gd fmla="*/ 1905255560 w 331" name="T12"/>
                <a:gd fmla="*/ 1726641003 h 403" name="T13"/>
                <a:gd fmla="*/ 1763874219 w 331" name="T14"/>
                <a:gd fmla="*/ 1572116479 h 403" name="T15"/>
                <a:gd fmla="*/ 2006240379 w 331" name="T16"/>
                <a:gd fmla="*/ 1323536141 h 403" name="T17"/>
                <a:gd fmla="*/ 2147483647 w 331" name="T18"/>
                <a:gd fmla="*/ 262019845 h 403" name="T19"/>
                <a:gd fmla="*/ 1837931483 w 331" name="T20"/>
                <a:gd fmla="*/ 0 h 403"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331" name="T33"/>
                <a:gd fmla="*/ 0 h 403" name="T34"/>
                <a:gd fmla="*/ 331 w 331" name="T35"/>
                <a:gd fmla="*/ 403 h 403"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402" w="331">
                  <a:moveTo>
                    <a:pt x="273" y="0"/>
                  </a:moveTo>
                  <a:cubicBezTo>
                    <a:pt x="188" y="15"/>
                    <a:pt x="188" y="15"/>
                    <a:pt x="188" y="15"/>
                  </a:cubicBezTo>
                  <a:cubicBezTo>
                    <a:pt x="0" y="203"/>
                    <a:pt x="0" y="203"/>
                    <a:pt x="0" y="203"/>
                  </a:cubicBezTo>
                  <a:cubicBezTo>
                    <a:pt x="0" y="363"/>
                    <a:pt x="0" y="363"/>
                    <a:pt x="0" y="363"/>
                  </a:cubicBezTo>
                  <a:cubicBezTo>
                    <a:pt x="0" y="385"/>
                    <a:pt x="18" y="403"/>
                    <a:pt x="40" y="403"/>
                  </a:cubicBezTo>
                  <a:cubicBezTo>
                    <a:pt x="136" y="403"/>
                    <a:pt x="136" y="403"/>
                    <a:pt x="136" y="403"/>
                  </a:cubicBezTo>
                  <a:cubicBezTo>
                    <a:pt x="283" y="257"/>
                    <a:pt x="283" y="257"/>
                    <a:pt x="283" y="257"/>
                  </a:cubicBezTo>
                  <a:cubicBezTo>
                    <a:pt x="262" y="234"/>
                    <a:pt x="262" y="234"/>
                    <a:pt x="262" y="234"/>
                  </a:cubicBezTo>
                  <a:cubicBezTo>
                    <a:pt x="298" y="197"/>
                    <a:pt x="298" y="197"/>
                    <a:pt x="298" y="197"/>
                  </a:cubicBezTo>
                  <a:cubicBezTo>
                    <a:pt x="331" y="39"/>
                    <a:pt x="331" y="39"/>
                    <a:pt x="331" y="39"/>
                  </a:cubicBezTo>
                  <a:cubicBezTo>
                    <a:pt x="273" y="0"/>
                    <a:pt x="273" y="0"/>
                    <a:pt x="273"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126" name="Freeform 36"/>
            <p:cNvSpPr>
              <a:spLocks noChangeArrowheads="1"/>
            </p:cNvSpPr>
            <p:nvPr/>
          </p:nvSpPr>
          <p:spPr bwMode="auto">
            <a:xfrm flipH="1">
              <a:off x="601662" y="892175"/>
              <a:ext cx="206375" cy="123825"/>
            </a:xfrm>
            <a:custGeom>
              <a:gdLst>
                <a:gd fmla="*/ 485799011 w 80" name="T0"/>
                <a:gd fmla="*/ 13308608 h 48" name="T1"/>
                <a:gd fmla="*/ 292810009 w 80" name="T2"/>
                <a:gd fmla="*/ 53239591 h 48" name="T3"/>
                <a:gd fmla="*/ 266192794 w 80" name="T4"/>
                <a:gd fmla="*/ 53239591 h 48" name="T5"/>
                <a:gd fmla="*/ 239572998 w 80" name="T6"/>
                <a:gd fmla="*/ 53239591 h 48" name="T7"/>
                <a:gd fmla="*/ 46583997 w 80" name="T8"/>
                <a:gd fmla="*/ 13308608 h 48" name="T9"/>
                <a:gd fmla="*/ 0 w 80" name="T10"/>
                <a:gd fmla="*/ 0 h 48" name="T11"/>
                <a:gd fmla="*/ 0 w 80" name="T12"/>
                <a:gd fmla="*/ 0 h 48" name="T13"/>
                <a:gd fmla="*/ 266192794 w 80" name="T14"/>
                <a:gd fmla="*/ 319429805 h 48" name="T15"/>
                <a:gd fmla="*/ 532383008 w 80" name="T16"/>
                <a:gd fmla="*/ 0 h 48" name="T17"/>
                <a:gd fmla="*/ 532383008 w 80" name="T18"/>
                <a:gd fmla="*/ 0 h 48" name="T19"/>
                <a:gd fmla="*/ 485799011 w 80" name="T20"/>
                <a:gd fmla="*/ 13308608 h 48"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80" name="T33"/>
                <a:gd fmla="*/ 0 h 48" name="T34"/>
                <a:gd fmla="*/ 80 w 80" name="T35"/>
                <a:gd fmla="*/ 48 h 48"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48" w="80">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127" name="Freeform 37"/>
            <p:cNvSpPr>
              <a:spLocks noChangeArrowheads="1" noEditPoints="1"/>
            </p:cNvSpPr>
            <p:nvPr/>
          </p:nvSpPr>
          <p:spPr bwMode="auto">
            <a:xfrm flipH="1">
              <a:off x="455612" y="290512"/>
              <a:ext cx="498475" cy="581025"/>
            </a:xfrm>
            <a:custGeom>
              <a:gdLst>
                <a:gd fmla="*/ 647077667 w 192" name="T0"/>
                <a:gd fmla="*/ 0 h 224" name="T1"/>
                <a:gd fmla="*/ 0 w 192" name="T2"/>
                <a:gd fmla="*/ 645900073 h 224" name="T3"/>
                <a:gd fmla="*/ 323538833 w 192" name="T4"/>
                <a:gd fmla="*/ 1345622774 h 224" name="T5"/>
                <a:gd fmla="*/ 451605369 w 192" name="T6"/>
                <a:gd fmla="*/ 1473458649 h 224" name="T7"/>
                <a:gd fmla="*/ 606633690 w 192" name="T8"/>
                <a:gd fmla="*/ 1507098440 h 224" name="T9"/>
                <a:gd fmla="*/ 647077667 w 192" name="T10"/>
                <a:gd fmla="*/ 1507098440 h 224" name="T11"/>
                <a:gd fmla="*/ 842547369 w 192" name="T12"/>
                <a:gd fmla="*/ 1466730172 h 224" name="T13"/>
                <a:gd fmla="*/ 970613904 w 192" name="T14"/>
                <a:gd fmla="*/ 1345622774 h 224" name="T15"/>
                <a:gd fmla="*/ 1294152738 w 192" name="T16"/>
                <a:gd fmla="*/ 645900073 h 224" name="T17"/>
                <a:gd fmla="*/ 647077667 w 192" name="T18"/>
                <a:gd fmla="*/ 0 h 224" name="T19"/>
                <a:gd fmla="*/ 761662011 w 192" name="T20"/>
                <a:gd fmla="*/ 269123517 h 224" name="T21"/>
                <a:gd fmla="*/ 208951893 w 192" name="T22"/>
                <a:gd fmla="*/ 814101622 h 224" name="T23"/>
                <a:gd fmla="*/ 208951893 w 192" name="T24"/>
                <a:gd fmla="*/ 861198368 h 224" name="T25"/>
                <a:gd fmla="*/ 161768119 w 192" name="T26"/>
                <a:gd fmla="*/ 659354433 h 224" name="T27"/>
                <a:gd fmla="*/ 667297059 w 192" name="T28"/>
                <a:gd fmla="*/ 161475667 h 224" name="T29"/>
                <a:gd fmla="*/ 1078461047 w 192" name="T30"/>
                <a:gd fmla="*/ 363319601 h 224" name="T31"/>
                <a:gd fmla="*/ 761662011 w 192" name="T32"/>
                <a:gd fmla="*/ 269123517 h 224"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192" name="T51"/>
                <a:gd fmla="*/ 0 h 224" name="T52"/>
                <a:gd fmla="*/ 192 w 192" name="T53"/>
                <a:gd fmla="*/ 224 h 224"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224" w="192">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grpSp>
        <p:nvGrpSpPr>
          <p:cNvPr id="4105" name="Group 13"/>
          <p:cNvGrpSpPr/>
          <p:nvPr/>
        </p:nvGrpSpPr>
        <p:grpSpPr>
          <a:xfrm>
            <a:off x="4165600" y="1470025"/>
            <a:ext cx="863600" cy="863600"/>
            <a:chExt cx="1368425" cy="1368425"/>
          </a:xfrm>
        </p:grpSpPr>
        <p:sp>
          <p:nvSpPr>
            <p:cNvPr id="4121" name="Freeform 39"/>
            <p:cNvSpPr>
              <a:spLocks noChangeArrowheads="1"/>
            </p:cNvSpPr>
            <p:nvPr/>
          </p:nvSpPr>
          <p:spPr bwMode="auto">
            <a:xfrm flipH="1">
              <a:off x="0" y="0"/>
              <a:ext cx="1368425" cy="1368425"/>
            </a:xfrm>
            <a:custGeom>
              <a:gdLst>
                <a:gd fmla="*/ 2147483647 w 528" name="T0"/>
                <a:gd fmla="*/ 2147483647 h 528" name="T1"/>
                <a:gd fmla="*/ 2147483647 w 528" name="T2"/>
                <a:gd fmla="*/ 2147483647 h 528" name="T3"/>
                <a:gd fmla="*/ 268680400 w 528" name="T4"/>
                <a:gd fmla="*/ 2147483647 h 528" name="T5"/>
                <a:gd fmla="*/ 0 w 528" name="T6"/>
                <a:gd fmla="*/ 2147483647 h 528" name="T7"/>
                <a:gd fmla="*/ 0 w 528" name="T8"/>
                <a:gd fmla="*/ 268680400 h 528" name="T9"/>
                <a:gd fmla="*/ 268680400 w 528" name="T10"/>
                <a:gd fmla="*/ 0 h 528" name="T11"/>
                <a:gd fmla="*/ 2147483647 w 528" name="T12"/>
                <a:gd fmla="*/ 0 h 528" name="T13"/>
                <a:gd fmla="*/ 2147483647 w 528" name="T14"/>
                <a:gd fmla="*/ 26868040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122" name="Freeform 40"/>
            <p:cNvSpPr>
              <a:spLocks noChangeArrowheads="1"/>
            </p:cNvSpPr>
            <p:nvPr/>
          </p:nvSpPr>
          <p:spPr bwMode="auto">
            <a:xfrm flipH="1">
              <a:off x="417512" y="401637"/>
              <a:ext cx="950913" cy="966788"/>
            </a:xfrm>
            <a:custGeom>
              <a:gdLst>
                <a:gd fmla="*/ 1215145035 w 367" name="T0"/>
                <a:gd fmla="*/ 0 h 373" name="T1"/>
                <a:gd fmla="*/ 0 w 367" name="T2"/>
                <a:gd fmla="*/ 1209252210 h 373" name="T3"/>
                <a:gd fmla="*/ 0 w 367" name="T4"/>
                <a:gd fmla="*/ 2147483647 h 373" name="T5"/>
                <a:gd fmla="*/ 268540940 w 367" name="T6"/>
                <a:gd fmla="*/ 2147483647 h 373" name="T7"/>
                <a:gd fmla="*/ 1127868322 w 367" name="T8"/>
                <a:gd fmla="*/ 2147483647 h 373" name="T9"/>
                <a:gd fmla="*/ 2147483647 w 367" name="T10"/>
                <a:gd fmla="*/ 1168945185 h 373" name="T11"/>
                <a:gd fmla="*/ 2147483647 w 367" name="T12"/>
                <a:gd fmla="*/ 107489719 h 373" name="T13"/>
                <a:gd fmla="*/ 1215145035 w 367" name="T14"/>
                <a:gd fmla="*/ 0 h 373" name="T15"/>
                <a:gd fmla="*/ 0 60000 65536" name="T16"/>
                <a:gd fmla="*/ 0 60000 65536" name="T17"/>
                <a:gd fmla="*/ 0 60000 65536" name="T18"/>
                <a:gd fmla="*/ 0 60000 65536" name="T19"/>
                <a:gd fmla="*/ 0 60000 65536" name="T20"/>
                <a:gd fmla="*/ 0 60000 65536" name="T21"/>
                <a:gd fmla="*/ 0 60000 65536" name="T22"/>
                <a:gd fmla="*/ 0 60000 65536" name="T23"/>
                <a:gd fmla="*/ 0 w 367" name="T24"/>
                <a:gd fmla="*/ 0 h 373" name="T25"/>
                <a:gd fmla="*/ 367 w 367" name="T26"/>
                <a:gd fmla="*/ 373 h 373"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373" w="367">
                  <a:moveTo>
                    <a:pt x="181" y="0"/>
                  </a:moveTo>
                  <a:cubicBezTo>
                    <a:pt x="0" y="180"/>
                    <a:pt x="0" y="180"/>
                    <a:pt x="0" y="180"/>
                  </a:cubicBezTo>
                  <a:cubicBezTo>
                    <a:pt x="0" y="333"/>
                    <a:pt x="0" y="333"/>
                    <a:pt x="0" y="333"/>
                  </a:cubicBezTo>
                  <a:cubicBezTo>
                    <a:pt x="0" y="355"/>
                    <a:pt x="18" y="373"/>
                    <a:pt x="40" y="373"/>
                  </a:cubicBezTo>
                  <a:cubicBezTo>
                    <a:pt x="168" y="373"/>
                    <a:pt x="168" y="373"/>
                    <a:pt x="168" y="373"/>
                  </a:cubicBezTo>
                  <a:cubicBezTo>
                    <a:pt x="367" y="174"/>
                    <a:pt x="367" y="174"/>
                    <a:pt x="367" y="174"/>
                  </a:cubicBezTo>
                  <a:cubicBezTo>
                    <a:pt x="350" y="16"/>
                    <a:pt x="350" y="16"/>
                    <a:pt x="350" y="16"/>
                  </a:cubicBezTo>
                  <a:cubicBezTo>
                    <a:pt x="181" y="0"/>
                    <a:pt x="181" y="0"/>
                    <a:pt x="181"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123" name="Freeform 41"/>
            <p:cNvSpPr>
              <a:spLocks noChangeArrowheads="1" noEditPoints="1"/>
            </p:cNvSpPr>
            <p:nvPr/>
          </p:nvSpPr>
          <p:spPr bwMode="auto">
            <a:xfrm>
              <a:off x="341312" y="311150"/>
              <a:ext cx="663575" cy="663575"/>
            </a:xfrm>
            <a:custGeom>
              <a:gdLst>
                <a:gd fmla="*/ 860024305 w 256" name="T0"/>
                <a:gd fmla="*/ 0 h 256" name="T1"/>
                <a:gd fmla="*/ 0 w 256" name="T2"/>
                <a:gd fmla="*/ 860024305 h 256" name="T3"/>
                <a:gd fmla="*/ 860024305 w 256" name="T4"/>
                <a:gd fmla="*/ 1720046018 h 256" name="T5"/>
                <a:gd fmla="*/ 1720046018 w 256" name="T6"/>
                <a:gd fmla="*/ 860024305 h 256" name="T7"/>
                <a:gd fmla="*/ 860024305 w 256" name="T8"/>
                <a:gd fmla="*/ 0 h 256" name="T9"/>
                <a:gd fmla="*/ 907055183 w 256" name="T10"/>
                <a:gd fmla="*/ 1343786033 h 256" name="T11"/>
                <a:gd fmla="*/ 799553441 w 256" name="T12"/>
                <a:gd fmla="*/ 1343786033 h 256" name="T13"/>
                <a:gd fmla="*/ 752519971 w 256" name="T14"/>
                <a:gd fmla="*/ 1290033866 h 256" name="T15"/>
                <a:gd fmla="*/ 745801274 w 256" name="T16"/>
                <a:gd fmla="*/ 1182532123 h 256" name="T17"/>
                <a:gd fmla="*/ 799553441 w 256" name="T18"/>
                <a:gd fmla="*/ 1128779956 h 256" name="T19"/>
                <a:gd fmla="*/ 907055183 w 256" name="T20"/>
                <a:gd fmla="*/ 1128779956 h 256" name="T21"/>
                <a:gd fmla="*/ 960807350 w 256" name="T22"/>
                <a:gd fmla="*/ 1182532123 h 256" name="T23"/>
                <a:gd fmla="*/ 967526047 w 256" name="T24"/>
                <a:gd fmla="*/ 1290033866 h 256" name="T25"/>
                <a:gd fmla="*/ 907055183 w 256" name="T26"/>
                <a:gd fmla="*/ 1343786033 h 256" name="T27"/>
                <a:gd fmla="*/ 1142217350 w 256" name="T28"/>
                <a:gd fmla="*/ 732363880 h 256" name="T29"/>
                <a:gd fmla="*/ 1034715608 w 256" name="T30"/>
                <a:gd fmla="*/ 839865622 h 256" name="T31"/>
                <a:gd fmla="*/ 974244744 w 256" name="T32"/>
                <a:gd fmla="*/ 886899093 h 256" name="T33"/>
                <a:gd fmla="*/ 967526047 w 256" name="T34"/>
                <a:gd fmla="*/ 907055183 h 256" name="T35"/>
                <a:gd fmla="*/ 960807350 w 256" name="T36"/>
                <a:gd fmla="*/ 967526047 h 256" name="T37"/>
                <a:gd fmla="*/ 907055183 w 256" name="T38"/>
                <a:gd fmla="*/ 1021278214 h 256" name="T39"/>
                <a:gd fmla="*/ 806272138 w 256" name="T40"/>
                <a:gd fmla="*/ 1021278214 h 256" name="T41"/>
                <a:gd fmla="*/ 752519971 w 256" name="T42"/>
                <a:gd fmla="*/ 967526047 h 256" name="T43"/>
                <a:gd fmla="*/ 752519971 w 256" name="T44"/>
                <a:gd fmla="*/ 940651260 h 256" name="T45"/>
                <a:gd fmla="*/ 772676062 w 256" name="T46"/>
                <a:gd fmla="*/ 833146925 h 256" name="T47"/>
                <a:gd fmla="*/ 826428229 w 256" name="T48"/>
                <a:gd fmla="*/ 759238668 h 256" name="T49"/>
                <a:gd fmla="*/ 900336486 w 256" name="T50"/>
                <a:gd fmla="*/ 698767804 h 256" name="T51"/>
                <a:gd fmla="*/ 960807350 w 256" name="T52"/>
                <a:gd fmla="*/ 645018229 h 256" name="T53"/>
                <a:gd fmla="*/ 967526047 w 256" name="T54"/>
                <a:gd fmla="*/ 624859546 h 256" name="T55"/>
                <a:gd fmla="*/ 940651260 w 256" name="T56"/>
                <a:gd fmla="*/ 577828668 h 256" name="T57"/>
                <a:gd fmla="*/ 860024305 w 256" name="T58"/>
                <a:gd fmla="*/ 557669985 h 256" name="T59"/>
                <a:gd fmla="*/ 786116047 w 256" name="T60"/>
                <a:gd fmla="*/ 577828668 h 256" name="T61"/>
                <a:gd fmla="*/ 745801274 w 256" name="T62"/>
                <a:gd fmla="*/ 651736926 h 256" name="T63"/>
                <a:gd fmla="*/ 692049107 w 256" name="T64"/>
                <a:gd fmla="*/ 698767804 h 256" name="T65"/>
                <a:gd fmla="*/ 692049107 w 256" name="T66"/>
                <a:gd fmla="*/ 698767804 h 256" name="T67"/>
                <a:gd fmla="*/ 584547365 w 256" name="T68"/>
                <a:gd fmla="*/ 685330410 h 256" name="T69"/>
                <a:gd fmla="*/ 544232592 w 256" name="T70"/>
                <a:gd fmla="*/ 665174319 h 256" name="T71"/>
                <a:gd fmla="*/ 537513895 w 256" name="T72"/>
                <a:gd fmla="*/ 624859546 h 256" name="T73"/>
                <a:gd fmla="*/ 638299532 w 256" name="T74"/>
                <a:gd fmla="*/ 443449546 h 256" name="T75"/>
                <a:gd fmla="*/ 860024305 w 256" name="T76"/>
                <a:gd fmla="*/ 376259985 h 256" name="T77"/>
                <a:gd fmla="*/ 1088467775 w 256" name="T78"/>
                <a:gd fmla="*/ 443449546 h 256" name="T79"/>
                <a:gd fmla="*/ 1182532123 w 256" name="T80"/>
                <a:gd fmla="*/ 618140849 h 256" name="T81"/>
                <a:gd fmla="*/ 1142217350 w 256" name="T82"/>
                <a:gd fmla="*/ 732363880 h 25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w 256" name="T126"/>
                <a:gd fmla="*/ 0 h 256" name="T127"/>
                <a:gd fmla="*/ 256 w 256" name="T128"/>
                <a:gd fmla="*/ 256 h 256" name="T129"/>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T129" l="T126" r="T128" t="T127"/>
              <a:pathLst>
                <a:path h="256" w="256">
                  <a:moveTo>
                    <a:pt x="128" y="0"/>
                  </a:moveTo>
                  <a:cubicBezTo>
                    <a:pt x="57" y="0"/>
                    <a:pt x="0" y="57"/>
                    <a:pt x="0" y="128"/>
                  </a:cubicBezTo>
                  <a:cubicBezTo>
                    <a:pt x="0" y="199"/>
                    <a:pt x="57" y="256"/>
                    <a:pt x="128" y="256"/>
                  </a:cubicBezTo>
                  <a:cubicBezTo>
                    <a:pt x="199" y="256"/>
                    <a:pt x="256" y="199"/>
                    <a:pt x="256" y="128"/>
                  </a:cubicBezTo>
                  <a:cubicBezTo>
                    <a:pt x="256" y="57"/>
                    <a:pt x="199" y="0"/>
                    <a:pt x="128" y="0"/>
                  </a:cubicBezTo>
                  <a:close/>
                  <a:moveTo>
                    <a:pt x="135" y="200"/>
                  </a:moveTo>
                  <a:cubicBezTo>
                    <a:pt x="119" y="200"/>
                    <a:pt x="119" y="200"/>
                    <a:pt x="119" y="200"/>
                  </a:cubicBezTo>
                  <a:cubicBezTo>
                    <a:pt x="115" y="200"/>
                    <a:pt x="112" y="196"/>
                    <a:pt x="112" y="192"/>
                  </a:cubicBezTo>
                  <a:cubicBezTo>
                    <a:pt x="111" y="176"/>
                    <a:pt x="111" y="176"/>
                    <a:pt x="111" y="176"/>
                  </a:cubicBezTo>
                  <a:cubicBezTo>
                    <a:pt x="111" y="171"/>
                    <a:pt x="115" y="168"/>
                    <a:pt x="119" y="168"/>
                  </a:cubicBezTo>
                  <a:cubicBezTo>
                    <a:pt x="135" y="168"/>
                    <a:pt x="135" y="168"/>
                    <a:pt x="135" y="168"/>
                  </a:cubicBezTo>
                  <a:cubicBezTo>
                    <a:pt x="140" y="168"/>
                    <a:pt x="143" y="172"/>
                    <a:pt x="143" y="176"/>
                  </a:cubicBezTo>
                  <a:cubicBezTo>
                    <a:pt x="144" y="192"/>
                    <a:pt x="144" y="192"/>
                    <a:pt x="144" y="192"/>
                  </a:cubicBezTo>
                  <a:cubicBezTo>
                    <a:pt x="144" y="196"/>
                    <a:pt x="140" y="200"/>
                    <a:pt x="135" y="200"/>
                  </a:cubicBezTo>
                  <a:close/>
                  <a:moveTo>
                    <a:pt x="170" y="109"/>
                  </a:moveTo>
                  <a:cubicBezTo>
                    <a:pt x="167" y="114"/>
                    <a:pt x="162" y="119"/>
                    <a:pt x="154" y="125"/>
                  </a:cubicBezTo>
                  <a:cubicBezTo>
                    <a:pt x="148" y="130"/>
                    <a:pt x="146" y="132"/>
                    <a:pt x="145" y="132"/>
                  </a:cubicBezTo>
                  <a:cubicBezTo>
                    <a:pt x="145" y="133"/>
                    <a:pt x="144" y="134"/>
                    <a:pt x="144" y="135"/>
                  </a:cubicBezTo>
                  <a:cubicBezTo>
                    <a:pt x="143" y="136"/>
                    <a:pt x="143" y="138"/>
                    <a:pt x="143" y="144"/>
                  </a:cubicBezTo>
                  <a:cubicBezTo>
                    <a:pt x="143" y="149"/>
                    <a:pt x="139" y="152"/>
                    <a:pt x="135" y="152"/>
                  </a:cubicBezTo>
                  <a:cubicBezTo>
                    <a:pt x="120" y="152"/>
                    <a:pt x="120" y="152"/>
                    <a:pt x="120" y="152"/>
                  </a:cubicBezTo>
                  <a:cubicBezTo>
                    <a:pt x="116" y="152"/>
                    <a:pt x="112" y="149"/>
                    <a:pt x="112" y="144"/>
                  </a:cubicBezTo>
                  <a:cubicBezTo>
                    <a:pt x="112" y="140"/>
                    <a:pt x="112" y="140"/>
                    <a:pt x="112" y="140"/>
                  </a:cubicBezTo>
                  <a:cubicBezTo>
                    <a:pt x="112" y="134"/>
                    <a:pt x="113" y="129"/>
                    <a:pt x="115" y="124"/>
                  </a:cubicBezTo>
                  <a:cubicBezTo>
                    <a:pt x="117" y="120"/>
                    <a:pt x="119" y="117"/>
                    <a:pt x="123" y="113"/>
                  </a:cubicBezTo>
                  <a:cubicBezTo>
                    <a:pt x="125" y="111"/>
                    <a:pt x="129" y="108"/>
                    <a:pt x="134" y="104"/>
                  </a:cubicBezTo>
                  <a:cubicBezTo>
                    <a:pt x="141" y="99"/>
                    <a:pt x="142" y="97"/>
                    <a:pt x="143" y="96"/>
                  </a:cubicBezTo>
                  <a:cubicBezTo>
                    <a:pt x="144" y="95"/>
                    <a:pt x="144" y="94"/>
                    <a:pt x="144" y="93"/>
                  </a:cubicBezTo>
                  <a:cubicBezTo>
                    <a:pt x="144" y="92"/>
                    <a:pt x="143" y="89"/>
                    <a:pt x="140" y="86"/>
                  </a:cubicBezTo>
                  <a:cubicBezTo>
                    <a:pt x="137" y="84"/>
                    <a:pt x="132" y="83"/>
                    <a:pt x="128" y="83"/>
                  </a:cubicBezTo>
                  <a:cubicBezTo>
                    <a:pt x="124" y="83"/>
                    <a:pt x="120" y="84"/>
                    <a:pt x="117" y="86"/>
                  </a:cubicBezTo>
                  <a:cubicBezTo>
                    <a:pt x="114" y="88"/>
                    <a:pt x="112" y="92"/>
                    <a:pt x="111" y="97"/>
                  </a:cubicBezTo>
                  <a:cubicBezTo>
                    <a:pt x="111" y="101"/>
                    <a:pt x="107" y="104"/>
                    <a:pt x="103" y="104"/>
                  </a:cubicBezTo>
                  <a:cubicBezTo>
                    <a:pt x="103" y="104"/>
                    <a:pt x="103" y="104"/>
                    <a:pt x="103" y="104"/>
                  </a:cubicBezTo>
                  <a:cubicBezTo>
                    <a:pt x="87" y="102"/>
                    <a:pt x="87" y="102"/>
                    <a:pt x="87" y="102"/>
                  </a:cubicBezTo>
                  <a:cubicBezTo>
                    <a:pt x="85" y="102"/>
                    <a:pt x="83" y="101"/>
                    <a:pt x="81" y="99"/>
                  </a:cubicBezTo>
                  <a:cubicBezTo>
                    <a:pt x="80" y="97"/>
                    <a:pt x="79" y="95"/>
                    <a:pt x="80" y="93"/>
                  </a:cubicBezTo>
                  <a:cubicBezTo>
                    <a:pt x="82" y="81"/>
                    <a:pt x="87" y="72"/>
                    <a:pt x="95" y="66"/>
                  </a:cubicBezTo>
                  <a:cubicBezTo>
                    <a:pt x="104" y="59"/>
                    <a:pt x="115" y="56"/>
                    <a:pt x="128" y="56"/>
                  </a:cubicBezTo>
                  <a:cubicBezTo>
                    <a:pt x="142" y="56"/>
                    <a:pt x="153" y="60"/>
                    <a:pt x="162" y="66"/>
                  </a:cubicBezTo>
                  <a:cubicBezTo>
                    <a:pt x="171" y="73"/>
                    <a:pt x="176" y="82"/>
                    <a:pt x="176" y="92"/>
                  </a:cubicBezTo>
                  <a:cubicBezTo>
                    <a:pt x="176" y="99"/>
                    <a:pt x="174" y="104"/>
                    <a:pt x="170" y="109"/>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grpSp>
        <p:nvGrpSpPr>
          <p:cNvPr id="4106" name="Group 17"/>
          <p:cNvGrpSpPr/>
          <p:nvPr/>
        </p:nvGrpSpPr>
        <p:grpSpPr>
          <a:xfrm flipH="1">
            <a:off x="4165600" y="4714875"/>
            <a:ext cx="863600" cy="863600"/>
            <a:chExt cx="1979613" cy="1981201"/>
          </a:xfrm>
        </p:grpSpPr>
        <p:sp>
          <p:nvSpPr>
            <p:cNvPr id="4115" name="Freeform 106"/>
            <p:cNvSpPr>
              <a:spLocks noChangeArrowheads="1"/>
            </p:cNvSpPr>
            <p:nvPr/>
          </p:nvSpPr>
          <p:spPr bwMode="auto">
            <a:xfrm>
              <a:off x="0" y="0"/>
              <a:ext cx="1979613" cy="1981201"/>
            </a:xfrm>
            <a:custGeom>
              <a:gdLst>
                <a:gd fmla="*/ 2147483647 w 528" name="T0"/>
                <a:gd fmla="*/ 2147483647 h 528" name="T1"/>
                <a:gd fmla="*/ 2147483647 w 528" name="T2"/>
                <a:gd fmla="*/ 2147483647 h 528" name="T3"/>
                <a:gd fmla="*/ 562281328 w 528" name="T4"/>
                <a:gd fmla="*/ 2147483647 h 528" name="T5"/>
                <a:gd fmla="*/ 0 w 528" name="T6"/>
                <a:gd fmla="*/ 2147483647 h 528" name="T7"/>
                <a:gd fmla="*/ 0 w 528" name="T8"/>
                <a:gd fmla="*/ 563182650 h 528" name="T9"/>
                <a:gd fmla="*/ 562281328 w 528" name="T10"/>
                <a:gd fmla="*/ 0 h 528" name="T11"/>
                <a:gd fmla="*/ 2147483647 w 528" name="T12"/>
                <a:gd fmla="*/ 0 h 528" name="T13"/>
                <a:gd fmla="*/ 2147483647 w 528" name="T14"/>
                <a:gd fmla="*/ 56318265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116" name="Freeform 107"/>
            <p:cNvSpPr>
              <a:spLocks noChangeArrowheads="1"/>
            </p:cNvSpPr>
            <p:nvPr/>
          </p:nvSpPr>
          <p:spPr bwMode="auto">
            <a:xfrm>
              <a:off x="0" y="423863"/>
              <a:ext cx="1409700" cy="1557338"/>
            </a:xfrm>
            <a:custGeom>
              <a:gdLst>
                <a:gd fmla="*/ 2147483647 w 376" name="T0"/>
                <a:gd fmla="*/ 0 h 415" name="T1"/>
                <a:gd fmla="*/ 0 w 376" name="T2"/>
                <a:gd fmla="*/ 2147483647 h 415" name="T3"/>
                <a:gd fmla="*/ 0 w 376" name="T4"/>
                <a:gd fmla="*/ 2147483647 h 415" name="T5"/>
                <a:gd fmla="*/ 562260345 w 376" name="T6"/>
                <a:gd fmla="*/ 2147483647 h 415" name="T7"/>
                <a:gd fmla="*/ 2147483647 w 376" name="T8"/>
                <a:gd fmla="*/ 2147483647 h 415" name="T9"/>
                <a:gd fmla="*/ 2147483647 w 376" name="T10"/>
                <a:gd fmla="*/ 2147483647 h 415" name="T11"/>
                <a:gd fmla="*/ 2147483647 w 376" name="T12"/>
                <a:gd fmla="*/ 2147483647 h 415" name="T13"/>
                <a:gd fmla="*/ 2147483647 w 376" name="T14"/>
                <a:gd fmla="*/ 2147483647 h 415" name="T15"/>
                <a:gd fmla="*/ 2147483647 w 376" name="T16"/>
                <a:gd fmla="*/ 2147483647 h 415" name="T17"/>
                <a:gd fmla="*/ 2147483647 w 376" name="T18"/>
                <a:gd fmla="*/ 2147483647 h 415" name="T19"/>
                <a:gd fmla="*/ 2147483647 w 376" name="T20"/>
                <a:gd fmla="*/ 2147483647 h 415" name="T21"/>
                <a:gd fmla="*/ 2147483647 w 376" name="T22"/>
                <a:gd fmla="*/ 2147483647 h 415" name="T23"/>
                <a:gd fmla="*/ 2147483647 w 376" name="T24"/>
                <a:gd fmla="*/ 2147483647 h 415" name="T25"/>
                <a:gd fmla="*/ 2147483647 w 376" name="T26"/>
                <a:gd fmla="*/ 1957420009 h 415" name="T27"/>
                <a:gd fmla="*/ 2147483647 w 376" name="T28"/>
                <a:gd fmla="*/ 1844762553 h 415" name="T29"/>
                <a:gd fmla="*/ 2147483647 w 376" name="T30"/>
                <a:gd fmla="*/ 154904471 h 415" name="T31"/>
                <a:gd fmla="*/ 2147483647 w 376" name="T32"/>
                <a:gd fmla="*/ 0 h 415"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376" name="T51"/>
                <a:gd fmla="*/ 0 h 415" name="T52"/>
                <a:gd fmla="*/ 376 w 376" name="T53"/>
                <a:gd fmla="*/ 415 h 415"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415" w="376">
                  <a:moveTo>
                    <a:pt x="157" y="0"/>
                  </a:moveTo>
                  <a:cubicBezTo>
                    <a:pt x="0" y="157"/>
                    <a:pt x="0" y="157"/>
                    <a:pt x="0" y="157"/>
                  </a:cubicBezTo>
                  <a:cubicBezTo>
                    <a:pt x="0" y="375"/>
                    <a:pt x="0" y="375"/>
                    <a:pt x="0" y="375"/>
                  </a:cubicBezTo>
                  <a:cubicBezTo>
                    <a:pt x="0" y="397"/>
                    <a:pt x="18" y="415"/>
                    <a:pt x="40" y="415"/>
                  </a:cubicBezTo>
                  <a:cubicBezTo>
                    <a:pt x="234" y="415"/>
                    <a:pt x="234" y="415"/>
                    <a:pt x="234" y="415"/>
                  </a:cubicBezTo>
                  <a:cubicBezTo>
                    <a:pt x="372" y="278"/>
                    <a:pt x="372" y="278"/>
                    <a:pt x="372" y="278"/>
                  </a:cubicBezTo>
                  <a:cubicBezTo>
                    <a:pt x="369" y="254"/>
                    <a:pt x="369" y="254"/>
                    <a:pt x="369" y="254"/>
                  </a:cubicBezTo>
                  <a:cubicBezTo>
                    <a:pt x="350" y="261"/>
                    <a:pt x="350" y="261"/>
                    <a:pt x="350" y="261"/>
                  </a:cubicBezTo>
                  <a:cubicBezTo>
                    <a:pt x="376" y="235"/>
                    <a:pt x="376" y="235"/>
                    <a:pt x="376" y="235"/>
                  </a:cubicBezTo>
                  <a:cubicBezTo>
                    <a:pt x="371" y="224"/>
                    <a:pt x="371" y="224"/>
                    <a:pt x="371" y="224"/>
                  </a:cubicBezTo>
                  <a:cubicBezTo>
                    <a:pt x="351" y="212"/>
                    <a:pt x="351" y="212"/>
                    <a:pt x="351" y="212"/>
                  </a:cubicBezTo>
                  <a:cubicBezTo>
                    <a:pt x="376" y="187"/>
                    <a:pt x="376" y="187"/>
                    <a:pt x="376" y="187"/>
                  </a:cubicBezTo>
                  <a:cubicBezTo>
                    <a:pt x="345" y="170"/>
                    <a:pt x="345" y="170"/>
                    <a:pt x="345" y="170"/>
                  </a:cubicBezTo>
                  <a:cubicBezTo>
                    <a:pt x="376" y="139"/>
                    <a:pt x="376" y="139"/>
                    <a:pt x="376" y="139"/>
                  </a:cubicBezTo>
                  <a:cubicBezTo>
                    <a:pt x="368" y="131"/>
                    <a:pt x="368" y="131"/>
                    <a:pt x="368" y="131"/>
                  </a:cubicBezTo>
                  <a:cubicBezTo>
                    <a:pt x="351" y="11"/>
                    <a:pt x="351" y="11"/>
                    <a:pt x="351" y="11"/>
                  </a:cubicBezTo>
                  <a:cubicBezTo>
                    <a:pt x="157" y="0"/>
                    <a:pt x="157" y="0"/>
                    <a:pt x="157"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117" name="Freeform 108"/>
            <p:cNvSpPr>
              <a:spLocks noChangeArrowheads="1"/>
            </p:cNvSpPr>
            <p:nvPr/>
          </p:nvSpPr>
          <p:spPr bwMode="auto">
            <a:xfrm>
              <a:off x="1290638" y="1365251"/>
              <a:ext cx="119063" cy="120650"/>
            </a:xfrm>
            <a:custGeom>
              <a:gdLst>
                <a:gd fmla="*/ 0 w 32" name="T0"/>
                <a:gd fmla="*/ 454888203 h 32" name="T1"/>
                <a:gd fmla="*/ 221501829 w 32" name="T2"/>
                <a:gd fmla="*/ 454888203 h 32" name="T3"/>
                <a:gd fmla="*/ 442999937 w 32" name="T4"/>
                <a:gd fmla="*/ 227444102 h 32" name="T5"/>
                <a:gd fmla="*/ 442999937 w 32" name="T6"/>
                <a:gd fmla="*/ 0 h 32" name="T7"/>
                <a:gd fmla="*/ 0 w 32" name="T8"/>
                <a:gd fmla="*/ 0 h 32" name="T9"/>
                <a:gd fmla="*/ 0 w 32" name="T10"/>
                <a:gd fmla="*/ 454888203 h 32" name="T11"/>
                <a:gd fmla="*/ 0 60000 65536" name="T12"/>
                <a:gd fmla="*/ 0 60000 65536" name="T13"/>
                <a:gd fmla="*/ 0 60000 65536" name="T14"/>
                <a:gd fmla="*/ 0 60000 65536" name="T15"/>
                <a:gd fmla="*/ 0 60000 65536" name="T16"/>
                <a:gd fmla="*/ 0 60000 65536" name="T17"/>
                <a:gd fmla="*/ 0 w 32" name="T18"/>
                <a:gd fmla="*/ 0 h 32" name="T19"/>
                <a:gd fmla="*/ 32 w 32" name="T20"/>
                <a:gd fmla="*/ 32 h 32" name="T21"/>
              </a:gdLst>
              <a:cxnLst>
                <a:cxn ang="T12">
                  <a:pos x="T0" y="T1"/>
                </a:cxn>
                <a:cxn ang="T13">
                  <a:pos x="T2" y="T3"/>
                </a:cxn>
                <a:cxn ang="T14">
                  <a:pos x="T4" y="T5"/>
                </a:cxn>
                <a:cxn ang="T15">
                  <a:pos x="T6" y="T7"/>
                </a:cxn>
                <a:cxn ang="T16">
                  <a:pos x="T8" y="T9"/>
                </a:cxn>
                <a:cxn ang="T17">
                  <a:pos x="T10" y="T11"/>
                </a:cxn>
              </a:cxnLst>
              <a:rect b="T21" l="T18" r="T20" t="T19"/>
              <a:pathLst>
                <a:path h="32" w="32">
                  <a:moveTo>
                    <a:pt x="0" y="32"/>
                  </a:moveTo>
                  <a:cubicBezTo>
                    <a:pt x="16" y="32"/>
                    <a:pt x="16" y="32"/>
                    <a:pt x="16" y="32"/>
                  </a:cubicBezTo>
                  <a:cubicBezTo>
                    <a:pt x="25" y="32"/>
                    <a:pt x="32" y="25"/>
                    <a:pt x="32" y="16"/>
                  </a:cubicBezTo>
                  <a:cubicBezTo>
                    <a:pt x="32" y="0"/>
                    <a:pt x="32" y="0"/>
                    <a:pt x="32" y="0"/>
                  </a:cubicBezTo>
                  <a:cubicBezTo>
                    <a:pt x="0" y="0"/>
                    <a:pt x="0" y="0"/>
                    <a:pt x="0" y="0"/>
                  </a:cubicBezTo>
                  <a:lnTo>
                    <a:pt x="0" y="32"/>
                  </a:ln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118" name="Freeform 109"/>
            <p:cNvSpPr>
              <a:spLocks noChangeArrowheads="1" noEditPoints="1"/>
            </p:cNvSpPr>
            <p:nvPr/>
          </p:nvSpPr>
          <p:spPr bwMode="auto">
            <a:xfrm>
              <a:off x="569913" y="406400"/>
              <a:ext cx="839788" cy="1079501"/>
            </a:xfrm>
            <a:custGeom>
              <a:gdLst>
                <a:gd fmla="*/ 2147483647 w 224" name="T0"/>
                <a:gd fmla="*/ 0 h 288" name="T1"/>
                <a:gd fmla="*/ 224886978 w 224" name="T2"/>
                <a:gd fmla="*/ 0 h 288" name="T3"/>
                <a:gd fmla="*/ 0 w 224" name="T4"/>
                <a:gd fmla="*/ 224791090 h 288" name="T5"/>
                <a:gd fmla="*/ 0 w 224" name="T6"/>
                <a:gd fmla="*/ 2147483647 h 288" name="T7"/>
                <a:gd fmla="*/ 224886978 w 224" name="T8"/>
                <a:gd fmla="*/ 2147483647 h 288" name="T9"/>
                <a:gd fmla="*/ 2147483647 w 224" name="T10"/>
                <a:gd fmla="*/ 2147483647 h 288" name="T11"/>
                <a:gd fmla="*/ 2147483647 w 224" name="T12"/>
                <a:gd fmla="*/ 2023131056 h 288" name="T13"/>
                <a:gd fmla="*/ 2147483647 w 224" name="T14"/>
                <a:gd fmla="*/ 2023131056 h 288" name="T15"/>
                <a:gd fmla="*/ 2147483647 w 224" name="T16"/>
                <a:gd fmla="*/ 224791090 h 288" name="T17"/>
                <a:gd fmla="*/ 2147483647 w 224" name="T18"/>
                <a:gd fmla="*/ 0 h 288" name="T19"/>
                <a:gd fmla="*/ 2147483647 w 224" name="T20"/>
                <a:gd fmla="*/ 1461149583 h 288" name="T21"/>
                <a:gd fmla="*/ 787102550 w 224" name="T22"/>
                <a:gd fmla="*/ 1461149583 h 288" name="T23"/>
                <a:gd fmla="*/ 787102550 w 224" name="T24"/>
                <a:gd fmla="*/ 1236358493 h 288" name="T25"/>
                <a:gd fmla="*/ 2147483647 w 224" name="T26"/>
                <a:gd fmla="*/ 1236358493 h 288" name="T27"/>
                <a:gd fmla="*/ 2147483647 w 224" name="T28"/>
                <a:gd fmla="*/ 1461149583 h 288" name="T29"/>
                <a:gd fmla="*/ 2147483647 w 224" name="T30"/>
                <a:gd fmla="*/ 1011563654 h 288" name="T31"/>
                <a:gd fmla="*/ 787102550 w 224" name="T32"/>
                <a:gd fmla="*/ 1011563654 h 288" name="T33"/>
                <a:gd fmla="*/ 787102550 w 224" name="T34"/>
                <a:gd fmla="*/ 786772564 h 288" name="T35"/>
                <a:gd fmla="*/ 2147483647 w 224" name="T36"/>
                <a:gd fmla="*/ 786772564 h 288" name="T37"/>
                <a:gd fmla="*/ 2147483647 w 224" name="T38"/>
                <a:gd fmla="*/ 1011563654 h 288"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w 224" name="T60"/>
                <a:gd fmla="*/ 0 h 288" name="T61"/>
                <a:gd fmla="*/ 224 w 224" name="T62"/>
                <a:gd fmla="*/ 288 h 288" name="T63"/>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T63" l="T60" r="T62" t="T61"/>
              <a:pathLst>
                <a:path h="288" w="224">
                  <a:moveTo>
                    <a:pt x="208" y="0"/>
                  </a:moveTo>
                  <a:cubicBezTo>
                    <a:pt x="16" y="0"/>
                    <a:pt x="16" y="0"/>
                    <a:pt x="16" y="0"/>
                  </a:cubicBezTo>
                  <a:cubicBezTo>
                    <a:pt x="7" y="0"/>
                    <a:pt x="0" y="7"/>
                    <a:pt x="0" y="16"/>
                  </a:cubicBezTo>
                  <a:cubicBezTo>
                    <a:pt x="0" y="272"/>
                    <a:pt x="0" y="272"/>
                    <a:pt x="0" y="272"/>
                  </a:cubicBezTo>
                  <a:cubicBezTo>
                    <a:pt x="0" y="281"/>
                    <a:pt x="7" y="288"/>
                    <a:pt x="16" y="288"/>
                  </a:cubicBezTo>
                  <a:cubicBezTo>
                    <a:pt x="176" y="288"/>
                    <a:pt x="176" y="288"/>
                    <a:pt x="176" y="288"/>
                  </a:cubicBezTo>
                  <a:cubicBezTo>
                    <a:pt x="176" y="144"/>
                    <a:pt x="176" y="144"/>
                    <a:pt x="176" y="144"/>
                  </a:cubicBezTo>
                  <a:cubicBezTo>
                    <a:pt x="224" y="144"/>
                    <a:pt x="224" y="144"/>
                    <a:pt x="224" y="144"/>
                  </a:cubicBezTo>
                  <a:cubicBezTo>
                    <a:pt x="224" y="16"/>
                    <a:pt x="224" y="16"/>
                    <a:pt x="224" y="16"/>
                  </a:cubicBezTo>
                  <a:cubicBezTo>
                    <a:pt x="224" y="7"/>
                    <a:pt x="217" y="0"/>
                    <a:pt x="208" y="0"/>
                  </a:cubicBezTo>
                  <a:close/>
                  <a:moveTo>
                    <a:pt x="168" y="104"/>
                  </a:moveTo>
                  <a:cubicBezTo>
                    <a:pt x="56" y="104"/>
                    <a:pt x="56" y="104"/>
                    <a:pt x="56" y="104"/>
                  </a:cubicBezTo>
                  <a:cubicBezTo>
                    <a:pt x="56" y="88"/>
                    <a:pt x="56" y="88"/>
                    <a:pt x="56" y="88"/>
                  </a:cubicBezTo>
                  <a:cubicBezTo>
                    <a:pt x="168" y="88"/>
                    <a:pt x="168" y="88"/>
                    <a:pt x="168" y="88"/>
                  </a:cubicBezTo>
                  <a:lnTo>
                    <a:pt x="168" y="104"/>
                  </a:lnTo>
                  <a:close/>
                  <a:moveTo>
                    <a:pt x="168" y="72"/>
                  </a:moveTo>
                  <a:cubicBezTo>
                    <a:pt x="56" y="72"/>
                    <a:pt x="56" y="72"/>
                    <a:pt x="56" y="72"/>
                  </a:cubicBezTo>
                  <a:cubicBezTo>
                    <a:pt x="56" y="56"/>
                    <a:pt x="56" y="56"/>
                    <a:pt x="56" y="56"/>
                  </a:cubicBezTo>
                  <a:cubicBezTo>
                    <a:pt x="168" y="56"/>
                    <a:pt x="168" y="56"/>
                    <a:pt x="168" y="56"/>
                  </a:cubicBezTo>
                  <a:lnTo>
                    <a:pt x="168" y="72"/>
                  </a:ln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119" name="Rectangle 110"/>
            <p:cNvSpPr>
              <a:spLocks noChangeArrowheads="1"/>
            </p:cNvSpPr>
            <p:nvPr/>
          </p:nvSpPr>
          <p:spPr bwMode="auto">
            <a:xfrm>
              <a:off x="1290638" y="1006476"/>
              <a:ext cx="119063" cy="119063"/>
            </a:xfrm>
            <a:prstGeom prst="rect">
              <a:avLst/>
            </a:prstGeom>
            <a:solidFill>
              <a:srgbClr val="FFFFFF"/>
            </a:solidFill>
            <a:ln>
              <a:noFill/>
            </a:ln>
            <a:extLst>
              <a:ext uri="{91240B29-F687-4F45-9708-019B960494DF}">
                <a14:hiddenLine w="9525">
                  <a:solidFill>
                    <a:srgbClr val="000000"/>
                  </a:solidFill>
                  <a:bevel/>
                  <a:headEnd/>
                  <a:tailEnd/>
                </a14:hiddenLine>
              </a:ext>
            </a:extLst>
          </p:spPr>
          <p:txBody>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endParaRPr altLang="zh-CN" lang="zh-CN">
                <a:solidFill>
                  <a:srgbClr val="000000"/>
                </a:solidFill>
                <a:latin charset="0" pitchFamily="34" typeface="Calibri"/>
                <a:sym charset="0" pitchFamily="34" typeface="Calibri"/>
              </a:endParaRPr>
            </a:p>
          </p:txBody>
        </p:sp>
        <p:sp>
          <p:nvSpPr>
            <p:cNvPr id="4120" name="Rectangle 111"/>
            <p:cNvSpPr>
              <a:spLocks noChangeArrowheads="1"/>
            </p:cNvSpPr>
            <p:nvPr/>
          </p:nvSpPr>
          <p:spPr bwMode="auto">
            <a:xfrm>
              <a:off x="1290638" y="1185863"/>
              <a:ext cx="119063" cy="120650"/>
            </a:xfrm>
            <a:prstGeom prst="rect">
              <a:avLst/>
            </a:prstGeom>
            <a:solidFill>
              <a:srgbClr val="FFFFFF"/>
            </a:solidFill>
            <a:ln>
              <a:noFill/>
            </a:ln>
            <a:extLst>
              <a:ext uri="{91240B29-F687-4F45-9708-019B960494DF}">
                <a14:hiddenLine w="9525">
                  <a:solidFill>
                    <a:srgbClr val="000000"/>
                  </a:solidFill>
                  <a:bevel/>
                  <a:headEnd/>
                  <a:tailEnd/>
                </a14:hiddenLine>
              </a:ext>
            </a:extLst>
          </p:spPr>
          <p:txBody>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endParaRPr altLang="zh-CN" lang="zh-CN">
                <a:solidFill>
                  <a:srgbClr val="000000"/>
                </a:solidFill>
                <a:latin charset="0" pitchFamily="34" typeface="Calibri"/>
                <a:sym charset="0" pitchFamily="34" typeface="Calibri"/>
              </a:endParaRPr>
            </a:p>
          </p:txBody>
        </p:sp>
      </p:grpSp>
      <p:grpSp>
        <p:nvGrpSpPr>
          <p:cNvPr id="4107" name="Group 24"/>
          <p:cNvGrpSpPr/>
          <p:nvPr/>
        </p:nvGrpSpPr>
        <p:grpSpPr>
          <a:xfrm flipH="1">
            <a:off x="4165600" y="2586038"/>
            <a:ext cx="863600" cy="865187"/>
            <a:chExt cx="1979613" cy="1981201"/>
          </a:xfrm>
        </p:grpSpPr>
        <p:sp>
          <p:nvSpPr>
            <p:cNvPr id="4112" name="Freeform 117"/>
            <p:cNvSpPr>
              <a:spLocks noChangeArrowheads="1"/>
            </p:cNvSpPr>
            <p:nvPr/>
          </p:nvSpPr>
          <p:spPr bwMode="auto">
            <a:xfrm>
              <a:off x="0" y="0"/>
              <a:ext cx="1979613" cy="1981201"/>
            </a:xfrm>
            <a:custGeom>
              <a:gdLst>
                <a:gd fmla="*/ 2147483647 w 528" name="T0"/>
                <a:gd fmla="*/ 2147483647 h 528" name="T1"/>
                <a:gd fmla="*/ 2147483647 w 528" name="T2"/>
                <a:gd fmla="*/ 2147483647 h 528" name="T3"/>
                <a:gd fmla="*/ 562281328 w 528" name="T4"/>
                <a:gd fmla="*/ 2147483647 h 528" name="T5"/>
                <a:gd fmla="*/ 0 w 528" name="T6"/>
                <a:gd fmla="*/ 2147483647 h 528" name="T7"/>
                <a:gd fmla="*/ 0 w 528" name="T8"/>
                <a:gd fmla="*/ 563182650 h 528" name="T9"/>
                <a:gd fmla="*/ 562281328 w 528" name="T10"/>
                <a:gd fmla="*/ 0 h 528" name="T11"/>
                <a:gd fmla="*/ 2147483647 w 528" name="T12"/>
                <a:gd fmla="*/ 0 h 528" name="T13"/>
                <a:gd fmla="*/ 2147483647 w 528" name="T14"/>
                <a:gd fmla="*/ 56318265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113" name="Freeform 118"/>
            <p:cNvSpPr>
              <a:spLocks noChangeArrowheads="1"/>
            </p:cNvSpPr>
            <p:nvPr/>
          </p:nvSpPr>
          <p:spPr bwMode="auto">
            <a:xfrm>
              <a:off x="0" y="503238"/>
              <a:ext cx="1435100" cy="1477963"/>
            </a:xfrm>
            <a:custGeom>
              <a:gdLst>
                <a:gd fmla="*/ 2147483647 w 383" name="T0"/>
                <a:gd fmla="*/ 0 h 394" name="T1"/>
                <a:gd fmla="*/ 2147483647 w 383" name="T2"/>
                <a:gd fmla="*/ 1210132847 h 394" name="T3"/>
                <a:gd fmla="*/ 0 w 383" name="T4"/>
                <a:gd fmla="*/ 2147483647 h 394" name="T5"/>
                <a:gd fmla="*/ 0 w 383" name="T6"/>
                <a:gd fmla="*/ 2147483647 h 394" name="T7"/>
                <a:gd fmla="*/ 561599969 w 383" name="T8"/>
                <a:gd fmla="*/ 2147483647 h 394" name="T9"/>
                <a:gd fmla="*/ 1319759926 w 383" name="T10"/>
                <a:gd fmla="*/ 2147483647 h 394" name="T11"/>
                <a:gd fmla="*/ 2147483647 w 383" name="T12"/>
                <a:gd fmla="*/ 2147483647 h 394" name="T13"/>
                <a:gd fmla="*/ 2147483647 w 383" name="T14"/>
                <a:gd fmla="*/ 1097563833 h 394" name="T15"/>
                <a:gd fmla="*/ 2147483647 w 383" name="T16"/>
                <a:gd fmla="*/ 323640136 h 394" name="T17"/>
                <a:gd fmla="*/ 2147483647 w 383" name="T18"/>
                <a:gd fmla="*/ 0 h 394"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383" name="T30"/>
                <a:gd fmla="*/ 0 h 394" name="T31"/>
                <a:gd fmla="*/ 383 w 383" name="T32"/>
                <a:gd fmla="*/ 394 h 394"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394" w="383">
                  <a:moveTo>
                    <a:pt x="307" y="0"/>
                  </a:moveTo>
                  <a:cubicBezTo>
                    <a:pt x="199" y="86"/>
                    <a:pt x="199" y="86"/>
                    <a:pt x="199" y="86"/>
                  </a:cubicBezTo>
                  <a:cubicBezTo>
                    <a:pt x="0" y="285"/>
                    <a:pt x="0" y="285"/>
                    <a:pt x="0" y="285"/>
                  </a:cubicBezTo>
                  <a:cubicBezTo>
                    <a:pt x="0" y="354"/>
                    <a:pt x="0" y="354"/>
                    <a:pt x="0" y="354"/>
                  </a:cubicBezTo>
                  <a:cubicBezTo>
                    <a:pt x="0" y="376"/>
                    <a:pt x="18" y="394"/>
                    <a:pt x="40" y="394"/>
                  </a:cubicBezTo>
                  <a:cubicBezTo>
                    <a:pt x="94" y="394"/>
                    <a:pt x="94" y="394"/>
                    <a:pt x="94" y="394"/>
                  </a:cubicBezTo>
                  <a:cubicBezTo>
                    <a:pt x="313" y="175"/>
                    <a:pt x="313" y="175"/>
                    <a:pt x="313" y="175"/>
                  </a:cubicBezTo>
                  <a:cubicBezTo>
                    <a:pt x="383" y="78"/>
                    <a:pt x="383" y="78"/>
                    <a:pt x="383" y="78"/>
                  </a:cubicBezTo>
                  <a:cubicBezTo>
                    <a:pt x="368" y="23"/>
                    <a:pt x="368" y="23"/>
                    <a:pt x="368" y="23"/>
                  </a:cubicBezTo>
                  <a:cubicBezTo>
                    <a:pt x="307" y="0"/>
                    <a:pt x="307" y="0"/>
                    <a:pt x="307"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4114" name="Freeform 119"/>
            <p:cNvSpPr>
              <a:spLocks noChangeArrowheads="1"/>
            </p:cNvSpPr>
            <p:nvPr/>
          </p:nvSpPr>
          <p:spPr bwMode="auto">
            <a:xfrm>
              <a:off x="460375" y="469900"/>
              <a:ext cx="1009650" cy="925513"/>
            </a:xfrm>
            <a:custGeom>
              <a:gdLst>
                <a:gd fmla="*/ 2147483647 w 269" name="T0"/>
                <a:gd fmla="*/ 0 h 247" name="T1"/>
                <a:gd fmla="*/ 2147483647 w 269" name="T2"/>
                <a:gd fmla="*/ 0 h 247" name="T3"/>
                <a:gd fmla="*/ 2028615804 w 269" name="T4"/>
                <a:gd fmla="*/ 336961672 h 247" name="T5"/>
                <a:gd fmla="*/ 295838710 w 269" name="T6"/>
                <a:gd fmla="*/ 2106017946 h 247" name="T7"/>
                <a:gd fmla="*/ 295838710 w 269" name="T8"/>
                <a:gd fmla="*/ 2147483647 h 247" name="T9"/>
                <a:gd fmla="*/ 845257211 w 269" name="T10"/>
                <a:gd fmla="*/ 2147483647 h 247" name="T11"/>
                <a:gd fmla="*/ 1394671958 w 269" name="T12"/>
                <a:gd fmla="*/ 2147483647 h 247" name="T13"/>
                <a:gd fmla="*/ 2147483647 w 269" name="T14"/>
                <a:gd fmla="*/ 1558455229 h 247" name="T15"/>
                <a:gd fmla="*/ 2147483647 w 269" name="T16"/>
                <a:gd fmla="*/ 659887022 h 247" name="T17"/>
                <a:gd fmla="*/ 2147483647 w 269" name="T18"/>
                <a:gd fmla="*/ 519486325 h 247" name="T19"/>
                <a:gd fmla="*/ 2147483647 w 269" name="T20"/>
                <a:gd fmla="*/ 744127440 h 247" name="T21"/>
                <a:gd fmla="*/ 648030153 w 269" name="T22"/>
                <a:gd fmla="*/ 2147483647 h 247" name="T23"/>
                <a:gd fmla="*/ 648030153 w 269" name="T24"/>
                <a:gd fmla="*/ 2147483647 h 247" name="T25"/>
                <a:gd fmla="*/ 732555499 w 269" name="T26"/>
                <a:gd fmla="*/ 2147483647 h 247" name="T27"/>
                <a:gd fmla="*/ 802994538 w 269" name="T28"/>
                <a:gd fmla="*/ 2147483647 h 247" name="T29"/>
                <a:gd fmla="*/ 2147483647 w 269" name="T30"/>
                <a:gd fmla="*/ 912608276 h 247" name="T31"/>
                <a:gd fmla="*/ 2147483647 w 269" name="T32"/>
                <a:gd fmla="*/ 744127440 h 247" name="T33"/>
                <a:gd fmla="*/ 2147483647 w 269" name="T34"/>
                <a:gd fmla="*/ 828367858 h 247" name="T35"/>
                <a:gd fmla="*/ 2147483647 w 269" name="T36"/>
                <a:gd fmla="*/ 1389974392 h 247" name="T37"/>
                <a:gd fmla="*/ 1239707573 w 269" name="T38"/>
                <a:gd fmla="*/ 2147483647 h 247" name="T39"/>
                <a:gd fmla="*/ 845257211 w 269" name="T40"/>
                <a:gd fmla="*/ 2147483647 h 247" name="T41"/>
                <a:gd fmla="*/ 450803095 w 269" name="T42"/>
                <a:gd fmla="*/ 2147483647 h 247" name="T43"/>
                <a:gd fmla="*/ 450803095 w 269" name="T44"/>
                <a:gd fmla="*/ 2147483647 h 247" name="T45"/>
                <a:gd fmla="*/ 2147483647 w 269" name="T46"/>
                <a:gd fmla="*/ 491406186 h 247" name="T47"/>
                <a:gd fmla="*/ 2147483647 w 269" name="T48"/>
                <a:gd fmla="*/ 224641115 h 247" name="T49"/>
                <a:gd fmla="*/ 2147483647 w 269" name="T50"/>
                <a:gd fmla="*/ 224641115 h 247" name="T51"/>
                <a:gd fmla="*/ 2147483647 w 269" name="T52"/>
                <a:gd fmla="*/ 505446256 h 247" name="T53"/>
                <a:gd fmla="*/ 2147483647 w 269" name="T54"/>
                <a:gd fmla="*/ 1081089112 h 247" name="T55"/>
                <a:gd fmla="*/ 2147483647 w 269" name="T56"/>
                <a:gd fmla="*/ 1628655577 h 247" name="T57"/>
                <a:gd fmla="*/ 2147483647 w 269" name="T58"/>
                <a:gd fmla="*/ 2147483647 h 247" name="T59"/>
                <a:gd fmla="*/ 2147483647 w 269" name="T60"/>
                <a:gd fmla="*/ 2147483647 h 247" name="T61"/>
                <a:gd fmla="*/ 2147483647 w 269" name="T62"/>
                <a:gd fmla="*/ 2147483647 h 247" name="T63"/>
                <a:gd fmla="*/ 2147483647 w 269" name="T64"/>
                <a:gd fmla="*/ 2147483647 h 247" name="T65"/>
                <a:gd fmla="*/ 2147483647 w 269" name="T66"/>
                <a:gd fmla="*/ 1797136413 h 247" name="T67"/>
                <a:gd fmla="*/ 2147483647 w 269" name="T68"/>
                <a:gd fmla="*/ 1095129182 h 247" name="T69"/>
                <a:gd fmla="*/ 2147483647 w 269" name="T70"/>
                <a:gd fmla="*/ 336961672 h 247" name="T71"/>
                <a:gd fmla="*/ 2147483647 w 269" name="T72"/>
                <a:gd fmla="*/ 0 h 247"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w 269" name="T111"/>
                <a:gd fmla="*/ 0 h 247" name="T112"/>
                <a:gd fmla="*/ 269 w 269" name="T113"/>
                <a:gd fmla="*/ 247 h 247" name="T114"/>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T114" l="T111" r="T113" t="T112"/>
              <a:pathLst>
                <a:path h="246" w="269">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sp>
        <p:nvSpPr>
          <p:cNvPr id="4108" name="矩形 56"/>
          <p:cNvSpPr>
            <a:spLocks noChangeArrowheads="1"/>
          </p:cNvSpPr>
          <p:nvPr/>
        </p:nvSpPr>
        <p:spPr bwMode="auto">
          <a:xfrm>
            <a:off x="5445125" y="1993900"/>
            <a:ext cx="3400743"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024FA3"/>
                </a:solidFill>
                <a:latin charset="-122" pitchFamily="34" typeface="微软雅黑"/>
                <a:ea charset="-122" pitchFamily="34" typeface="微软雅黑"/>
                <a:sym charset="-122" pitchFamily="34" typeface="微软雅黑"/>
              </a:rPr>
              <a:t>The background and significance</a:t>
            </a:r>
          </a:p>
        </p:txBody>
      </p:sp>
      <p:sp>
        <p:nvSpPr>
          <p:cNvPr id="4109" name="矩形 57"/>
          <p:cNvSpPr>
            <a:spLocks noChangeArrowheads="1"/>
          </p:cNvSpPr>
          <p:nvPr/>
        </p:nvSpPr>
        <p:spPr bwMode="auto">
          <a:xfrm>
            <a:off x="5445125" y="3119438"/>
            <a:ext cx="1945005"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2B2B2B"/>
                </a:solidFill>
                <a:latin charset="-122" pitchFamily="34" typeface="微软雅黑"/>
                <a:ea charset="-122" pitchFamily="34" typeface="微软雅黑"/>
                <a:sym charset="-122" pitchFamily="34" typeface="微软雅黑"/>
              </a:rPr>
              <a:t>The Paper reviews</a:t>
            </a:r>
          </a:p>
        </p:txBody>
      </p:sp>
      <p:sp>
        <p:nvSpPr>
          <p:cNvPr id="4110" name="矩形 58"/>
          <p:cNvSpPr>
            <a:spLocks noChangeArrowheads="1"/>
          </p:cNvSpPr>
          <p:nvPr/>
        </p:nvSpPr>
        <p:spPr bwMode="auto">
          <a:xfrm>
            <a:off x="5445125" y="4179888"/>
            <a:ext cx="23418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2B2B2B"/>
                </a:solidFill>
                <a:latin charset="-122" pitchFamily="34" typeface="微软雅黑"/>
                <a:ea charset="-122" pitchFamily="34" typeface="微软雅黑"/>
                <a:sym charset="-122" pitchFamily="34" typeface="微软雅黑"/>
              </a:rPr>
              <a:t>The research methods</a:t>
            </a:r>
          </a:p>
        </p:txBody>
      </p:sp>
      <p:sp>
        <p:nvSpPr>
          <p:cNvPr id="4111" name="矩形 59"/>
          <p:cNvSpPr>
            <a:spLocks noChangeArrowheads="1"/>
          </p:cNvSpPr>
          <p:nvPr/>
        </p:nvSpPr>
        <p:spPr bwMode="auto">
          <a:xfrm>
            <a:off x="5445125" y="5241925"/>
            <a:ext cx="1498917"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2B2B2B"/>
                </a:solidFill>
                <a:latin charset="-122" pitchFamily="34" typeface="微软雅黑"/>
                <a:ea charset="-122" pitchFamily="34" typeface="微软雅黑"/>
                <a:sym charset="-122" pitchFamily="34" typeface="微软雅黑"/>
              </a:rPr>
              <a:t>The summary</a:t>
            </a:r>
          </a:p>
        </p:txBody>
      </p:sp>
    </p:spTree>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5122" name="图片 1"/>
          <p:cNvPicPr>
            <a:picLocks noChangeArrowheads="1" noChangeAspect="1"/>
          </p:cNvPicPr>
          <p:nvPr/>
        </p:nvPicPr>
        <p:blipFill>
          <a:blip r:embed="rId2">
            <a:extLst>
              <a:ext uri="{28A0092B-C50C-407E-A947-70E740481C1C}">
                <a14:useLocalDpi val="0"/>
              </a:ext>
            </a:extLst>
          </a:blip>
          <a:stretch>
            <a:fillRect/>
          </a:stretch>
        </p:blipFill>
        <p:spPr bwMode="auto">
          <a:xfrm>
            <a:off x="0" y="0"/>
            <a:ext cx="12192000" cy="6858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grpSp>
        <p:nvGrpSpPr>
          <p:cNvPr id="5123" name="Group 3"/>
          <p:cNvGrpSpPr/>
          <p:nvPr/>
        </p:nvGrpSpPr>
        <p:grpSpPr>
          <a:xfrm>
            <a:off x="8207375" y="0"/>
            <a:ext cx="3021013" cy="781050"/>
            <a:chExt cx="3021020" cy="780451"/>
          </a:xfrm>
        </p:grpSpPr>
        <p:sp>
          <p:nvSpPr>
            <p:cNvPr id="5137" name="文本框 1"/>
            <p:cNvSpPr>
              <a:spLocks noChangeArrowheads="1"/>
            </p:cNvSpPr>
            <p:nvPr/>
          </p:nvSpPr>
          <p:spPr bwMode="auto">
            <a:xfrm>
              <a:off x="122119" y="0"/>
              <a:ext cx="2898901" cy="5177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en-US" b="1" lang="zh-CN" sz="2800">
                  <a:solidFill>
                    <a:schemeClr val="bg1"/>
                  </a:solidFill>
                  <a:latin charset="-122" pitchFamily="34" typeface="微软雅黑"/>
                  <a:ea charset="-122" pitchFamily="34" typeface="微软雅黑"/>
                  <a:sym charset="-122" pitchFamily="34" typeface="微软雅黑"/>
                </a:rPr>
                <a:t>选题背景及意义</a:t>
              </a:r>
            </a:p>
          </p:txBody>
        </p:sp>
        <p:sp>
          <p:nvSpPr>
            <p:cNvPr id="5138" name="矩形 9"/>
            <p:cNvSpPr>
              <a:spLocks noChangeArrowheads="1"/>
            </p:cNvSpPr>
            <p:nvPr/>
          </p:nvSpPr>
          <p:spPr bwMode="auto">
            <a:xfrm>
              <a:off x="1" y="472674"/>
              <a:ext cx="3000692" cy="3045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400">
                  <a:solidFill>
                    <a:schemeClr val="bg1"/>
                  </a:solidFill>
                  <a:latin charset="-122" pitchFamily="34" typeface="微软雅黑"/>
                  <a:ea charset="-122" pitchFamily="34" typeface="微软雅黑"/>
                  <a:sym charset="-122" pitchFamily="34" typeface="微软雅黑"/>
                </a:rPr>
                <a:t>The background and significance</a:t>
              </a:r>
            </a:p>
          </p:txBody>
        </p:sp>
      </p:grpSp>
      <p:sp>
        <p:nvSpPr>
          <p:cNvPr id="5124" name="平行四边形 14"/>
          <p:cNvSpPr>
            <a:spLocks noChangeArrowheads="1"/>
          </p:cNvSpPr>
          <p:nvPr/>
        </p:nvSpPr>
        <p:spPr bwMode="auto">
          <a:xfrm>
            <a:off x="728663" y="2225675"/>
            <a:ext cx="10734675" cy="4098925"/>
          </a:xfrm>
          <a:prstGeom prst="parallelogram">
            <a:avLst>
              <a:gd fmla="val 0" name="adj"/>
            </a:avLst>
          </a:prstGeom>
          <a:noFill/>
          <a:ln w="12700">
            <a:solidFill>
              <a:srgbClr val="3B87D5"/>
            </a:solidFill>
            <a:bevel/>
          </a:ln>
          <a:extLst>
            <a:ext uri="{909E8E84-426E-40DD-AFC4-6F175D3DCCD1}">
              <a14:hiddenFill>
                <a:solidFill>
                  <a:srgbClr val="FFFFFF"/>
                </a:solidFill>
              </a14:hiddenFill>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zh-CN" lang="zh-CN">
              <a:solidFill>
                <a:srgbClr val="FFFFFF"/>
              </a:solidFill>
              <a:latin charset="-122" panose="02010600030101010101" pitchFamily="2" typeface="宋体"/>
              <a:sym charset="-122" panose="02010600030101010101" pitchFamily="2" typeface="宋体"/>
            </a:endParaRPr>
          </a:p>
        </p:txBody>
      </p:sp>
      <p:grpSp>
        <p:nvGrpSpPr>
          <p:cNvPr id="5125" name="Group 7"/>
          <p:cNvGrpSpPr/>
          <p:nvPr/>
        </p:nvGrpSpPr>
        <p:grpSpPr>
          <a:xfrm>
            <a:off x="6673850" y="1733550"/>
            <a:ext cx="2193925" cy="488950"/>
            <a:chExt cx="2194781" cy="489289"/>
          </a:xfrm>
        </p:grpSpPr>
        <p:sp>
          <p:nvSpPr>
            <p:cNvPr id="5135" name="平行四边形 15"/>
            <p:cNvSpPr>
              <a:spLocks noChangeArrowheads="1"/>
            </p:cNvSpPr>
            <p:nvPr/>
          </p:nvSpPr>
          <p:spPr bwMode="auto">
            <a:xfrm>
              <a:off x="17390" y="0"/>
              <a:ext cx="2160000" cy="489289"/>
            </a:xfrm>
            <a:prstGeom prst="parallelogram">
              <a:avLst>
                <a:gd fmla="val 0" name="adj"/>
              </a:avLst>
            </a:prstGeom>
            <a:solidFill>
              <a:srgbClr val="3B87D5"/>
            </a:solidFill>
            <a:ln>
              <a:noFill/>
            </a:ln>
            <a:extLst>
              <a:ext uri="{91240B29-F687-4F45-9708-019B960494DF}">
                <a14:hiddenLine w="12700">
                  <a:solidFill>
                    <a:srgbClr val="42719B"/>
                  </a:solidFill>
                  <a:bevel/>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zh-CN" lang="zh-CN">
                <a:solidFill>
                  <a:schemeClr val="bg1"/>
                </a:solidFill>
                <a:latin charset="-122" panose="02010600030101010101" pitchFamily="2" typeface="宋体"/>
                <a:sym charset="-122" panose="02010600030101010101" pitchFamily="2" typeface="宋体"/>
              </a:endParaRPr>
            </a:p>
          </p:txBody>
        </p:sp>
        <p:sp>
          <p:nvSpPr>
            <p:cNvPr id="5136" name="文本框 7"/>
            <p:cNvSpPr>
              <a:spLocks noChangeArrowheads="1"/>
            </p:cNvSpPr>
            <p:nvPr/>
          </p:nvSpPr>
          <p:spPr bwMode="auto">
            <a:xfrm>
              <a:off x="-1" y="13812"/>
              <a:ext cx="2194781" cy="4575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r>
                <a:rPr altLang="en-US" b="1" lang="zh-CN" sz="2400">
                  <a:solidFill>
                    <a:schemeClr val="bg1"/>
                  </a:solidFill>
                  <a:latin charset="-122" pitchFamily="34" typeface="微软雅黑"/>
                  <a:ea charset="-122" pitchFamily="34" typeface="微软雅黑"/>
                  <a:sym charset="-122" pitchFamily="34" typeface="微软雅黑"/>
                </a:rPr>
                <a:t>选题背景</a:t>
              </a:r>
            </a:p>
          </p:txBody>
        </p:sp>
      </p:grpSp>
      <p:grpSp>
        <p:nvGrpSpPr>
          <p:cNvPr id="5126" name="Group 10"/>
          <p:cNvGrpSpPr/>
          <p:nvPr/>
        </p:nvGrpSpPr>
        <p:grpSpPr>
          <a:xfrm>
            <a:off x="9070975" y="1733550"/>
            <a:ext cx="2160588" cy="488950"/>
            <a:chExt cx="2160000" cy="489289"/>
          </a:xfrm>
        </p:grpSpPr>
        <p:sp>
          <p:nvSpPr>
            <p:cNvPr id="5133" name="平行四边形 16"/>
            <p:cNvSpPr>
              <a:spLocks noChangeArrowheads="1"/>
            </p:cNvSpPr>
            <p:nvPr/>
          </p:nvSpPr>
          <p:spPr bwMode="auto">
            <a:xfrm>
              <a:off x="0" y="0"/>
              <a:ext cx="2160000" cy="489289"/>
            </a:xfrm>
            <a:prstGeom prst="parallelogram">
              <a:avLst>
                <a:gd fmla="val 0" name="adj"/>
              </a:avLst>
            </a:prstGeom>
            <a:noFill/>
            <a:ln w="12700">
              <a:solidFill>
                <a:srgbClr val="3B87D5"/>
              </a:solidFill>
              <a:bevel/>
            </a:ln>
            <a:extLst>
              <a:ext uri="{909E8E84-426E-40DD-AFC4-6F175D3DCCD1}">
                <a14:hiddenFill>
                  <a:solidFill>
                    <a:srgbClr val="FFFFFF"/>
                  </a:solidFill>
                </a14:hiddenFill>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zh-CN" lang="zh-CN">
                <a:solidFill>
                  <a:srgbClr val="FFFFFF"/>
                </a:solidFill>
                <a:latin charset="-122" panose="02010600030101010101" pitchFamily="2" typeface="宋体"/>
                <a:sym charset="-122" panose="02010600030101010101" pitchFamily="2" typeface="宋体"/>
              </a:endParaRPr>
            </a:p>
          </p:txBody>
        </p:sp>
        <p:sp>
          <p:nvSpPr>
            <p:cNvPr id="5134" name="文本框 17"/>
            <p:cNvSpPr>
              <a:spLocks noChangeArrowheads="1"/>
            </p:cNvSpPr>
            <p:nvPr/>
          </p:nvSpPr>
          <p:spPr bwMode="auto">
            <a:xfrm>
              <a:off x="52676" y="13812"/>
              <a:ext cx="2054646" cy="4575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r>
                <a:rPr altLang="en-US" b="1" lang="zh-CN" sz="2400">
                  <a:solidFill>
                    <a:srgbClr val="000000"/>
                  </a:solidFill>
                  <a:latin charset="-122" pitchFamily="34" typeface="微软雅黑"/>
                  <a:ea charset="-122" pitchFamily="34" typeface="微软雅黑"/>
                  <a:sym charset="-122" pitchFamily="34" typeface="微软雅黑"/>
                </a:rPr>
                <a:t>选题意义</a:t>
              </a:r>
            </a:p>
          </p:txBody>
        </p:sp>
      </p:grpSp>
      <p:sp>
        <p:nvSpPr>
          <p:cNvPr id="5127" name="矩形 20"/>
          <p:cNvSpPr>
            <a:spLocks noChangeArrowheads="1"/>
          </p:cNvSpPr>
          <p:nvPr/>
        </p:nvSpPr>
        <p:spPr bwMode="auto">
          <a:xfrm>
            <a:off x="908050" y="2308225"/>
            <a:ext cx="10271125" cy="2651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lnSpc>
                <a:spcPct val="150000"/>
              </a:lnSpc>
            </a:pPr>
            <a:r>
              <a:rPr altLang="en-US" b="1" lang="zh-CN" sz="2800">
                <a:solidFill>
                  <a:srgbClr val="000000"/>
                </a:solidFill>
                <a:latin charset="-122" pitchFamily="34" typeface="微软雅黑"/>
                <a:ea charset="-122" pitchFamily="34" typeface="微软雅黑"/>
                <a:sym charset="-122" pitchFamily="34" typeface="微软雅黑"/>
              </a:rPr>
              <a:t>（一）社会依据</a:t>
            </a:r>
          </a:p>
          <a:p>
            <a:pPr eaLnBrk="1" hangingPunct="1">
              <a:lnSpc>
                <a:spcPct val="150000"/>
              </a:lnSpc>
            </a:pPr>
            <a:r>
              <a:rPr altLang="en-US" b="1" lang="zh-CN" sz="2800">
                <a:solidFill>
                  <a:srgbClr val="000000"/>
                </a:solidFill>
                <a:latin charset="-122" pitchFamily="34" typeface="微软雅黑"/>
                <a:ea charset="-122" pitchFamily="34" typeface="微软雅黑"/>
                <a:sym charset="-122" pitchFamily="34" typeface="微软雅黑"/>
              </a:rPr>
              <a:t> 进入21世纪，以Internet为核心的现代网络技术和通信技术已经得到了飞速的发展和广泛的应用，世界经济向全球化和信息化发展成为新世纪鲜明的特征和趋势。</a:t>
            </a:r>
          </a:p>
        </p:txBody>
      </p:sp>
      <p:sp>
        <p:nvSpPr>
          <p:cNvPr id="5128" name="矩形 21"/>
          <p:cNvSpPr>
            <a:spLocks noChangeArrowheads="1"/>
          </p:cNvSpPr>
          <p:nvPr/>
        </p:nvSpPr>
        <p:spPr bwMode="auto">
          <a:xfrm>
            <a:off x="858838" y="4256088"/>
            <a:ext cx="10271125" cy="3931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lnSpc>
                <a:spcPct val="150000"/>
              </a:lnSpc>
            </a:pPr>
            <a:r>
              <a:rPr altLang="en-US" b="1" lang="zh-CN" sz="2800">
                <a:solidFill>
                  <a:srgbClr val="000000"/>
                </a:solidFill>
                <a:latin charset="-122" pitchFamily="34" typeface="微软雅黑"/>
                <a:ea charset="-122" pitchFamily="34" typeface="微软雅黑"/>
                <a:sym charset="-122" pitchFamily="34" typeface="微软雅黑"/>
              </a:rPr>
              <a:t>（二）现实依据</a:t>
            </a:r>
          </a:p>
          <a:p>
            <a:pPr eaLnBrk="1" hangingPunct="1">
              <a:lnSpc>
                <a:spcPct val="150000"/>
              </a:lnSpc>
            </a:pPr>
            <a:r>
              <a:rPr altLang="en-US" b="1" lang="zh-CN" sz="2800">
                <a:solidFill>
                  <a:srgbClr val="000000"/>
                </a:solidFill>
                <a:latin charset="-122" pitchFamily="34" typeface="微软雅黑"/>
                <a:ea charset="-122" pitchFamily="34" typeface="微软雅黑"/>
                <a:sym charset="-122" pitchFamily="34" typeface="微软雅黑"/>
              </a:rPr>
              <a:t> 进入21世纪，以Internet为核心的现代网络技术和通信技术已经得到了飞速的发展和广泛的应用，世界经济向全球化和信息化发展成为新世纪鲜明的特征和趋势。今天，我们已经走入以因特网为基础的网络经济时代，企业利用互联网有效展开网络营销活动，寻找新的商机</a:t>
            </a:r>
          </a:p>
        </p:txBody>
      </p:sp>
      <p:grpSp>
        <p:nvGrpSpPr>
          <p:cNvPr id="5129" name="Group 15"/>
          <p:cNvGrpSpPr/>
          <p:nvPr/>
        </p:nvGrpSpPr>
        <p:grpSpPr>
          <a:xfrm>
            <a:off x="11610975" y="184150"/>
            <a:ext cx="581025" cy="596900"/>
            <a:chExt cx="1027113" cy="1057275"/>
          </a:xfrm>
        </p:grpSpPr>
        <p:sp>
          <p:nvSpPr>
            <p:cNvPr id="5131" name="Freeform 40"/>
            <p:cNvSpPr>
              <a:spLocks noChangeArrowheads="1"/>
            </p:cNvSpPr>
            <p:nvPr/>
          </p:nvSpPr>
          <p:spPr bwMode="auto">
            <a:xfrm flipH="1">
              <a:off x="76200" y="90487"/>
              <a:ext cx="950913" cy="966788"/>
            </a:xfrm>
            <a:custGeom>
              <a:gdLst>
                <a:gd fmla="*/ 1215145035 w 367" name="T0"/>
                <a:gd fmla="*/ 0 h 373" name="T1"/>
                <a:gd fmla="*/ 0 w 367" name="T2"/>
                <a:gd fmla="*/ 1209252210 h 373" name="T3"/>
                <a:gd fmla="*/ 0 w 367" name="T4"/>
                <a:gd fmla="*/ 2147483647 h 373" name="T5"/>
                <a:gd fmla="*/ 268540940 w 367" name="T6"/>
                <a:gd fmla="*/ 2147483647 h 373" name="T7"/>
                <a:gd fmla="*/ 1127868322 w 367" name="T8"/>
                <a:gd fmla="*/ 2147483647 h 373" name="T9"/>
                <a:gd fmla="*/ 2147483647 w 367" name="T10"/>
                <a:gd fmla="*/ 1168945185 h 373" name="T11"/>
                <a:gd fmla="*/ 2147483647 w 367" name="T12"/>
                <a:gd fmla="*/ 107489719 h 373" name="T13"/>
                <a:gd fmla="*/ 1215145035 w 367" name="T14"/>
                <a:gd fmla="*/ 0 h 373" name="T15"/>
                <a:gd fmla="*/ 0 60000 65536" name="T16"/>
                <a:gd fmla="*/ 0 60000 65536" name="T17"/>
                <a:gd fmla="*/ 0 60000 65536" name="T18"/>
                <a:gd fmla="*/ 0 60000 65536" name="T19"/>
                <a:gd fmla="*/ 0 60000 65536" name="T20"/>
                <a:gd fmla="*/ 0 60000 65536" name="T21"/>
                <a:gd fmla="*/ 0 60000 65536" name="T22"/>
                <a:gd fmla="*/ 0 60000 65536" name="T23"/>
                <a:gd fmla="*/ 0 w 367" name="T24"/>
                <a:gd fmla="*/ 0 h 373" name="T25"/>
                <a:gd fmla="*/ 367 w 367" name="T26"/>
                <a:gd fmla="*/ 373 h 373"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373" w="367">
                  <a:moveTo>
                    <a:pt x="181" y="0"/>
                  </a:moveTo>
                  <a:cubicBezTo>
                    <a:pt x="0" y="180"/>
                    <a:pt x="0" y="180"/>
                    <a:pt x="0" y="180"/>
                  </a:cubicBezTo>
                  <a:cubicBezTo>
                    <a:pt x="0" y="333"/>
                    <a:pt x="0" y="333"/>
                    <a:pt x="0" y="333"/>
                  </a:cubicBezTo>
                  <a:cubicBezTo>
                    <a:pt x="0" y="355"/>
                    <a:pt x="18" y="373"/>
                    <a:pt x="40" y="373"/>
                  </a:cubicBezTo>
                  <a:cubicBezTo>
                    <a:pt x="168" y="373"/>
                    <a:pt x="168" y="373"/>
                    <a:pt x="168" y="373"/>
                  </a:cubicBezTo>
                  <a:cubicBezTo>
                    <a:pt x="367" y="174"/>
                    <a:pt x="367" y="174"/>
                    <a:pt x="367" y="174"/>
                  </a:cubicBezTo>
                  <a:cubicBezTo>
                    <a:pt x="350" y="16"/>
                    <a:pt x="350" y="16"/>
                    <a:pt x="350" y="16"/>
                  </a:cubicBezTo>
                  <a:cubicBezTo>
                    <a:pt x="181" y="0"/>
                    <a:pt x="181" y="0"/>
                    <a:pt x="181" y="0"/>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5132" name="Freeform 41"/>
            <p:cNvSpPr>
              <a:spLocks noChangeArrowheads="1" noEditPoints="1"/>
            </p:cNvSpPr>
            <p:nvPr/>
          </p:nvSpPr>
          <p:spPr bwMode="auto">
            <a:xfrm>
              <a:off x="0" y="0"/>
              <a:ext cx="663575" cy="663575"/>
            </a:xfrm>
            <a:custGeom>
              <a:gdLst>
                <a:gd fmla="*/ 860024305 w 256" name="T0"/>
                <a:gd fmla="*/ 0 h 256" name="T1"/>
                <a:gd fmla="*/ 0 w 256" name="T2"/>
                <a:gd fmla="*/ 860024305 h 256" name="T3"/>
                <a:gd fmla="*/ 860024305 w 256" name="T4"/>
                <a:gd fmla="*/ 1720046018 h 256" name="T5"/>
                <a:gd fmla="*/ 1720046018 w 256" name="T6"/>
                <a:gd fmla="*/ 860024305 h 256" name="T7"/>
                <a:gd fmla="*/ 860024305 w 256" name="T8"/>
                <a:gd fmla="*/ 0 h 256" name="T9"/>
                <a:gd fmla="*/ 907055183 w 256" name="T10"/>
                <a:gd fmla="*/ 1343786033 h 256" name="T11"/>
                <a:gd fmla="*/ 799553441 w 256" name="T12"/>
                <a:gd fmla="*/ 1343786033 h 256" name="T13"/>
                <a:gd fmla="*/ 752519971 w 256" name="T14"/>
                <a:gd fmla="*/ 1290033866 h 256" name="T15"/>
                <a:gd fmla="*/ 745801274 w 256" name="T16"/>
                <a:gd fmla="*/ 1182532123 h 256" name="T17"/>
                <a:gd fmla="*/ 799553441 w 256" name="T18"/>
                <a:gd fmla="*/ 1128779956 h 256" name="T19"/>
                <a:gd fmla="*/ 907055183 w 256" name="T20"/>
                <a:gd fmla="*/ 1128779956 h 256" name="T21"/>
                <a:gd fmla="*/ 960807350 w 256" name="T22"/>
                <a:gd fmla="*/ 1182532123 h 256" name="T23"/>
                <a:gd fmla="*/ 967526047 w 256" name="T24"/>
                <a:gd fmla="*/ 1290033866 h 256" name="T25"/>
                <a:gd fmla="*/ 907055183 w 256" name="T26"/>
                <a:gd fmla="*/ 1343786033 h 256" name="T27"/>
                <a:gd fmla="*/ 1142217350 w 256" name="T28"/>
                <a:gd fmla="*/ 732363880 h 256" name="T29"/>
                <a:gd fmla="*/ 1034715608 w 256" name="T30"/>
                <a:gd fmla="*/ 839865622 h 256" name="T31"/>
                <a:gd fmla="*/ 974244744 w 256" name="T32"/>
                <a:gd fmla="*/ 886899093 h 256" name="T33"/>
                <a:gd fmla="*/ 967526047 w 256" name="T34"/>
                <a:gd fmla="*/ 907055183 h 256" name="T35"/>
                <a:gd fmla="*/ 960807350 w 256" name="T36"/>
                <a:gd fmla="*/ 967526047 h 256" name="T37"/>
                <a:gd fmla="*/ 907055183 w 256" name="T38"/>
                <a:gd fmla="*/ 1021278214 h 256" name="T39"/>
                <a:gd fmla="*/ 806272138 w 256" name="T40"/>
                <a:gd fmla="*/ 1021278214 h 256" name="T41"/>
                <a:gd fmla="*/ 752519971 w 256" name="T42"/>
                <a:gd fmla="*/ 967526047 h 256" name="T43"/>
                <a:gd fmla="*/ 752519971 w 256" name="T44"/>
                <a:gd fmla="*/ 940651260 h 256" name="T45"/>
                <a:gd fmla="*/ 772676062 w 256" name="T46"/>
                <a:gd fmla="*/ 833146925 h 256" name="T47"/>
                <a:gd fmla="*/ 826428229 w 256" name="T48"/>
                <a:gd fmla="*/ 759238668 h 256" name="T49"/>
                <a:gd fmla="*/ 900336486 w 256" name="T50"/>
                <a:gd fmla="*/ 698767804 h 256" name="T51"/>
                <a:gd fmla="*/ 960807350 w 256" name="T52"/>
                <a:gd fmla="*/ 645018229 h 256" name="T53"/>
                <a:gd fmla="*/ 967526047 w 256" name="T54"/>
                <a:gd fmla="*/ 624859546 h 256" name="T55"/>
                <a:gd fmla="*/ 940651260 w 256" name="T56"/>
                <a:gd fmla="*/ 577828668 h 256" name="T57"/>
                <a:gd fmla="*/ 860024305 w 256" name="T58"/>
                <a:gd fmla="*/ 557669985 h 256" name="T59"/>
                <a:gd fmla="*/ 786116047 w 256" name="T60"/>
                <a:gd fmla="*/ 577828668 h 256" name="T61"/>
                <a:gd fmla="*/ 745801274 w 256" name="T62"/>
                <a:gd fmla="*/ 651736926 h 256" name="T63"/>
                <a:gd fmla="*/ 692049107 w 256" name="T64"/>
                <a:gd fmla="*/ 698767804 h 256" name="T65"/>
                <a:gd fmla="*/ 692049107 w 256" name="T66"/>
                <a:gd fmla="*/ 698767804 h 256" name="T67"/>
                <a:gd fmla="*/ 584547365 w 256" name="T68"/>
                <a:gd fmla="*/ 685330410 h 256" name="T69"/>
                <a:gd fmla="*/ 544232592 w 256" name="T70"/>
                <a:gd fmla="*/ 665174319 h 256" name="T71"/>
                <a:gd fmla="*/ 537513895 w 256" name="T72"/>
                <a:gd fmla="*/ 624859546 h 256" name="T73"/>
                <a:gd fmla="*/ 638299532 w 256" name="T74"/>
                <a:gd fmla="*/ 443449546 h 256" name="T75"/>
                <a:gd fmla="*/ 860024305 w 256" name="T76"/>
                <a:gd fmla="*/ 376259985 h 256" name="T77"/>
                <a:gd fmla="*/ 1088467775 w 256" name="T78"/>
                <a:gd fmla="*/ 443449546 h 256" name="T79"/>
                <a:gd fmla="*/ 1182532123 w 256" name="T80"/>
                <a:gd fmla="*/ 618140849 h 256" name="T81"/>
                <a:gd fmla="*/ 1142217350 w 256" name="T82"/>
                <a:gd fmla="*/ 732363880 h 25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w 256" name="T126"/>
                <a:gd fmla="*/ 0 h 256" name="T127"/>
                <a:gd fmla="*/ 256 w 256" name="T128"/>
                <a:gd fmla="*/ 256 h 256" name="T129"/>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T129" l="T126" r="T128" t="T127"/>
              <a:pathLst>
                <a:path h="256" w="256">
                  <a:moveTo>
                    <a:pt x="128" y="0"/>
                  </a:moveTo>
                  <a:cubicBezTo>
                    <a:pt x="57" y="0"/>
                    <a:pt x="0" y="57"/>
                    <a:pt x="0" y="128"/>
                  </a:cubicBezTo>
                  <a:cubicBezTo>
                    <a:pt x="0" y="199"/>
                    <a:pt x="57" y="256"/>
                    <a:pt x="128" y="256"/>
                  </a:cubicBezTo>
                  <a:cubicBezTo>
                    <a:pt x="199" y="256"/>
                    <a:pt x="256" y="199"/>
                    <a:pt x="256" y="128"/>
                  </a:cubicBezTo>
                  <a:cubicBezTo>
                    <a:pt x="256" y="57"/>
                    <a:pt x="199" y="0"/>
                    <a:pt x="128" y="0"/>
                  </a:cubicBezTo>
                  <a:close/>
                  <a:moveTo>
                    <a:pt x="135" y="200"/>
                  </a:moveTo>
                  <a:cubicBezTo>
                    <a:pt x="119" y="200"/>
                    <a:pt x="119" y="200"/>
                    <a:pt x="119" y="200"/>
                  </a:cubicBezTo>
                  <a:cubicBezTo>
                    <a:pt x="115" y="200"/>
                    <a:pt x="112" y="196"/>
                    <a:pt x="112" y="192"/>
                  </a:cubicBezTo>
                  <a:cubicBezTo>
                    <a:pt x="111" y="176"/>
                    <a:pt x="111" y="176"/>
                    <a:pt x="111" y="176"/>
                  </a:cubicBezTo>
                  <a:cubicBezTo>
                    <a:pt x="111" y="171"/>
                    <a:pt x="115" y="168"/>
                    <a:pt x="119" y="168"/>
                  </a:cubicBezTo>
                  <a:cubicBezTo>
                    <a:pt x="135" y="168"/>
                    <a:pt x="135" y="168"/>
                    <a:pt x="135" y="168"/>
                  </a:cubicBezTo>
                  <a:cubicBezTo>
                    <a:pt x="140" y="168"/>
                    <a:pt x="143" y="172"/>
                    <a:pt x="143" y="176"/>
                  </a:cubicBezTo>
                  <a:cubicBezTo>
                    <a:pt x="144" y="192"/>
                    <a:pt x="144" y="192"/>
                    <a:pt x="144" y="192"/>
                  </a:cubicBezTo>
                  <a:cubicBezTo>
                    <a:pt x="144" y="196"/>
                    <a:pt x="140" y="200"/>
                    <a:pt x="135" y="200"/>
                  </a:cubicBezTo>
                  <a:close/>
                  <a:moveTo>
                    <a:pt x="170" y="109"/>
                  </a:moveTo>
                  <a:cubicBezTo>
                    <a:pt x="167" y="114"/>
                    <a:pt x="162" y="119"/>
                    <a:pt x="154" y="125"/>
                  </a:cubicBezTo>
                  <a:cubicBezTo>
                    <a:pt x="148" y="130"/>
                    <a:pt x="146" y="132"/>
                    <a:pt x="145" y="132"/>
                  </a:cubicBezTo>
                  <a:cubicBezTo>
                    <a:pt x="145" y="133"/>
                    <a:pt x="144" y="134"/>
                    <a:pt x="144" y="135"/>
                  </a:cubicBezTo>
                  <a:cubicBezTo>
                    <a:pt x="143" y="136"/>
                    <a:pt x="143" y="138"/>
                    <a:pt x="143" y="144"/>
                  </a:cubicBezTo>
                  <a:cubicBezTo>
                    <a:pt x="143" y="149"/>
                    <a:pt x="139" y="152"/>
                    <a:pt x="135" y="152"/>
                  </a:cubicBezTo>
                  <a:cubicBezTo>
                    <a:pt x="120" y="152"/>
                    <a:pt x="120" y="152"/>
                    <a:pt x="120" y="152"/>
                  </a:cubicBezTo>
                  <a:cubicBezTo>
                    <a:pt x="116" y="152"/>
                    <a:pt x="112" y="149"/>
                    <a:pt x="112" y="144"/>
                  </a:cubicBezTo>
                  <a:cubicBezTo>
                    <a:pt x="112" y="140"/>
                    <a:pt x="112" y="140"/>
                    <a:pt x="112" y="140"/>
                  </a:cubicBezTo>
                  <a:cubicBezTo>
                    <a:pt x="112" y="134"/>
                    <a:pt x="113" y="129"/>
                    <a:pt x="115" y="124"/>
                  </a:cubicBezTo>
                  <a:cubicBezTo>
                    <a:pt x="117" y="120"/>
                    <a:pt x="119" y="117"/>
                    <a:pt x="123" y="113"/>
                  </a:cubicBezTo>
                  <a:cubicBezTo>
                    <a:pt x="125" y="111"/>
                    <a:pt x="129" y="108"/>
                    <a:pt x="134" y="104"/>
                  </a:cubicBezTo>
                  <a:cubicBezTo>
                    <a:pt x="141" y="99"/>
                    <a:pt x="142" y="97"/>
                    <a:pt x="143" y="96"/>
                  </a:cubicBezTo>
                  <a:cubicBezTo>
                    <a:pt x="144" y="95"/>
                    <a:pt x="144" y="94"/>
                    <a:pt x="144" y="93"/>
                  </a:cubicBezTo>
                  <a:cubicBezTo>
                    <a:pt x="144" y="92"/>
                    <a:pt x="143" y="89"/>
                    <a:pt x="140" y="86"/>
                  </a:cubicBezTo>
                  <a:cubicBezTo>
                    <a:pt x="137" y="84"/>
                    <a:pt x="132" y="83"/>
                    <a:pt x="128" y="83"/>
                  </a:cubicBezTo>
                  <a:cubicBezTo>
                    <a:pt x="124" y="83"/>
                    <a:pt x="120" y="84"/>
                    <a:pt x="117" y="86"/>
                  </a:cubicBezTo>
                  <a:cubicBezTo>
                    <a:pt x="114" y="88"/>
                    <a:pt x="112" y="92"/>
                    <a:pt x="111" y="97"/>
                  </a:cubicBezTo>
                  <a:cubicBezTo>
                    <a:pt x="111" y="101"/>
                    <a:pt x="107" y="104"/>
                    <a:pt x="103" y="104"/>
                  </a:cubicBezTo>
                  <a:cubicBezTo>
                    <a:pt x="103" y="104"/>
                    <a:pt x="103" y="104"/>
                    <a:pt x="103" y="104"/>
                  </a:cubicBezTo>
                  <a:cubicBezTo>
                    <a:pt x="87" y="102"/>
                    <a:pt x="87" y="102"/>
                    <a:pt x="87" y="102"/>
                  </a:cubicBezTo>
                  <a:cubicBezTo>
                    <a:pt x="85" y="102"/>
                    <a:pt x="83" y="101"/>
                    <a:pt x="81" y="99"/>
                  </a:cubicBezTo>
                  <a:cubicBezTo>
                    <a:pt x="80" y="97"/>
                    <a:pt x="79" y="95"/>
                    <a:pt x="80" y="93"/>
                  </a:cubicBezTo>
                  <a:cubicBezTo>
                    <a:pt x="82" y="81"/>
                    <a:pt x="87" y="72"/>
                    <a:pt x="95" y="66"/>
                  </a:cubicBezTo>
                  <a:cubicBezTo>
                    <a:pt x="104" y="59"/>
                    <a:pt x="115" y="56"/>
                    <a:pt x="128" y="56"/>
                  </a:cubicBezTo>
                  <a:cubicBezTo>
                    <a:pt x="142" y="56"/>
                    <a:pt x="153" y="60"/>
                    <a:pt x="162" y="66"/>
                  </a:cubicBezTo>
                  <a:cubicBezTo>
                    <a:pt x="171" y="73"/>
                    <a:pt x="176" y="82"/>
                    <a:pt x="176" y="92"/>
                  </a:cubicBezTo>
                  <a:cubicBezTo>
                    <a:pt x="176" y="99"/>
                    <a:pt x="174" y="104"/>
                    <a:pt x="170" y="109"/>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sp>
        <p:nvSpPr>
          <p:cNvPr id="5130" name="直接连接符 26"/>
          <p:cNvSpPr>
            <a:spLocks noChangeShapeType="1"/>
          </p:cNvSpPr>
          <p:nvPr/>
        </p:nvSpPr>
        <p:spPr bwMode="auto">
          <a:xfrm flipH="1" flipV="1">
            <a:off x="11350625" y="107950"/>
            <a:ext cx="0" cy="633413"/>
          </a:xfrm>
          <a:prstGeom prst="line">
            <a:avLst/>
          </a:prstGeom>
          <a:noFill/>
          <a:ln w="28575">
            <a:solidFill>
              <a:schemeClr val="bg1"/>
            </a:solidFill>
            <a:bevel/>
          </a:ln>
          <a:extLst>
            <a:ext uri="{909E8E84-426E-40DD-AFC4-6F175D3DCCD1}">
              <a14:hiddenFill>
                <a:noFill/>
              </a14:hiddenFill>
            </a:ext>
          </a:extLst>
        </p:spPr>
        <p:txBody>
          <a:bodyPr/>
          <a:lstStyle/>
          <a:p>
            <a:endParaRPr altLang="en-US" lang="zh-CN"/>
          </a:p>
        </p:txBody>
      </p:sp>
    </p:spTree>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6146" name="图片 1"/>
          <p:cNvPicPr>
            <a:picLocks noChangeArrowheads="1" noChangeAspect="1"/>
          </p:cNvPicPr>
          <p:nvPr/>
        </p:nvPicPr>
        <p:blipFill>
          <a:blip r:embed="rId2">
            <a:extLst>
              <a:ext uri="{28A0092B-C50C-407E-A947-70E740481C1C}">
                <a14:useLocalDpi val="0"/>
              </a:ext>
            </a:extLst>
          </a:blip>
          <a:stretch>
            <a:fillRect/>
          </a:stretch>
        </p:blipFill>
        <p:spPr bwMode="auto">
          <a:xfrm>
            <a:off x="0" y="0"/>
            <a:ext cx="12192000" cy="6858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6147" name="平行四边形 14"/>
          <p:cNvSpPr>
            <a:spLocks noChangeArrowheads="1"/>
          </p:cNvSpPr>
          <p:nvPr/>
        </p:nvSpPr>
        <p:spPr bwMode="auto">
          <a:xfrm>
            <a:off x="728663" y="2225675"/>
            <a:ext cx="10734675" cy="4098925"/>
          </a:xfrm>
          <a:prstGeom prst="parallelogram">
            <a:avLst>
              <a:gd fmla="val 0" name="adj"/>
            </a:avLst>
          </a:prstGeom>
          <a:noFill/>
          <a:ln w="12700">
            <a:solidFill>
              <a:srgbClr val="3B87D5"/>
            </a:solidFill>
            <a:bevel/>
          </a:ln>
          <a:extLst>
            <a:ext uri="{909E8E84-426E-40DD-AFC4-6F175D3DCCD1}">
              <a14:hiddenFill>
                <a:solidFill>
                  <a:srgbClr val="FFFFFF"/>
                </a:solidFill>
              </a14:hiddenFill>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zh-CN" lang="zh-CN">
              <a:solidFill>
                <a:srgbClr val="FFFFFF"/>
              </a:solidFill>
              <a:latin charset="-122" panose="02010600030101010101" pitchFamily="2" typeface="宋体"/>
              <a:sym charset="-122" panose="02010600030101010101" pitchFamily="2" typeface="宋体"/>
            </a:endParaRPr>
          </a:p>
        </p:txBody>
      </p:sp>
      <p:grpSp>
        <p:nvGrpSpPr>
          <p:cNvPr id="6148" name="Group 4"/>
          <p:cNvGrpSpPr/>
          <p:nvPr/>
        </p:nvGrpSpPr>
        <p:grpSpPr>
          <a:xfrm>
            <a:off x="6673850" y="1739900"/>
            <a:ext cx="2193925" cy="488950"/>
            <a:chExt cx="2194781" cy="489289"/>
          </a:xfrm>
        </p:grpSpPr>
        <p:sp>
          <p:nvSpPr>
            <p:cNvPr id="6160" name="平行四边形 15"/>
            <p:cNvSpPr>
              <a:spLocks noChangeArrowheads="1"/>
            </p:cNvSpPr>
            <p:nvPr/>
          </p:nvSpPr>
          <p:spPr bwMode="auto">
            <a:xfrm>
              <a:off x="17390" y="0"/>
              <a:ext cx="2160000" cy="489289"/>
            </a:xfrm>
            <a:prstGeom prst="parallelogram">
              <a:avLst>
                <a:gd fmla="val 0" name="adj"/>
              </a:avLst>
            </a:prstGeom>
            <a:noFill/>
            <a:ln w="12700">
              <a:solidFill>
                <a:srgbClr val="3B87D5"/>
              </a:solidFill>
              <a:bevel/>
            </a:ln>
            <a:extLst>
              <a:ext uri="{909E8E84-426E-40DD-AFC4-6F175D3DCCD1}">
                <a14:hiddenFill>
                  <a:solidFill>
                    <a:srgbClr val="FFFFFF"/>
                  </a:solidFill>
                </a14:hiddenFill>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zh-CN" lang="zh-CN">
                <a:solidFill>
                  <a:srgbClr val="FFFFFF"/>
                </a:solidFill>
                <a:latin charset="-122" panose="02010600030101010101" pitchFamily="2" typeface="宋体"/>
                <a:sym charset="-122" panose="02010600030101010101" pitchFamily="2" typeface="宋体"/>
              </a:endParaRPr>
            </a:p>
          </p:txBody>
        </p:sp>
        <p:sp>
          <p:nvSpPr>
            <p:cNvPr id="6161" name="文本框 7"/>
            <p:cNvSpPr>
              <a:spLocks noChangeArrowheads="1"/>
            </p:cNvSpPr>
            <p:nvPr/>
          </p:nvSpPr>
          <p:spPr bwMode="auto">
            <a:xfrm>
              <a:off x="-1" y="13812"/>
              <a:ext cx="2194781" cy="4575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r>
                <a:rPr altLang="en-US" b="1" lang="zh-CN" sz="2400">
                  <a:solidFill>
                    <a:srgbClr val="000000"/>
                  </a:solidFill>
                  <a:latin charset="-122" pitchFamily="34" typeface="微软雅黑"/>
                  <a:ea charset="-122" pitchFamily="34" typeface="微软雅黑"/>
                  <a:sym charset="-122" pitchFamily="34" typeface="微软雅黑"/>
                </a:rPr>
                <a:t>选题背景</a:t>
              </a:r>
            </a:p>
          </p:txBody>
        </p:sp>
      </p:grpSp>
      <p:grpSp>
        <p:nvGrpSpPr>
          <p:cNvPr id="6149" name="Group 7"/>
          <p:cNvGrpSpPr/>
          <p:nvPr/>
        </p:nvGrpSpPr>
        <p:grpSpPr>
          <a:xfrm>
            <a:off x="9070975" y="1733550"/>
            <a:ext cx="2160588" cy="488950"/>
            <a:chExt cx="2160000" cy="489289"/>
          </a:xfrm>
        </p:grpSpPr>
        <p:sp>
          <p:nvSpPr>
            <p:cNvPr id="6158" name="平行四边形 16"/>
            <p:cNvSpPr>
              <a:spLocks noChangeArrowheads="1"/>
            </p:cNvSpPr>
            <p:nvPr/>
          </p:nvSpPr>
          <p:spPr bwMode="auto">
            <a:xfrm>
              <a:off x="0" y="0"/>
              <a:ext cx="2160000" cy="489289"/>
            </a:xfrm>
            <a:prstGeom prst="parallelogram">
              <a:avLst>
                <a:gd fmla="val 0" name="adj"/>
              </a:avLst>
            </a:prstGeom>
            <a:solidFill>
              <a:srgbClr val="3B87D5"/>
            </a:solidFill>
            <a:ln w="12700">
              <a:solidFill>
                <a:srgbClr val="909D4D"/>
              </a:solidFill>
              <a:beve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zh-CN" lang="zh-CN">
                <a:solidFill>
                  <a:schemeClr val="bg1"/>
                </a:solidFill>
                <a:latin charset="-122" panose="02010600030101010101" pitchFamily="2" typeface="宋体"/>
                <a:sym charset="-122" panose="02010600030101010101" pitchFamily="2" typeface="宋体"/>
              </a:endParaRPr>
            </a:p>
          </p:txBody>
        </p:sp>
        <p:sp>
          <p:nvSpPr>
            <p:cNvPr id="6159" name="文本框 17"/>
            <p:cNvSpPr>
              <a:spLocks noChangeArrowheads="1"/>
            </p:cNvSpPr>
            <p:nvPr/>
          </p:nvSpPr>
          <p:spPr bwMode="auto">
            <a:xfrm>
              <a:off x="52676" y="13812"/>
              <a:ext cx="2054646" cy="457517"/>
            </a:xfrm>
            <a:prstGeom prst="rect">
              <a:avLst/>
            </a:prstGeom>
            <a:solidFill>
              <a:srgbClr val="3B87D5"/>
            </a:solidFill>
            <a:ln>
              <a:noFill/>
            </a:ln>
            <a:extLs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r>
                <a:rPr altLang="en-US" b="1" lang="zh-CN" sz="2400">
                  <a:solidFill>
                    <a:schemeClr val="bg1"/>
                  </a:solidFill>
                  <a:latin charset="-122" pitchFamily="34" typeface="微软雅黑"/>
                  <a:ea charset="-122" pitchFamily="34" typeface="微软雅黑"/>
                  <a:sym charset="-122" pitchFamily="34" typeface="微软雅黑"/>
                </a:rPr>
                <a:t>选题意义</a:t>
              </a:r>
            </a:p>
          </p:txBody>
        </p:sp>
      </p:grpSp>
      <p:sp>
        <p:nvSpPr>
          <p:cNvPr id="6150" name="矩形 13"/>
          <p:cNvSpPr>
            <a:spLocks noChangeArrowheads="1"/>
          </p:cNvSpPr>
          <p:nvPr/>
        </p:nvSpPr>
        <p:spPr bwMode="auto">
          <a:xfrm>
            <a:off x="868363" y="2438400"/>
            <a:ext cx="10274300" cy="6492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lnSpc>
                <a:spcPct val="150000"/>
              </a:lnSpc>
            </a:pPr>
            <a:r>
              <a:rPr altLang="en-US" b="1" lang="zh-CN" sz="2800">
                <a:solidFill>
                  <a:srgbClr val="000000"/>
                </a:solidFill>
                <a:latin charset="-122" pitchFamily="34" typeface="微软雅黑"/>
                <a:ea charset="-122" pitchFamily="34" typeface="微软雅黑"/>
                <a:sym charset="-122" pitchFamily="34" typeface="微软雅黑"/>
              </a:rPr>
              <a:t>（一）现实意义</a:t>
            </a:r>
          </a:p>
          <a:p>
            <a:pPr eaLnBrk="1" hangingPunct="1">
              <a:lnSpc>
                <a:spcPct val="150000"/>
              </a:lnSpc>
            </a:pPr>
            <a:r>
              <a:rPr altLang="en-US" b="1" lang="zh-CN" sz="2800">
                <a:solidFill>
                  <a:srgbClr val="000000"/>
                </a:solidFill>
                <a:latin charset="-122" pitchFamily="34" typeface="微软雅黑"/>
                <a:ea charset="-122" pitchFamily="34" typeface="微软雅黑"/>
                <a:sym charset="-122" pitchFamily="34" typeface="微软雅黑"/>
              </a:rPr>
              <a:t> 网络营销是借助于互联网技术来实现一定营销目标的新型营销方式，由于它具有传播范围广、速度快、不受时空限制、成本低等特点。</a:t>
            </a:r>
          </a:p>
          <a:p>
            <a:pPr eaLnBrk="1" hangingPunct="1">
              <a:lnSpc>
                <a:spcPct val="150000"/>
              </a:lnSpc>
            </a:pPr>
            <a:r>
              <a:rPr altLang="en-US" b="1" lang="zh-CN" sz="2800">
                <a:solidFill>
                  <a:srgbClr val="000000"/>
                </a:solidFill>
                <a:latin charset="-122" pitchFamily="34" typeface="微软雅黑"/>
                <a:ea charset="-122" pitchFamily="34" typeface="微软雅黑"/>
                <a:sym charset="-122" pitchFamily="34" typeface="微软雅黑"/>
              </a:rPr>
              <a:t>（二）社会意义</a:t>
            </a:r>
          </a:p>
          <a:p>
            <a:pPr eaLnBrk="1" hangingPunct="1">
              <a:lnSpc>
                <a:spcPct val="150000"/>
              </a:lnSpc>
            </a:pPr>
            <a:r>
              <a:rPr altLang="en-US" b="1" lang="zh-CN" sz="2800">
                <a:solidFill>
                  <a:srgbClr val="000000"/>
                </a:solidFill>
                <a:latin charset="-122" pitchFamily="34" typeface="微软雅黑"/>
                <a:ea charset="-122" pitchFamily="34" typeface="微软雅黑"/>
                <a:sym charset="-122" pitchFamily="34" typeface="微软雅黑"/>
              </a:rPr>
              <a:t>在网络环境下，即使是中小企业都可以通过电子布告栏、在线讨论广场、电子邮件等方式,以极低的成本在营销全过程对消费者进行即时的信息搜索同时消费者也方便对产品的设计、包装、定价、服务等一系列问题发表意见。通过这种双向互动的沟通方式提高了消费者的参与性。</a:t>
            </a:r>
          </a:p>
        </p:txBody>
      </p:sp>
      <p:grpSp>
        <p:nvGrpSpPr>
          <p:cNvPr id="6151" name="Group 11"/>
          <p:cNvGrpSpPr/>
          <p:nvPr/>
        </p:nvGrpSpPr>
        <p:grpSpPr>
          <a:xfrm>
            <a:off x="8207375" y="0"/>
            <a:ext cx="3021013" cy="781050"/>
            <a:chExt cx="3021020" cy="780451"/>
          </a:xfrm>
        </p:grpSpPr>
        <p:sp>
          <p:nvSpPr>
            <p:cNvPr id="6156" name="文本框 21"/>
            <p:cNvSpPr>
              <a:spLocks noChangeArrowheads="1"/>
            </p:cNvSpPr>
            <p:nvPr/>
          </p:nvSpPr>
          <p:spPr bwMode="auto">
            <a:xfrm>
              <a:off x="122119" y="0"/>
              <a:ext cx="2898901" cy="5177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en-US" b="1" lang="zh-CN" sz="2800">
                  <a:solidFill>
                    <a:schemeClr val="bg1"/>
                  </a:solidFill>
                  <a:latin charset="-122" pitchFamily="34" typeface="微软雅黑"/>
                  <a:ea charset="-122" pitchFamily="34" typeface="微软雅黑"/>
                  <a:sym charset="-122" pitchFamily="34" typeface="微软雅黑"/>
                </a:rPr>
                <a:t>选题背景及意义</a:t>
              </a:r>
            </a:p>
          </p:txBody>
        </p:sp>
        <p:sp>
          <p:nvSpPr>
            <p:cNvPr id="6157" name="矩形 22"/>
            <p:cNvSpPr>
              <a:spLocks noChangeArrowheads="1"/>
            </p:cNvSpPr>
            <p:nvPr/>
          </p:nvSpPr>
          <p:spPr bwMode="auto">
            <a:xfrm>
              <a:off x="1" y="472674"/>
              <a:ext cx="3000692" cy="3045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400">
                  <a:solidFill>
                    <a:schemeClr val="bg1"/>
                  </a:solidFill>
                  <a:latin charset="-122" pitchFamily="34" typeface="微软雅黑"/>
                  <a:ea charset="-122" pitchFamily="34" typeface="微软雅黑"/>
                  <a:sym charset="-122" pitchFamily="34" typeface="微软雅黑"/>
                </a:rPr>
                <a:t>The background and significance</a:t>
              </a:r>
            </a:p>
          </p:txBody>
        </p:sp>
      </p:grpSp>
      <p:grpSp>
        <p:nvGrpSpPr>
          <p:cNvPr id="6152" name="Group 14"/>
          <p:cNvGrpSpPr/>
          <p:nvPr/>
        </p:nvGrpSpPr>
        <p:grpSpPr>
          <a:xfrm>
            <a:off x="11610975" y="184150"/>
            <a:ext cx="581025" cy="596900"/>
            <a:chExt cx="1027113" cy="1057275"/>
          </a:xfrm>
        </p:grpSpPr>
        <p:sp>
          <p:nvSpPr>
            <p:cNvPr id="6154" name="Freeform 40"/>
            <p:cNvSpPr>
              <a:spLocks noChangeArrowheads="1"/>
            </p:cNvSpPr>
            <p:nvPr/>
          </p:nvSpPr>
          <p:spPr bwMode="auto">
            <a:xfrm flipH="1">
              <a:off x="76200" y="90487"/>
              <a:ext cx="950913" cy="966788"/>
            </a:xfrm>
            <a:custGeom>
              <a:gdLst>
                <a:gd fmla="*/ 1215145035 w 367" name="T0"/>
                <a:gd fmla="*/ 0 h 373" name="T1"/>
                <a:gd fmla="*/ 0 w 367" name="T2"/>
                <a:gd fmla="*/ 1209252210 h 373" name="T3"/>
                <a:gd fmla="*/ 0 w 367" name="T4"/>
                <a:gd fmla="*/ 2147483647 h 373" name="T5"/>
                <a:gd fmla="*/ 268540940 w 367" name="T6"/>
                <a:gd fmla="*/ 2147483647 h 373" name="T7"/>
                <a:gd fmla="*/ 1127868322 w 367" name="T8"/>
                <a:gd fmla="*/ 2147483647 h 373" name="T9"/>
                <a:gd fmla="*/ 2147483647 w 367" name="T10"/>
                <a:gd fmla="*/ 1168945185 h 373" name="T11"/>
                <a:gd fmla="*/ 2147483647 w 367" name="T12"/>
                <a:gd fmla="*/ 107489719 h 373" name="T13"/>
                <a:gd fmla="*/ 1215145035 w 367" name="T14"/>
                <a:gd fmla="*/ 0 h 373" name="T15"/>
                <a:gd fmla="*/ 0 60000 65536" name="T16"/>
                <a:gd fmla="*/ 0 60000 65536" name="T17"/>
                <a:gd fmla="*/ 0 60000 65536" name="T18"/>
                <a:gd fmla="*/ 0 60000 65536" name="T19"/>
                <a:gd fmla="*/ 0 60000 65536" name="T20"/>
                <a:gd fmla="*/ 0 60000 65536" name="T21"/>
                <a:gd fmla="*/ 0 60000 65536" name="T22"/>
                <a:gd fmla="*/ 0 60000 65536" name="T23"/>
                <a:gd fmla="*/ 0 w 367" name="T24"/>
                <a:gd fmla="*/ 0 h 373" name="T25"/>
                <a:gd fmla="*/ 367 w 367" name="T26"/>
                <a:gd fmla="*/ 373 h 373"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373" w="367">
                  <a:moveTo>
                    <a:pt x="181" y="0"/>
                  </a:moveTo>
                  <a:cubicBezTo>
                    <a:pt x="0" y="180"/>
                    <a:pt x="0" y="180"/>
                    <a:pt x="0" y="180"/>
                  </a:cubicBezTo>
                  <a:cubicBezTo>
                    <a:pt x="0" y="333"/>
                    <a:pt x="0" y="333"/>
                    <a:pt x="0" y="333"/>
                  </a:cubicBezTo>
                  <a:cubicBezTo>
                    <a:pt x="0" y="355"/>
                    <a:pt x="18" y="373"/>
                    <a:pt x="40" y="373"/>
                  </a:cubicBezTo>
                  <a:cubicBezTo>
                    <a:pt x="168" y="373"/>
                    <a:pt x="168" y="373"/>
                    <a:pt x="168" y="373"/>
                  </a:cubicBezTo>
                  <a:cubicBezTo>
                    <a:pt x="367" y="174"/>
                    <a:pt x="367" y="174"/>
                    <a:pt x="367" y="174"/>
                  </a:cubicBezTo>
                  <a:cubicBezTo>
                    <a:pt x="350" y="16"/>
                    <a:pt x="350" y="16"/>
                    <a:pt x="350" y="16"/>
                  </a:cubicBezTo>
                  <a:cubicBezTo>
                    <a:pt x="181" y="0"/>
                    <a:pt x="181" y="0"/>
                    <a:pt x="181" y="0"/>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6155" name="Freeform 41"/>
            <p:cNvSpPr>
              <a:spLocks noChangeArrowheads="1" noEditPoints="1"/>
            </p:cNvSpPr>
            <p:nvPr/>
          </p:nvSpPr>
          <p:spPr bwMode="auto">
            <a:xfrm>
              <a:off x="0" y="0"/>
              <a:ext cx="663575" cy="663575"/>
            </a:xfrm>
            <a:custGeom>
              <a:gdLst>
                <a:gd fmla="*/ 860024305 w 256" name="T0"/>
                <a:gd fmla="*/ 0 h 256" name="T1"/>
                <a:gd fmla="*/ 0 w 256" name="T2"/>
                <a:gd fmla="*/ 860024305 h 256" name="T3"/>
                <a:gd fmla="*/ 860024305 w 256" name="T4"/>
                <a:gd fmla="*/ 1720046018 h 256" name="T5"/>
                <a:gd fmla="*/ 1720046018 w 256" name="T6"/>
                <a:gd fmla="*/ 860024305 h 256" name="T7"/>
                <a:gd fmla="*/ 860024305 w 256" name="T8"/>
                <a:gd fmla="*/ 0 h 256" name="T9"/>
                <a:gd fmla="*/ 907055183 w 256" name="T10"/>
                <a:gd fmla="*/ 1343786033 h 256" name="T11"/>
                <a:gd fmla="*/ 799553441 w 256" name="T12"/>
                <a:gd fmla="*/ 1343786033 h 256" name="T13"/>
                <a:gd fmla="*/ 752519971 w 256" name="T14"/>
                <a:gd fmla="*/ 1290033866 h 256" name="T15"/>
                <a:gd fmla="*/ 745801274 w 256" name="T16"/>
                <a:gd fmla="*/ 1182532123 h 256" name="T17"/>
                <a:gd fmla="*/ 799553441 w 256" name="T18"/>
                <a:gd fmla="*/ 1128779956 h 256" name="T19"/>
                <a:gd fmla="*/ 907055183 w 256" name="T20"/>
                <a:gd fmla="*/ 1128779956 h 256" name="T21"/>
                <a:gd fmla="*/ 960807350 w 256" name="T22"/>
                <a:gd fmla="*/ 1182532123 h 256" name="T23"/>
                <a:gd fmla="*/ 967526047 w 256" name="T24"/>
                <a:gd fmla="*/ 1290033866 h 256" name="T25"/>
                <a:gd fmla="*/ 907055183 w 256" name="T26"/>
                <a:gd fmla="*/ 1343786033 h 256" name="T27"/>
                <a:gd fmla="*/ 1142217350 w 256" name="T28"/>
                <a:gd fmla="*/ 732363880 h 256" name="T29"/>
                <a:gd fmla="*/ 1034715608 w 256" name="T30"/>
                <a:gd fmla="*/ 839865622 h 256" name="T31"/>
                <a:gd fmla="*/ 974244744 w 256" name="T32"/>
                <a:gd fmla="*/ 886899093 h 256" name="T33"/>
                <a:gd fmla="*/ 967526047 w 256" name="T34"/>
                <a:gd fmla="*/ 907055183 h 256" name="T35"/>
                <a:gd fmla="*/ 960807350 w 256" name="T36"/>
                <a:gd fmla="*/ 967526047 h 256" name="T37"/>
                <a:gd fmla="*/ 907055183 w 256" name="T38"/>
                <a:gd fmla="*/ 1021278214 h 256" name="T39"/>
                <a:gd fmla="*/ 806272138 w 256" name="T40"/>
                <a:gd fmla="*/ 1021278214 h 256" name="T41"/>
                <a:gd fmla="*/ 752519971 w 256" name="T42"/>
                <a:gd fmla="*/ 967526047 h 256" name="T43"/>
                <a:gd fmla="*/ 752519971 w 256" name="T44"/>
                <a:gd fmla="*/ 940651260 h 256" name="T45"/>
                <a:gd fmla="*/ 772676062 w 256" name="T46"/>
                <a:gd fmla="*/ 833146925 h 256" name="T47"/>
                <a:gd fmla="*/ 826428229 w 256" name="T48"/>
                <a:gd fmla="*/ 759238668 h 256" name="T49"/>
                <a:gd fmla="*/ 900336486 w 256" name="T50"/>
                <a:gd fmla="*/ 698767804 h 256" name="T51"/>
                <a:gd fmla="*/ 960807350 w 256" name="T52"/>
                <a:gd fmla="*/ 645018229 h 256" name="T53"/>
                <a:gd fmla="*/ 967526047 w 256" name="T54"/>
                <a:gd fmla="*/ 624859546 h 256" name="T55"/>
                <a:gd fmla="*/ 940651260 w 256" name="T56"/>
                <a:gd fmla="*/ 577828668 h 256" name="T57"/>
                <a:gd fmla="*/ 860024305 w 256" name="T58"/>
                <a:gd fmla="*/ 557669985 h 256" name="T59"/>
                <a:gd fmla="*/ 786116047 w 256" name="T60"/>
                <a:gd fmla="*/ 577828668 h 256" name="T61"/>
                <a:gd fmla="*/ 745801274 w 256" name="T62"/>
                <a:gd fmla="*/ 651736926 h 256" name="T63"/>
                <a:gd fmla="*/ 692049107 w 256" name="T64"/>
                <a:gd fmla="*/ 698767804 h 256" name="T65"/>
                <a:gd fmla="*/ 692049107 w 256" name="T66"/>
                <a:gd fmla="*/ 698767804 h 256" name="T67"/>
                <a:gd fmla="*/ 584547365 w 256" name="T68"/>
                <a:gd fmla="*/ 685330410 h 256" name="T69"/>
                <a:gd fmla="*/ 544232592 w 256" name="T70"/>
                <a:gd fmla="*/ 665174319 h 256" name="T71"/>
                <a:gd fmla="*/ 537513895 w 256" name="T72"/>
                <a:gd fmla="*/ 624859546 h 256" name="T73"/>
                <a:gd fmla="*/ 638299532 w 256" name="T74"/>
                <a:gd fmla="*/ 443449546 h 256" name="T75"/>
                <a:gd fmla="*/ 860024305 w 256" name="T76"/>
                <a:gd fmla="*/ 376259985 h 256" name="T77"/>
                <a:gd fmla="*/ 1088467775 w 256" name="T78"/>
                <a:gd fmla="*/ 443449546 h 256" name="T79"/>
                <a:gd fmla="*/ 1182532123 w 256" name="T80"/>
                <a:gd fmla="*/ 618140849 h 256" name="T81"/>
                <a:gd fmla="*/ 1142217350 w 256" name="T82"/>
                <a:gd fmla="*/ 732363880 h 25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w 256" name="T126"/>
                <a:gd fmla="*/ 0 h 256" name="T127"/>
                <a:gd fmla="*/ 256 w 256" name="T128"/>
                <a:gd fmla="*/ 256 h 256" name="T129"/>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T129" l="T126" r="T128" t="T127"/>
              <a:pathLst>
                <a:path h="256" w="256">
                  <a:moveTo>
                    <a:pt x="128" y="0"/>
                  </a:moveTo>
                  <a:cubicBezTo>
                    <a:pt x="57" y="0"/>
                    <a:pt x="0" y="57"/>
                    <a:pt x="0" y="128"/>
                  </a:cubicBezTo>
                  <a:cubicBezTo>
                    <a:pt x="0" y="199"/>
                    <a:pt x="57" y="256"/>
                    <a:pt x="128" y="256"/>
                  </a:cubicBezTo>
                  <a:cubicBezTo>
                    <a:pt x="199" y="256"/>
                    <a:pt x="256" y="199"/>
                    <a:pt x="256" y="128"/>
                  </a:cubicBezTo>
                  <a:cubicBezTo>
                    <a:pt x="256" y="57"/>
                    <a:pt x="199" y="0"/>
                    <a:pt x="128" y="0"/>
                  </a:cubicBezTo>
                  <a:close/>
                  <a:moveTo>
                    <a:pt x="135" y="200"/>
                  </a:moveTo>
                  <a:cubicBezTo>
                    <a:pt x="119" y="200"/>
                    <a:pt x="119" y="200"/>
                    <a:pt x="119" y="200"/>
                  </a:cubicBezTo>
                  <a:cubicBezTo>
                    <a:pt x="115" y="200"/>
                    <a:pt x="112" y="196"/>
                    <a:pt x="112" y="192"/>
                  </a:cubicBezTo>
                  <a:cubicBezTo>
                    <a:pt x="111" y="176"/>
                    <a:pt x="111" y="176"/>
                    <a:pt x="111" y="176"/>
                  </a:cubicBezTo>
                  <a:cubicBezTo>
                    <a:pt x="111" y="171"/>
                    <a:pt x="115" y="168"/>
                    <a:pt x="119" y="168"/>
                  </a:cubicBezTo>
                  <a:cubicBezTo>
                    <a:pt x="135" y="168"/>
                    <a:pt x="135" y="168"/>
                    <a:pt x="135" y="168"/>
                  </a:cubicBezTo>
                  <a:cubicBezTo>
                    <a:pt x="140" y="168"/>
                    <a:pt x="143" y="172"/>
                    <a:pt x="143" y="176"/>
                  </a:cubicBezTo>
                  <a:cubicBezTo>
                    <a:pt x="144" y="192"/>
                    <a:pt x="144" y="192"/>
                    <a:pt x="144" y="192"/>
                  </a:cubicBezTo>
                  <a:cubicBezTo>
                    <a:pt x="144" y="196"/>
                    <a:pt x="140" y="200"/>
                    <a:pt x="135" y="200"/>
                  </a:cubicBezTo>
                  <a:close/>
                  <a:moveTo>
                    <a:pt x="170" y="109"/>
                  </a:moveTo>
                  <a:cubicBezTo>
                    <a:pt x="167" y="114"/>
                    <a:pt x="162" y="119"/>
                    <a:pt x="154" y="125"/>
                  </a:cubicBezTo>
                  <a:cubicBezTo>
                    <a:pt x="148" y="130"/>
                    <a:pt x="146" y="132"/>
                    <a:pt x="145" y="132"/>
                  </a:cubicBezTo>
                  <a:cubicBezTo>
                    <a:pt x="145" y="133"/>
                    <a:pt x="144" y="134"/>
                    <a:pt x="144" y="135"/>
                  </a:cubicBezTo>
                  <a:cubicBezTo>
                    <a:pt x="143" y="136"/>
                    <a:pt x="143" y="138"/>
                    <a:pt x="143" y="144"/>
                  </a:cubicBezTo>
                  <a:cubicBezTo>
                    <a:pt x="143" y="149"/>
                    <a:pt x="139" y="152"/>
                    <a:pt x="135" y="152"/>
                  </a:cubicBezTo>
                  <a:cubicBezTo>
                    <a:pt x="120" y="152"/>
                    <a:pt x="120" y="152"/>
                    <a:pt x="120" y="152"/>
                  </a:cubicBezTo>
                  <a:cubicBezTo>
                    <a:pt x="116" y="152"/>
                    <a:pt x="112" y="149"/>
                    <a:pt x="112" y="144"/>
                  </a:cubicBezTo>
                  <a:cubicBezTo>
                    <a:pt x="112" y="140"/>
                    <a:pt x="112" y="140"/>
                    <a:pt x="112" y="140"/>
                  </a:cubicBezTo>
                  <a:cubicBezTo>
                    <a:pt x="112" y="134"/>
                    <a:pt x="113" y="129"/>
                    <a:pt x="115" y="124"/>
                  </a:cubicBezTo>
                  <a:cubicBezTo>
                    <a:pt x="117" y="120"/>
                    <a:pt x="119" y="117"/>
                    <a:pt x="123" y="113"/>
                  </a:cubicBezTo>
                  <a:cubicBezTo>
                    <a:pt x="125" y="111"/>
                    <a:pt x="129" y="108"/>
                    <a:pt x="134" y="104"/>
                  </a:cubicBezTo>
                  <a:cubicBezTo>
                    <a:pt x="141" y="99"/>
                    <a:pt x="142" y="97"/>
                    <a:pt x="143" y="96"/>
                  </a:cubicBezTo>
                  <a:cubicBezTo>
                    <a:pt x="144" y="95"/>
                    <a:pt x="144" y="94"/>
                    <a:pt x="144" y="93"/>
                  </a:cubicBezTo>
                  <a:cubicBezTo>
                    <a:pt x="144" y="92"/>
                    <a:pt x="143" y="89"/>
                    <a:pt x="140" y="86"/>
                  </a:cubicBezTo>
                  <a:cubicBezTo>
                    <a:pt x="137" y="84"/>
                    <a:pt x="132" y="83"/>
                    <a:pt x="128" y="83"/>
                  </a:cubicBezTo>
                  <a:cubicBezTo>
                    <a:pt x="124" y="83"/>
                    <a:pt x="120" y="84"/>
                    <a:pt x="117" y="86"/>
                  </a:cubicBezTo>
                  <a:cubicBezTo>
                    <a:pt x="114" y="88"/>
                    <a:pt x="112" y="92"/>
                    <a:pt x="111" y="97"/>
                  </a:cubicBezTo>
                  <a:cubicBezTo>
                    <a:pt x="111" y="101"/>
                    <a:pt x="107" y="104"/>
                    <a:pt x="103" y="104"/>
                  </a:cubicBezTo>
                  <a:cubicBezTo>
                    <a:pt x="103" y="104"/>
                    <a:pt x="103" y="104"/>
                    <a:pt x="103" y="104"/>
                  </a:cubicBezTo>
                  <a:cubicBezTo>
                    <a:pt x="87" y="102"/>
                    <a:pt x="87" y="102"/>
                    <a:pt x="87" y="102"/>
                  </a:cubicBezTo>
                  <a:cubicBezTo>
                    <a:pt x="85" y="102"/>
                    <a:pt x="83" y="101"/>
                    <a:pt x="81" y="99"/>
                  </a:cubicBezTo>
                  <a:cubicBezTo>
                    <a:pt x="80" y="97"/>
                    <a:pt x="79" y="95"/>
                    <a:pt x="80" y="93"/>
                  </a:cubicBezTo>
                  <a:cubicBezTo>
                    <a:pt x="82" y="81"/>
                    <a:pt x="87" y="72"/>
                    <a:pt x="95" y="66"/>
                  </a:cubicBezTo>
                  <a:cubicBezTo>
                    <a:pt x="104" y="59"/>
                    <a:pt x="115" y="56"/>
                    <a:pt x="128" y="56"/>
                  </a:cubicBezTo>
                  <a:cubicBezTo>
                    <a:pt x="142" y="56"/>
                    <a:pt x="153" y="60"/>
                    <a:pt x="162" y="66"/>
                  </a:cubicBezTo>
                  <a:cubicBezTo>
                    <a:pt x="171" y="73"/>
                    <a:pt x="176" y="82"/>
                    <a:pt x="176" y="92"/>
                  </a:cubicBezTo>
                  <a:cubicBezTo>
                    <a:pt x="176" y="99"/>
                    <a:pt x="174" y="104"/>
                    <a:pt x="170" y="109"/>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sp>
        <p:nvSpPr>
          <p:cNvPr id="6153" name="直接连接符 26"/>
          <p:cNvSpPr>
            <a:spLocks noChangeShapeType="1"/>
          </p:cNvSpPr>
          <p:nvPr/>
        </p:nvSpPr>
        <p:spPr bwMode="auto">
          <a:xfrm flipH="1" flipV="1">
            <a:off x="11350625" y="107950"/>
            <a:ext cx="0" cy="633413"/>
          </a:xfrm>
          <a:prstGeom prst="line">
            <a:avLst/>
          </a:prstGeom>
          <a:noFill/>
          <a:ln w="28575">
            <a:solidFill>
              <a:schemeClr val="bg1"/>
            </a:solidFill>
            <a:bevel/>
          </a:ln>
          <a:extLst>
            <a:ext uri="{909E8E84-426E-40DD-AFC4-6F175D3DCCD1}">
              <a14:hiddenFill>
                <a:noFill/>
              </a14:hiddenFill>
            </a:ext>
          </a:extLst>
        </p:spPr>
        <p:txBody>
          <a:bodyPr/>
          <a:lstStyle/>
          <a:p>
            <a:endParaRPr altLang="en-US" lang="zh-CN"/>
          </a:p>
        </p:txBody>
      </p:sp>
    </p:spTree>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170" name="图片 1"/>
          <p:cNvPicPr>
            <a:picLocks noChangeArrowheads="1" noChangeAspect="1"/>
          </p:cNvPicPr>
          <p:nvPr/>
        </p:nvPicPr>
        <p:blipFill>
          <a:blip r:embed="rId2">
            <a:extLst>
              <a:ext uri="{28A0092B-C50C-407E-A947-70E740481C1C}">
                <a14:useLocalDpi val="0"/>
              </a:ext>
            </a:extLst>
          </a:blip>
          <a:stretch>
            <a:fillRect/>
          </a:stretch>
        </p:blipFill>
        <p:spPr bwMode="auto">
          <a:xfrm>
            <a:off x="0" y="0"/>
            <a:ext cx="12192000" cy="6858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7171" name="矩形 1"/>
          <p:cNvSpPr>
            <a:spLocks noChangeArrowheads="1"/>
          </p:cNvSpPr>
          <p:nvPr/>
        </p:nvSpPr>
        <p:spPr bwMode="auto">
          <a:xfrm>
            <a:off x="9343707" y="277813"/>
            <a:ext cx="2473642"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zh-CN" b="1" lang="en-US" sz="3600">
                <a:solidFill>
                  <a:schemeClr val="bg1"/>
                </a:solidFill>
                <a:latin charset="-122" pitchFamily="34" typeface="微软雅黑"/>
                <a:ea charset="-122" pitchFamily="34" typeface="微软雅黑"/>
                <a:sym charset="-122" pitchFamily="34" typeface="微软雅黑"/>
              </a:rPr>
              <a:t>CONTENT</a:t>
            </a:r>
          </a:p>
        </p:txBody>
      </p:sp>
      <p:sp>
        <p:nvSpPr>
          <p:cNvPr id="7172" name="文本框 32"/>
          <p:cNvSpPr>
            <a:spLocks noChangeArrowheads="1"/>
          </p:cNvSpPr>
          <p:nvPr/>
        </p:nvSpPr>
        <p:spPr bwMode="auto">
          <a:xfrm>
            <a:off x="5445125" y="1568450"/>
            <a:ext cx="353377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00000"/>
                </a:solidFill>
                <a:latin charset="-122" pitchFamily="34" typeface="微软雅黑"/>
                <a:ea charset="-122" pitchFamily="34" typeface="微软雅黑"/>
                <a:sym charset="-122" pitchFamily="34" typeface="微软雅黑"/>
              </a:rPr>
              <a:t>选题背景及意义</a:t>
            </a:r>
          </a:p>
        </p:txBody>
      </p:sp>
      <p:sp>
        <p:nvSpPr>
          <p:cNvPr id="7173" name="文本框 33"/>
          <p:cNvSpPr>
            <a:spLocks noChangeArrowheads="1"/>
          </p:cNvSpPr>
          <p:nvPr/>
        </p:nvSpPr>
        <p:spPr bwMode="auto">
          <a:xfrm>
            <a:off x="5445125" y="2686050"/>
            <a:ext cx="2960688"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24FA3"/>
                </a:solidFill>
                <a:latin charset="-122" pitchFamily="34" typeface="微软雅黑"/>
                <a:ea charset="-122" pitchFamily="34" typeface="微软雅黑"/>
              </a:rPr>
              <a:t>论文综述</a:t>
            </a:r>
          </a:p>
        </p:txBody>
      </p:sp>
      <p:sp>
        <p:nvSpPr>
          <p:cNvPr id="7174" name="文本框 34"/>
          <p:cNvSpPr>
            <a:spLocks noChangeArrowheads="1"/>
          </p:cNvSpPr>
          <p:nvPr/>
        </p:nvSpPr>
        <p:spPr bwMode="auto">
          <a:xfrm>
            <a:off x="5445125" y="3749675"/>
            <a:ext cx="319722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00000"/>
                </a:solidFill>
                <a:latin charset="-122" pitchFamily="34" typeface="微软雅黑"/>
                <a:ea charset="-122" pitchFamily="34" typeface="微软雅黑"/>
              </a:rPr>
              <a:t>研究方法</a:t>
            </a:r>
          </a:p>
        </p:txBody>
      </p:sp>
      <p:sp>
        <p:nvSpPr>
          <p:cNvPr id="7175" name="文本框 35"/>
          <p:cNvSpPr>
            <a:spLocks noChangeArrowheads="1"/>
          </p:cNvSpPr>
          <p:nvPr/>
        </p:nvSpPr>
        <p:spPr bwMode="auto">
          <a:xfrm>
            <a:off x="5445125" y="4813300"/>
            <a:ext cx="318135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en-US" b="1" lang="zh-CN" sz="2800">
                <a:solidFill>
                  <a:srgbClr val="000000"/>
                </a:solidFill>
                <a:latin charset="-122" pitchFamily="34" typeface="微软雅黑"/>
                <a:ea charset="-122" pitchFamily="34" typeface="微软雅黑"/>
              </a:rPr>
              <a:t>论题总结</a:t>
            </a:r>
          </a:p>
        </p:txBody>
      </p:sp>
      <p:grpSp>
        <p:nvGrpSpPr>
          <p:cNvPr id="7176" name="Group 8"/>
          <p:cNvGrpSpPr/>
          <p:nvPr/>
        </p:nvGrpSpPr>
        <p:grpSpPr>
          <a:xfrm>
            <a:off x="4165600" y="3651250"/>
            <a:ext cx="863600" cy="863600"/>
            <a:chExt cx="1368425" cy="1368425"/>
          </a:xfrm>
        </p:grpSpPr>
        <p:sp>
          <p:nvSpPr>
            <p:cNvPr id="7196" name="Freeform 34"/>
            <p:cNvSpPr>
              <a:spLocks noChangeArrowheads="1"/>
            </p:cNvSpPr>
            <p:nvPr/>
          </p:nvSpPr>
          <p:spPr bwMode="auto">
            <a:xfrm flipH="1">
              <a:off x="0" y="0"/>
              <a:ext cx="1368425" cy="1368425"/>
            </a:xfrm>
            <a:custGeom>
              <a:gdLst>
                <a:gd fmla="*/ 2147483647 w 528" name="T0"/>
                <a:gd fmla="*/ 2147483647 h 528" name="T1"/>
                <a:gd fmla="*/ 2147483647 w 528" name="T2"/>
                <a:gd fmla="*/ 2147483647 h 528" name="T3"/>
                <a:gd fmla="*/ 268680400 w 528" name="T4"/>
                <a:gd fmla="*/ 2147483647 h 528" name="T5"/>
                <a:gd fmla="*/ 0 w 528" name="T6"/>
                <a:gd fmla="*/ 2147483647 h 528" name="T7"/>
                <a:gd fmla="*/ 0 w 528" name="T8"/>
                <a:gd fmla="*/ 268680400 h 528" name="T9"/>
                <a:gd fmla="*/ 268680400 w 528" name="T10"/>
                <a:gd fmla="*/ 0 h 528" name="T11"/>
                <a:gd fmla="*/ 2147483647 w 528" name="T12"/>
                <a:gd fmla="*/ 0 h 528" name="T13"/>
                <a:gd fmla="*/ 2147483647 w 528" name="T14"/>
                <a:gd fmla="*/ 26868040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7197" name="Freeform 35"/>
            <p:cNvSpPr>
              <a:spLocks noChangeArrowheads="1"/>
            </p:cNvSpPr>
            <p:nvPr/>
          </p:nvSpPr>
          <p:spPr bwMode="auto">
            <a:xfrm flipH="1">
              <a:off x="509587" y="323850"/>
              <a:ext cx="858838" cy="1044575"/>
            </a:xfrm>
            <a:custGeom>
              <a:gdLst>
                <a:gd fmla="*/ 1837931483 w 331" name="T0"/>
                <a:gd fmla="*/ 0 h 403" name="T1"/>
                <a:gd fmla="*/ 1265680718 w 331" name="T2"/>
                <a:gd fmla="*/ 100776864 h 403" name="T3"/>
                <a:gd fmla="*/ 0 w 331" name="T4"/>
                <a:gd fmla="*/ 1363844294 h 403" name="T5"/>
                <a:gd fmla="*/ 0 w 331" name="T6"/>
                <a:gd fmla="*/ 2147483647 h 403" name="T7"/>
                <a:gd fmla="*/ 269293715 w 331" name="T8"/>
                <a:gd fmla="*/ 2147483647 h 403" name="T9"/>
                <a:gd fmla="*/ 915599148 w 331" name="T10"/>
                <a:gd fmla="*/ 2147483647 h 403" name="T11"/>
                <a:gd fmla="*/ 1905255560 w 331" name="T12"/>
                <a:gd fmla="*/ 1726641003 h 403" name="T13"/>
                <a:gd fmla="*/ 1763874219 w 331" name="T14"/>
                <a:gd fmla="*/ 1572116479 h 403" name="T15"/>
                <a:gd fmla="*/ 2006240379 w 331" name="T16"/>
                <a:gd fmla="*/ 1323536141 h 403" name="T17"/>
                <a:gd fmla="*/ 2147483647 w 331" name="T18"/>
                <a:gd fmla="*/ 262019845 h 403" name="T19"/>
                <a:gd fmla="*/ 1837931483 w 331" name="T20"/>
                <a:gd fmla="*/ 0 h 403"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331" name="T33"/>
                <a:gd fmla="*/ 0 h 403" name="T34"/>
                <a:gd fmla="*/ 331 w 331" name="T35"/>
                <a:gd fmla="*/ 403 h 403"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402" w="331">
                  <a:moveTo>
                    <a:pt x="273" y="0"/>
                  </a:moveTo>
                  <a:cubicBezTo>
                    <a:pt x="188" y="15"/>
                    <a:pt x="188" y="15"/>
                    <a:pt x="188" y="15"/>
                  </a:cubicBezTo>
                  <a:cubicBezTo>
                    <a:pt x="0" y="203"/>
                    <a:pt x="0" y="203"/>
                    <a:pt x="0" y="203"/>
                  </a:cubicBezTo>
                  <a:cubicBezTo>
                    <a:pt x="0" y="363"/>
                    <a:pt x="0" y="363"/>
                    <a:pt x="0" y="363"/>
                  </a:cubicBezTo>
                  <a:cubicBezTo>
                    <a:pt x="0" y="385"/>
                    <a:pt x="18" y="403"/>
                    <a:pt x="40" y="403"/>
                  </a:cubicBezTo>
                  <a:cubicBezTo>
                    <a:pt x="136" y="403"/>
                    <a:pt x="136" y="403"/>
                    <a:pt x="136" y="403"/>
                  </a:cubicBezTo>
                  <a:cubicBezTo>
                    <a:pt x="283" y="257"/>
                    <a:pt x="283" y="257"/>
                    <a:pt x="283" y="257"/>
                  </a:cubicBezTo>
                  <a:cubicBezTo>
                    <a:pt x="262" y="234"/>
                    <a:pt x="262" y="234"/>
                    <a:pt x="262" y="234"/>
                  </a:cubicBezTo>
                  <a:cubicBezTo>
                    <a:pt x="298" y="197"/>
                    <a:pt x="298" y="197"/>
                    <a:pt x="298" y="197"/>
                  </a:cubicBezTo>
                  <a:cubicBezTo>
                    <a:pt x="331" y="39"/>
                    <a:pt x="331" y="39"/>
                    <a:pt x="331" y="39"/>
                  </a:cubicBezTo>
                  <a:cubicBezTo>
                    <a:pt x="273" y="0"/>
                    <a:pt x="273" y="0"/>
                    <a:pt x="273"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7198" name="Freeform 36"/>
            <p:cNvSpPr>
              <a:spLocks noChangeArrowheads="1"/>
            </p:cNvSpPr>
            <p:nvPr/>
          </p:nvSpPr>
          <p:spPr bwMode="auto">
            <a:xfrm flipH="1">
              <a:off x="601662" y="892175"/>
              <a:ext cx="206375" cy="123825"/>
            </a:xfrm>
            <a:custGeom>
              <a:gdLst>
                <a:gd fmla="*/ 485799011 w 80" name="T0"/>
                <a:gd fmla="*/ 13308608 h 48" name="T1"/>
                <a:gd fmla="*/ 292810009 w 80" name="T2"/>
                <a:gd fmla="*/ 53239591 h 48" name="T3"/>
                <a:gd fmla="*/ 266192794 w 80" name="T4"/>
                <a:gd fmla="*/ 53239591 h 48" name="T5"/>
                <a:gd fmla="*/ 239572998 w 80" name="T6"/>
                <a:gd fmla="*/ 53239591 h 48" name="T7"/>
                <a:gd fmla="*/ 46583997 w 80" name="T8"/>
                <a:gd fmla="*/ 13308608 h 48" name="T9"/>
                <a:gd fmla="*/ 0 w 80" name="T10"/>
                <a:gd fmla="*/ 0 h 48" name="T11"/>
                <a:gd fmla="*/ 0 w 80" name="T12"/>
                <a:gd fmla="*/ 0 h 48" name="T13"/>
                <a:gd fmla="*/ 266192794 w 80" name="T14"/>
                <a:gd fmla="*/ 319429805 h 48" name="T15"/>
                <a:gd fmla="*/ 532383008 w 80" name="T16"/>
                <a:gd fmla="*/ 0 h 48" name="T17"/>
                <a:gd fmla="*/ 532383008 w 80" name="T18"/>
                <a:gd fmla="*/ 0 h 48" name="T19"/>
                <a:gd fmla="*/ 485799011 w 80" name="T20"/>
                <a:gd fmla="*/ 13308608 h 48"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80" name="T33"/>
                <a:gd fmla="*/ 0 h 48" name="T34"/>
                <a:gd fmla="*/ 80 w 80" name="T35"/>
                <a:gd fmla="*/ 48 h 48"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48" w="80">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7199" name="Freeform 37"/>
            <p:cNvSpPr>
              <a:spLocks noChangeArrowheads="1" noEditPoints="1"/>
            </p:cNvSpPr>
            <p:nvPr/>
          </p:nvSpPr>
          <p:spPr bwMode="auto">
            <a:xfrm flipH="1">
              <a:off x="455612" y="290512"/>
              <a:ext cx="498475" cy="581025"/>
            </a:xfrm>
            <a:custGeom>
              <a:gdLst>
                <a:gd fmla="*/ 647077667 w 192" name="T0"/>
                <a:gd fmla="*/ 0 h 224" name="T1"/>
                <a:gd fmla="*/ 0 w 192" name="T2"/>
                <a:gd fmla="*/ 645900073 h 224" name="T3"/>
                <a:gd fmla="*/ 323538833 w 192" name="T4"/>
                <a:gd fmla="*/ 1345622774 h 224" name="T5"/>
                <a:gd fmla="*/ 451605369 w 192" name="T6"/>
                <a:gd fmla="*/ 1473458649 h 224" name="T7"/>
                <a:gd fmla="*/ 606633690 w 192" name="T8"/>
                <a:gd fmla="*/ 1507098440 h 224" name="T9"/>
                <a:gd fmla="*/ 647077667 w 192" name="T10"/>
                <a:gd fmla="*/ 1507098440 h 224" name="T11"/>
                <a:gd fmla="*/ 842547369 w 192" name="T12"/>
                <a:gd fmla="*/ 1466730172 h 224" name="T13"/>
                <a:gd fmla="*/ 970613904 w 192" name="T14"/>
                <a:gd fmla="*/ 1345622774 h 224" name="T15"/>
                <a:gd fmla="*/ 1294152738 w 192" name="T16"/>
                <a:gd fmla="*/ 645900073 h 224" name="T17"/>
                <a:gd fmla="*/ 647077667 w 192" name="T18"/>
                <a:gd fmla="*/ 0 h 224" name="T19"/>
                <a:gd fmla="*/ 761662011 w 192" name="T20"/>
                <a:gd fmla="*/ 269123517 h 224" name="T21"/>
                <a:gd fmla="*/ 208951893 w 192" name="T22"/>
                <a:gd fmla="*/ 814101622 h 224" name="T23"/>
                <a:gd fmla="*/ 208951893 w 192" name="T24"/>
                <a:gd fmla="*/ 861198368 h 224" name="T25"/>
                <a:gd fmla="*/ 161768119 w 192" name="T26"/>
                <a:gd fmla="*/ 659354433 h 224" name="T27"/>
                <a:gd fmla="*/ 667297059 w 192" name="T28"/>
                <a:gd fmla="*/ 161475667 h 224" name="T29"/>
                <a:gd fmla="*/ 1078461047 w 192" name="T30"/>
                <a:gd fmla="*/ 363319601 h 224" name="T31"/>
                <a:gd fmla="*/ 761662011 w 192" name="T32"/>
                <a:gd fmla="*/ 269123517 h 224"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192" name="T51"/>
                <a:gd fmla="*/ 0 h 224" name="T52"/>
                <a:gd fmla="*/ 192 w 192" name="T53"/>
                <a:gd fmla="*/ 224 h 224"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224" w="192">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grpSp>
        <p:nvGrpSpPr>
          <p:cNvPr id="7177" name="Group 13"/>
          <p:cNvGrpSpPr/>
          <p:nvPr/>
        </p:nvGrpSpPr>
        <p:grpSpPr>
          <a:xfrm>
            <a:off x="4165600" y="1470025"/>
            <a:ext cx="863600" cy="863600"/>
            <a:chExt cx="1368425" cy="1368425"/>
          </a:xfrm>
        </p:grpSpPr>
        <p:sp>
          <p:nvSpPr>
            <p:cNvPr id="7193" name="Freeform 39"/>
            <p:cNvSpPr>
              <a:spLocks noChangeArrowheads="1"/>
            </p:cNvSpPr>
            <p:nvPr/>
          </p:nvSpPr>
          <p:spPr bwMode="auto">
            <a:xfrm flipH="1">
              <a:off x="0" y="0"/>
              <a:ext cx="1368425" cy="1368425"/>
            </a:xfrm>
            <a:custGeom>
              <a:gdLst>
                <a:gd fmla="*/ 2147483647 w 528" name="T0"/>
                <a:gd fmla="*/ 2147483647 h 528" name="T1"/>
                <a:gd fmla="*/ 2147483647 w 528" name="T2"/>
                <a:gd fmla="*/ 2147483647 h 528" name="T3"/>
                <a:gd fmla="*/ 268680400 w 528" name="T4"/>
                <a:gd fmla="*/ 2147483647 h 528" name="T5"/>
                <a:gd fmla="*/ 0 w 528" name="T6"/>
                <a:gd fmla="*/ 2147483647 h 528" name="T7"/>
                <a:gd fmla="*/ 0 w 528" name="T8"/>
                <a:gd fmla="*/ 268680400 h 528" name="T9"/>
                <a:gd fmla="*/ 268680400 w 528" name="T10"/>
                <a:gd fmla="*/ 0 h 528" name="T11"/>
                <a:gd fmla="*/ 2147483647 w 528" name="T12"/>
                <a:gd fmla="*/ 0 h 528" name="T13"/>
                <a:gd fmla="*/ 2147483647 w 528" name="T14"/>
                <a:gd fmla="*/ 26868040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7194" name="Freeform 40"/>
            <p:cNvSpPr>
              <a:spLocks noChangeArrowheads="1"/>
            </p:cNvSpPr>
            <p:nvPr/>
          </p:nvSpPr>
          <p:spPr bwMode="auto">
            <a:xfrm flipH="1">
              <a:off x="417512" y="401637"/>
              <a:ext cx="950913" cy="966788"/>
            </a:xfrm>
            <a:custGeom>
              <a:gdLst>
                <a:gd fmla="*/ 1215145035 w 367" name="T0"/>
                <a:gd fmla="*/ 0 h 373" name="T1"/>
                <a:gd fmla="*/ 0 w 367" name="T2"/>
                <a:gd fmla="*/ 1209252210 h 373" name="T3"/>
                <a:gd fmla="*/ 0 w 367" name="T4"/>
                <a:gd fmla="*/ 2147483647 h 373" name="T5"/>
                <a:gd fmla="*/ 268540940 w 367" name="T6"/>
                <a:gd fmla="*/ 2147483647 h 373" name="T7"/>
                <a:gd fmla="*/ 1127868322 w 367" name="T8"/>
                <a:gd fmla="*/ 2147483647 h 373" name="T9"/>
                <a:gd fmla="*/ 2147483647 w 367" name="T10"/>
                <a:gd fmla="*/ 1168945185 h 373" name="T11"/>
                <a:gd fmla="*/ 2147483647 w 367" name="T12"/>
                <a:gd fmla="*/ 107489719 h 373" name="T13"/>
                <a:gd fmla="*/ 1215145035 w 367" name="T14"/>
                <a:gd fmla="*/ 0 h 373" name="T15"/>
                <a:gd fmla="*/ 0 60000 65536" name="T16"/>
                <a:gd fmla="*/ 0 60000 65536" name="T17"/>
                <a:gd fmla="*/ 0 60000 65536" name="T18"/>
                <a:gd fmla="*/ 0 60000 65536" name="T19"/>
                <a:gd fmla="*/ 0 60000 65536" name="T20"/>
                <a:gd fmla="*/ 0 60000 65536" name="T21"/>
                <a:gd fmla="*/ 0 60000 65536" name="T22"/>
                <a:gd fmla="*/ 0 60000 65536" name="T23"/>
                <a:gd fmla="*/ 0 w 367" name="T24"/>
                <a:gd fmla="*/ 0 h 373" name="T25"/>
                <a:gd fmla="*/ 367 w 367" name="T26"/>
                <a:gd fmla="*/ 373 h 373"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373" w="367">
                  <a:moveTo>
                    <a:pt x="181" y="0"/>
                  </a:moveTo>
                  <a:cubicBezTo>
                    <a:pt x="0" y="180"/>
                    <a:pt x="0" y="180"/>
                    <a:pt x="0" y="180"/>
                  </a:cubicBezTo>
                  <a:cubicBezTo>
                    <a:pt x="0" y="333"/>
                    <a:pt x="0" y="333"/>
                    <a:pt x="0" y="333"/>
                  </a:cubicBezTo>
                  <a:cubicBezTo>
                    <a:pt x="0" y="355"/>
                    <a:pt x="18" y="373"/>
                    <a:pt x="40" y="373"/>
                  </a:cubicBezTo>
                  <a:cubicBezTo>
                    <a:pt x="168" y="373"/>
                    <a:pt x="168" y="373"/>
                    <a:pt x="168" y="373"/>
                  </a:cubicBezTo>
                  <a:cubicBezTo>
                    <a:pt x="367" y="174"/>
                    <a:pt x="367" y="174"/>
                    <a:pt x="367" y="174"/>
                  </a:cubicBezTo>
                  <a:cubicBezTo>
                    <a:pt x="350" y="16"/>
                    <a:pt x="350" y="16"/>
                    <a:pt x="350" y="16"/>
                  </a:cubicBezTo>
                  <a:cubicBezTo>
                    <a:pt x="181" y="0"/>
                    <a:pt x="181" y="0"/>
                    <a:pt x="181"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7195" name="Freeform 41"/>
            <p:cNvSpPr>
              <a:spLocks noChangeArrowheads="1" noEditPoints="1"/>
            </p:cNvSpPr>
            <p:nvPr/>
          </p:nvSpPr>
          <p:spPr bwMode="auto">
            <a:xfrm>
              <a:off x="341312" y="311150"/>
              <a:ext cx="663575" cy="663575"/>
            </a:xfrm>
            <a:custGeom>
              <a:gdLst>
                <a:gd fmla="*/ 860024305 w 256" name="T0"/>
                <a:gd fmla="*/ 0 h 256" name="T1"/>
                <a:gd fmla="*/ 0 w 256" name="T2"/>
                <a:gd fmla="*/ 860024305 h 256" name="T3"/>
                <a:gd fmla="*/ 860024305 w 256" name="T4"/>
                <a:gd fmla="*/ 1720046018 h 256" name="T5"/>
                <a:gd fmla="*/ 1720046018 w 256" name="T6"/>
                <a:gd fmla="*/ 860024305 h 256" name="T7"/>
                <a:gd fmla="*/ 860024305 w 256" name="T8"/>
                <a:gd fmla="*/ 0 h 256" name="T9"/>
                <a:gd fmla="*/ 907055183 w 256" name="T10"/>
                <a:gd fmla="*/ 1343786033 h 256" name="T11"/>
                <a:gd fmla="*/ 799553441 w 256" name="T12"/>
                <a:gd fmla="*/ 1343786033 h 256" name="T13"/>
                <a:gd fmla="*/ 752519971 w 256" name="T14"/>
                <a:gd fmla="*/ 1290033866 h 256" name="T15"/>
                <a:gd fmla="*/ 745801274 w 256" name="T16"/>
                <a:gd fmla="*/ 1182532123 h 256" name="T17"/>
                <a:gd fmla="*/ 799553441 w 256" name="T18"/>
                <a:gd fmla="*/ 1128779956 h 256" name="T19"/>
                <a:gd fmla="*/ 907055183 w 256" name="T20"/>
                <a:gd fmla="*/ 1128779956 h 256" name="T21"/>
                <a:gd fmla="*/ 960807350 w 256" name="T22"/>
                <a:gd fmla="*/ 1182532123 h 256" name="T23"/>
                <a:gd fmla="*/ 967526047 w 256" name="T24"/>
                <a:gd fmla="*/ 1290033866 h 256" name="T25"/>
                <a:gd fmla="*/ 907055183 w 256" name="T26"/>
                <a:gd fmla="*/ 1343786033 h 256" name="T27"/>
                <a:gd fmla="*/ 1142217350 w 256" name="T28"/>
                <a:gd fmla="*/ 732363880 h 256" name="T29"/>
                <a:gd fmla="*/ 1034715608 w 256" name="T30"/>
                <a:gd fmla="*/ 839865622 h 256" name="T31"/>
                <a:gd fmla="*/ 974244744 w 256" name="T32"/>
                <a:gd fmla="*/ 886899093 h 256" name="T33"/>
                <a:gd fmla="*/ 967526047 w 256" name="T34"/>
                <a:gd fmla="*/ 907055183 h 256" name="T35"/>
                <a:gd fmla="*/ 960807350 w 256" name="T36"/>
                <a:gd fmla="*/ 967526047 h 256" name="T37"/>
                <a:gd fmla="*/ 907055183 w 256" name="T38"/>
                <a:gd fmla="*/ 1021278214 h 256" name="T39"/>
                <a:gd fmla="*/ 806272138 w 256" name="T40"/>
                <a:gd fmla="*/ 1021278214 h 256" name="T41"/>
                <a:gd fmla="*/ 752519971 w 256" name="T42"/>
                <a:gd fmla="*/ 967526047 h 256" name="T43"/>
                <a:gd fmla="*/ 752519971 w 256" name="T44"/>
                <a:gd fmla="*/ 940651260 h 256" name="T45"/>
                <a:gd fmla="*/ 772676062 w 256" name="T46"/>
                <a:gd fmla="*/ 833146925 h 256" name="T47"/>
                <a:gd fmla="*/ 826428229 w 256" name="T48"/>
                <a:gd fmla="*/ 759238668 h 256" name="T49"/>
                <a:gd fmla="*/ 900336486 w 256" name="T50"/>
                <a:gd fmla="*/ 698767804 h 256" name="T51"/>
                <a:gd fmla="*/ 960807350 w 256" name="T52"/>
                <a:gd fmla="*/ 645018229 h 256" name="T53"/>
                <a:gd fmla="*/ 967526047 w 256" name="T54"/>
                <a:gd fmla="*/ 624859546 h 256" name="T55"/>
                <a:gd fmla="*/ 940651260 w 256" name="T56"/>
                <a:gd fmla="*/ 577828668 h 256" name="T57"/>
                <a:gd fmla="*/ 860024305 w 256" name="T58"/>
                <a:gd fmla="*/ 557669985 h 256" name="T59"/>
                <a:gd fmla="*/ 786116047 w 256" name="T60"/>
                <a:gd fmla="*/ 577828668 h 256" name="T61"/>
                <a:gd fmla="*/ 745801274 w 256" name="T62"/>
                <a:gd fmla="*/ 651736926 h 256" name="T63"/>
                <a:gd fmla="*/ 692049107 w 256" name="T64"/>
                <a:gd fmla="*/ 698767804 h 256" name="T65"/>
                <a:gd fmla="*/ 692049107 w 256" name="T66"/>
                <a:gd fmla="*/ 698767804 h 256" name="T67"/>
                <a:gd fmla="*/ 584547365 w 256" name="T68"/>
                <a:gd fmla="*/ 685330410 h 256" name="T69"/>
                <a:gd fmla="*/ 544232592 w 256" name="T70"/>
                <a:gd fmla="*/ 665174319 h 256" name="T71"/>
                <a:gd fmla="*/ 537513895 w 256" name="T72"/>
                <a:gd fmla="*/ 624859546 h 256" name="T73"/>
                <a:gd fmla="*/ 638299532 w 256" name="T74"/>
                <a:gd fmla="*/ 443449546 h 256" name="T75"/>
                <a:gd fmla="*/ 860024305 w 256" name="T76"/>
                <a:gd fmla="*/ 376259985 h 256" name="T77"/>
                <a:gd fmla="*/ 1088467775 w 256" name="T78"/>
                <a:gd fmla="*/ 443449546 h 256" name="T79"/>
                <a:gd fmla="*/ 1182532123 w 256" name="T80"/>
                <a:gd fmla="*/ 618140849 h 256" name="T81"/>
                <a:gd fmla="*/ 1142217350 w 256" name="T82"/>
                <a:gd fmla="*/ 732363880 h 25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w 256" name="T126"/>
                <a:gd fmla="*/ 0 h 256" name="T127"/>
                <a:gd fmla="*/ 256 w 256" name="T128"/>
                <a:gd fmla="*/ 256 h 256" name="T129"/>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T129" l="T126" r="T128" t="T127"/>
              <a:pathLst>
                <a:path h="256" w="256">
                  <a:moveTo>
                    <a:pt x="128" y="0"/>
                  </a:moveTo>
                  <a:cubicBezTo>
                    <a:pt x="57" y="0"/>
                    <a:pt x="0" y="57"/>
                    <a:pt x="0" y="128"/>
                  </a:cubicBezTo>
                  <a:cubicBezTo>
                    <a:pt x="0" y="199"/>
                    <a:pt x="57" y="256"/>
                    <a:pt x="128" y="256"/>
                  </a:cubicBezTo>
                  <a:cubicBezTo>
                    <a:pt x="199" y="256"/>
                    <a:pt x="256" y="199"/>
                    <a:pt x="256" y="128"/>
                  </a:cubicBezTo>
                  <a:cubicBezTo>
                    <a:pt x="256" y="57"/>
                    <a:pt x="199" y="0"/>
                    <a:pt x="128" y="0"/>
                  </a:cubicBezTo>
                  <a:close/>
                  <a:moveTo>
                    <a:pt x="135" y="200"/>
                  </a:moveTo>
                  <a:cubicBezTo>
                    <a:pt x="119" y="200"/>
                    <a:pt x="119" y="200"/>
                    <a:pt x="119" y="200"/>
                  </a:cubicBezTo>
                  <a:cubicBezTo>
                    <a:pt x="115" y="200"/>
                    <a:pt x="112" y="196"/>
                    <a:pt x="112" y="192"/>
                  </a:cubicBezTo>
                  <a:cubicBezTo>
                    <a:pt x="111" y="176"/>
                    <a:pt x="111" y="176"/>
                    <a:pt x="111" y="176"/>
                  </a:cubicBezTo>
                  <a:cubicBezTo>
                    <a:pt x="111" y="171"/>
                    <a:pt x="115" y="168"/>
                    <a:pt x="119" y="168"/>
                  </a:cubicBezTo>
                  <a:cubicBezTo>
                    <a:pt x="135" y="168"/>
                    <a:pt x="135" y="168"/>
                    <a:pt x="135" y="168"/>
                  </a:cubicBezTo>
                  <a:cubicBezTo>
                    <a:pt x="140" y="168"/>
                    <a:pt x="143" y="172"/>
                    <a:pt x="143" y="176"/>
                  </a:cubicBezTo>
                  <a:cubicBezTo>
                    <a:pt x="144" y="192"/>
                    <a:pt x="144" y="192"/>
                    <a:pt x="144" y="192"/>
                  </a:cubicBezTo>
                  <a:cubicBezTo>
                    <a:pt x="144" y="196"/>
                    <a:pt x="140" y="200"/>
                    <a:pt x="135" y="200"/>
                  </a:cubicBezTo>
                  <a:close/>
                  <a:moveTo>
                    <a:pt x="170" y="109"/>
                  </a:moveTo>
                  <a:cubicBezTo>
                    <a:pt x="167" y="114"/>
                    <a:pt x="162" y="119"/>
                    <a:pt x="154" y="125"/>
                  </a:cubicBezTo>
                  <a:cubicBezTo>
                    <a:pt x="148" y="130"/>
                    <a:pt x="146" y="132"/>
                    <a:pt x="145" y="132"/>
                  </a:cubicBezTo>
                  <a:cubicBezTo>
                    <a:pt x="145" y="133"/>
                    <a:pt x="144" y="134"/>
                    <a:pt x="144" y="135"/>
                  </a:cubicBezTo>
                  <a:cubicBezTo>
                    <a:pt x="143" y="136"/>
                    <a:pt x="143" y="138"/>
                    <a:pt x="143" y="144"/>
                  </a:cubicBezTo>
                  <a:cubicBezTo>
                    <a:pt x="143" y="149"/>
                    <a:pt x="139" y="152"/>
                    <a:pt x="135" y="152"/>
                  </a:cubicBezTo>
                  <a:cubicBezTo>
                    <a:pt x="120" y="152"/>
                    <a:pt x="120" y="152"/>
                    <a:pt x="120" y="152"/>
                  </a:cubicBezTo>
                  <a:cubicBezTo>
                    <a:pt x="116" y="152"/>
                    <a:pt x="112" y="149"/>
                    <a:pt x="112" y="144"/>
                  </a:cubicBezTo>
                  <a:cubicBezTo>
                    <a:pt x="112" y="140"/>
                    <a:pt x="112" y="140"/>
                    <a:pt x="112" y="140"/>
                  </a:cubicBezTo>
                  <a:cubicBezTo>
                    <a:pt x="112" y="134"/>
                    <a:pt x="113" y="129"/>
                    <a:pt x="115" y="124"/>
                  </a:cubicBezTo>
                  <a:cubicBezTo>
                    <a:pt x="117" y="120"/>
                    <a:pt x="119" y="117"/>
                    <a:pt x="123" y="113"/>
                  </a:cubicBezTo>
                  <a:cubicBezTo>
                    <a:pt x="125" y="111"/>
                    <a:pt x="129" y="108"/>
                    <a:pt x="134" y="104"/>
                  </a:cubicBezTo>
                  <a:cubicBezTo>
                    <a:pt x="141" y="99"/>
                    <a:pt x="142" y="97"/>
                    <a:pt x="143" y="96"/>
                  </a:cubicBezTo>
                  <a:cubicBezTo>
                    <a:pt x="144" y="95"/>
                    <a:pt x="144" y="94"/>
                    <a:pt x="144" y="93"/>
                  </a:cubicBezTo>
                  <a:cubicBezTo>
                    <a:pt x="144" y="92"/>
                    <a:pt x="143" y="89"/>
                    <a:pt x="140" y="86"/>
                  </a:cubicBezTo>
                  <a:cubicBezTo>
                    <a:pt x="137" y="84"/>
                    <a:pt x="132" y="83"/>
                    <a:pt x="128" y="83"/>
                  </a:cubicBezTo>
                  <a:cubicBezTo>
                    <a:pt x="124" y="83"/>
                    <a:pt x="120" y="84"/>
                    <a:pt x="117" y="86"/>
                  </a:cubicBezTo>
                  <a:cubicBezTo>
                    <a:pt x="114" y="88"/>
                    <a:pt x="112" y="92"/>
                    <a:pt x="111" y="97"/>
                  </a:cubicBezTo>
                  <a:cubicBezTo>
                    <a:pt x="111" y="101"/>
                    <a:pt x="107" y="104"/>
                    <a:pt x="103" y="104"/>
                  </a:cubicBezTo>
                  <a:cubicBezTo>
                    <a:pt x="103" y="104"/>
                    <a:pt x="103" y="104"/>
                    <a:pt x="103" y="104"/>
                  </a:cubicBezTo>
                  <a:cubicBezTo>
                    <a:pt x="87" y="102"/>
                    <a:pt x="87" y="102"/>
                    <a:pt x="87" y="102"/>
                  </a:cubicBezTo>
                  <a:cubicBezTo>
                    <a:pt x="85" y="102"/>
                    <a:pt x="83" y="101"/>
                    <a:pt x="81" y="99"/>
                  </a:cubicBezTo>
                  <a:cubicBezTo>
                    <a:pt x="80" y="97"/>
                    <a:pt x="79" y="95"/>
                    <a:pt x="80" y="93"/>
                  </a:cubicBezTo>
                  <a:cubicBezTo>
                    <a:pt x="82" y="81"/>
                    <a:pt x="87" y="72"/>
                    <a:pt x="95" y="66"/>
                  </a:cubicBezTo>
                  <a:cubicBezTo>
                    <a:pt x="104" y="59"/>
                    <a:pt x="115" y="56"/>
                    <a:pt x="128" y="56"/>
                  </a:cubicBezTo>
                  <a:cubicBezTo>
                    <a:pt x="142" y="56"/>
                    <a:pt x="153" y="60"/>
                    <a:pt x="162" y="66"/>
                  </a:cubicBezTo>
                  <a:cubicBezTo>
                    <a:pt x="171" y="73"/>
                    <a:pt x="176" y="82"/>
                    <a:pt x="176" y="92"/>
                  </a:cubicBezTo>
                  <a:cubicBezTo>
                    <a:pt x="176" y="99"/>
                    <a:pt x="174" y="104"/>
                    <a:pt x="170" y="109"/>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grpSp>
        <p:nvGrpSpPr>
          <p:cNvPr id="7178" name="Group 17"/>
          <p:cNvGrpSpPr/>
          <p:nvPr/>
        </p:nvGrpSpPr>
        <p:grpSpPr>
          <a:xfrm flipH="1">
            <a:off x="4165600" y="4714875"/>
            <a:ext cx="863600" cy="863600"/>
            <a:chExt cx="1979613" cy="1981201"/>
          </a:xfrm>
        </p:grpSpPr>
        <p:sp>
          <p:nvSpPr>
            <p:cNvPr id="7187" name="Freeform 106"/>
            <p:cNvSpPr>
              <a:spLocks noChangeArrowheads="1"/>
            </p:cNvSpPr>
            <p:nvPr/>
          </p:nvSpPr>
          <p:spPr bwMode="auto">
            <a:xfrm>
              <a:off x="0" y="0"/>
              <a:ext cx="1979613" cy="1981201"/>
            </a:xfrm>
            <a:custGeom>
              <a:gdLst>
                <a:gd fmla="*/ 2147483647 w 528" name="T0"/>
                <a:gd fmla="*/ 2147483647 h 528" name="T1"/>
                <a:gd fmla="*/ 2147483647 w 528" name="T2"/>
                <a:gd fmla="*/ 2147483647 h 528" name="T3"/>
                <a:gd fmla="*/ 562281328 w 528" name="T4"/>
                <a:gd fmla="*/ 2147483647 h 528" name="T5"/>
                <a:gd fmla="*/ 0 w 528" name="T6"/>
                <a:gd fmla="*/ 2147483647 h 528" name="T7"/>
                <a:gd fmla="*/ 0 w 528" name="T8"/>
                <a:gd fmla="*/ 563182650 h 528" name="T9"/>
                <a:gd fmla="*/ 562281328 w 528" name="T10"/>
                <a:gd fmla="*/ 0 h 528" name="T11"/>
                <a:gd fmla="*/ 2147483647 w 528" name="T12"/>
                <a:gd fmla="*/ 0 h 528" name="T13"/>
                <a:gd fmla="*/ 2147483647 w 528" name="T14"/>
                <a:gd fmla="*/ 56318265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7188" name="Freeform 107"/>
            <p:cNvSpPr>
              <a:spLocks noChangeArrowheads="1"/>
            </p:cNvSpPr>
            <p:nvPr/>
          </p:nvSpPr>
          <p:spPr bwMode="auto">
            <a:xfrm>
              <a:off x="0" y="423863"/>
              <a:ext cx="1409700" cy="1557338"/>
            </a:xfrm>
            <a:custGeom>
              <a:gdLst>
                <a:gd fmla="*/ 2147483647 w 376" name="T0"/>
                <a:gd fmla="*/ 0 h 415" name="T1"/>
                <a:gd fmla="*/ 0 w 376" name="T2"/>
                <a:gd fmla="*/ 2147483647 h 415" name="T3"/>
                <a:gd fmla="*/ 0 w 376" name="T4"/>
                <a:gd fmla="*/ 2147483647 h 415" name="T5"/>
                <a:gd fmla="*/ 562260345 w 376" name="T6"/>
                <a:gd fmla="*/ 2147483647 h 415" name="T7"/>
                <a:gd fmla="*/ 2147483647 w 376" name="T8"/>
                <a:gd fmla="*/ 2147483647 h 415" name="T9"/>
                <a:gd fmla="*/ 2147483647 w 376" name="T10"/>
                <a:gd fmla="*/ 2147483647 h 415" name="T11"/>
                <a:gd fmla="*/ 2147483647 w 376" name="T12"/>
                <a:gd fmla="*/ 2147483647 h 415" name="T13"/>
                <a:gd fmla="*/ 2147483647 w 376" name="T14"/>
                <a:gd fmla="*/ 2147483647 h 415" name="T15"/>
                <a:gd fmla="*/ 2147483647 w 376" name="T16"/>
                <a:gd fmla="*/ 2147483647 h 415" name="T17"/>
                <a:gd fmla="*/ 2147483647 w 376" name="T18"/>
                <a:gd fmla="*/ 2147483647 h 415" name="T19"/>
                <a:gd fmla="*/ 2147483647 w 376" name="T20"/>
                <a:gd fmla="*/ 2147483647 h 415" name="T21"/>
                <a:gd fmla="*/ 2147483647 w 376" name="T22"/>
                <a:gd fmla="*/ 2147483647 h 415" name="T23"/>
                <a:gd fmla="*/ 2147483647 w 376" name="T24"/>
                <a:gd fmla="*/ 2147483647 h 415" name="T25"/>
                <a:gd fmla="*/ 2147483647 w 376" name="T26"/>
                <a:gd fmla="*/ 1957420009 h 415" name="T27"/>
                <a:gd fmla="*/ 2147483647 w 376" name="T28"/>
                <a:gd fmla="*/ 1844762553 h 415" name="T29"/>
                <a:gd fmla="*/ 2147483647 w 376" name="T30"/>
                <a:gd fmla="*/ 154904471 h 415" name="T31"/>
                <a:gd fmla="*/ 2147483647 w 376" name="T32"/>
                <a:gd fmla="*/ 0 h 415"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376" name="T51"/>
                <a:gd fmla="*/ 0 h 415" name="T52"/>
                <a:gd fmla="*/ 376 w 376" name="T53"/>
                <a:gd fmla="*/ 415 h 415"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415" w="376">
                  <a:moveTo>
                    <a:pt x="157" y="0"/>
                  </a:moveTo>
                  <a:cubicBezTo>
                    <a:pt x="0" y="157"/>
                    <a:pt x="0" y="157"/>
                    <a:pt x="0" y="157"/>
                  </a:cubicBezTo>
                  <a:cubicBezTo>
                    <a:pt x="0" y="375"/>
                    <a:pt x="0" y="375"/>
                    <a:pt x="0" y="375"/>
                  </a:cubicBezTo>
                  <a:cubicBezTo>
                    <a:pt x="0" y="397"/>
                    <a:pt x="18" y="415"/>
                    <a:pt x="40" y="415"/>
                  </a:cubicBezTo>
                  <a:cubicBezTo>
                    <a:pt x="234" y="415"/>
                    <a:pt x="234" y="415"/>
                    <a:pt x="234" y="415"/>
                  </a:cubicBezTo>
                  <a:cubicBezTo>
                    <a:pt x="372" y="278"/>
                    <a:pt x="372" y="278"/>
                    <a:pt x="372" y="278"/>
                  </a:cubicBezTo>
                  <a:cubicBezTo>
                    <a:pt x="369" y="254"/>
                    <a:pt x="369" y="254"/>
                    <a:pt x="369" y="254"/>
                  </a:cubicBezTo>
                  <a:cubicBezTo>
                    <a:pt x="350" y="261"/>
                    <a:pt x="350" y="261"/>
                    <a:pt x="350" y="261"/>
                  </a:cubicBezTo>
                  <a:cubicBezTo>
                    <a:pt x="376" y="235"/>
                    <a:pt x="376" y="235"/>
                    <a:pt x="376" y="235"/>
                  </a:cubicBezTo>
                  <a:cubicBezTo>
                    <a:pt x="371" y="224"/>
                    <a:pt x="371" y="224"/>
                    <a:pt x="371" y="224"/>
                  </a:cubicBezTo>
                  <a:cubicBezTo>
                    <a:pt x="351" y="212"/>
                    <a:pt x="351" y="212"/>
                    <a:pt x="351" y="212"/>
                  </a:cubicBezTo>
                  <a:cubicBezTo>
                    <a:pt x="376" y="187"/>
                    <a:pt x="376" y="187"/>
                    <a:pt x="376" y="187"/>
                  </a:cubicBezTo>
                  <a:cubicBezTo>
                    <a:pt x="345" y="170"/>
                    <a:pt x="345" y="170"/>
                    <a:pt x="345" y="170"/>
                  </a:cubicBezTo>
                  <a:cubicBezTo>
                    <a:pt x="376" y="139"/>
                    <a:pt x="376" y="139"/>
                    <a:pt x="376" y="139"/>
                  </a:cubicBezTo>
                  <a:cubicBezTo>
                    <a:pt x="368" y="131"/>
                    <a:pt x="368" y="131"/>
                    <a:pt x="368" y="131"/>
                  </a:cubicBezTo>
                  <a:cubicBezTo>
                    <a:pt x="351" y="11"/>
                    <a:pt x="351" y="11"/>
                    <a:pt x="351" y="11"/>
                  </a:cubicBezTo>
                  <a:cubicBezTo>
                    <a:pt x="157" y="0"/>
                    <a:pt x="157" y="0"/>
                    <a:pt x="157"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7189" name="Freeform 108"/>
            <p:cNvSpPr>
              <a:spLocks noChangeArrowheads="1"/>
            </p:cNvSpPr>
            <p:nvPr/>
          </p:nvSpPr>
          <p:spPr bwMode="auto">
            <a:xfrm>
              <a:off x="1290638" y="1365251"/>
              <a:ext cx="119063" cy="120650"/>
            </a:xfrm>
            <a:custGeom>
              <a:gdLst>
                <a:gd fmla="*/ 0 w 32" name="T0"/>
                <a:gd fmla="*/ 454888203 h 32" name="T1"/>
                <a:gd fmla="*/ 221501829 w 32" name="T2"/>
                <a:gd fmla="*/ 454888203 h 32" name="T3"/>
                <a:gd fmla="*/ 442999937 w 32" name="T4"/>
                <a:gd fmla="*/ 227444102 h 32" name="T5"/>
                <a:gd fmla="*/ 442999937 w 32" name="T6"/>
                <a:gd fmla="*/ 0 h 32" name="T7"/>
                <a:gd fmla="*/ 0 w 32" name="T8"/>
                <a:gd fmla="*/ 0 h 32" name="T9"/>
                <a:gd fmla="*/ 0 w 32" name="T10"/>
                <a:gd fmla="*/ 454888203 h 32" name="T11"/>
                <a:gd fmla="*/ 0 60000 65536" name="T12"/>
                <a:gd fmla="*/ 0 60000 65536" name="T13"/>
                <a:gd fmla="*/ 0 60000 65536" name="T14"/>
                <a:gd fmla="*/ 0 60000 65536" name="T15"/>
                <a:gd fmla="*/ 0 60000 65536" name="T16"/>
                <a:gd fmla="*/ 0 60000 65536" name="T17"/>
                <a:gd fmla="*/ 0 w 32" name="T18"/>
                <a:gd fmla="*/ 0 h 32" name="T19"/>
                <a:gd fmla="*/ 32 w 32" name="T20"/>
                <a:gd fmla="*/ 32 h 32" name="T21"/>
              </a:gdLst>
              <a:cxnLst>
                <a:cxn ang="T12">
                  <a:pos x="T0" y="T1"/>
                </a:cxn>
                <a:cxn ang="T13">
                  <a:pos x="T2" y="T3"/>
                </a:cxn>
                <a:cxn ang="T14">
                  <a:pos x="T4" y="T5"/>
                </a:cxn>
                <a:cxn ang="T15">
                  <a:pos x="T6" y="T7"/>
                </a:cxn>
                <a:cxn ang="T16">
                  <a:pos x="T8" y="T9"/>
                </a:cxn>
                <a:cxn ang="T17">
                  <a:pos x="T10" y="T11"/>
                </a:cxn>
              </a:cxnLst>
              <a:rect b="T21" l="T18" r="T20" t="T19"/>
              <a:pathLst>
                <a:path h="32" w="32">
                  <a:moveTo>
                    <a:pt x="0" y="32"/>
                  </a:moveTo>
                  <a:cubicBezTo>
                    <a:pt x="16" y="32"/>
                    <a:pt x="16" y="32"/>
                    <a:pt x="16" y="32"/>
                  </a:cubicBezTo>
                  <a:cubicBezTo>
                    <a:pt x="25" y="32"/>
                    <a:pt x="32" y="25"/>
                    <a:pt x="32" y="16"/>
                  </a:cubicBezTo>
                  <a:cubicBezTo>
                    <a:pt x="32" y="0"/>
                    <a:pt x="32" y="0"/>
                    <a:pt x="32" y="0"/>
                  </a:cubicBezTo>
                  <a:cubicBezTo>
                    <a:pt x="0" y="0"/>
                    <a:pt x="0" y="0"/>
                    <a:pt x="0" y="0"/>
                  </a:cubicBezTo>
                  <a:lnTo>
                    <a:pt x="0" y="32"/>
                  </a:ln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7190" name="Freeform 109"/>
            <p:cNvSpPr>
              <a:spLocks noChangeArrowheads="1" noEditPoints="1"/>
            </p:cNvSpPr>
            <p:nvPr/>
          </p:nvSpPr>
          <p:spPr bwMode="auto">
            <a:xfrm>
              <a:off x="569913" y="406400"/>
              <a:ext cx="839788" cy="1079501"/>
            </a:xfrm>
            <a:custGeom>
              <a:gdLst>
                <a:gd fmla="*/ 2147483647 w 224" name="T0"/>
                <a:gd fmla="*/ 0 h 288" name="T1"/>
                <a:gd fmla="*/ 224886978 w 224" name="T2"/>
                <a:gd fmla="*/ 0 h 288" name="T3"/>
                <a:gd fmla="*/ 0 w 224" name="T4"/>
                <a:gd fmla="*/ 224791090 h 288" name="T5"/>
                <a:gd fmla="*/ 0 w 224" name="T6"/>
                <a:gd fmla="*/ 2147483647 h 288" name="T7"/>
                <a:gd fmla="*/ 224886978 w 224" name="T8"/>
                <a:gd fmla="*/ 2147483647 h 288" name="T9"/>
                <a:gd fmla="*/ 2147483647 w 224" name="T10"/>
                <a:gd fmla="*/ 2147483647 h 288" name="T11"/>
                <a:gd fmla="*/ 2147483647 w 224" name="T12"/>
                <a:gd fmla="*/ 2023131056 h 288" name="T13"/>
                <a:gd fmla="*/ 2147483647 w 224" name="T14"/>
                <a:gd fmla="*/ 2023131056 h 288" name="T15"/>
                <a:gd fmla="*/ 2147483647 w 224" name="T16"/>
                <a:gd fmla="*/ 224791090 h 288" name="T17"/>
                <a:gd fmla="*/ 2147483647 w 224" name="T18"/>
                <a:gd fmla="*/ 0 h 288" name="T19"/>
                <a:gd fmla="*/ 2147483647 w 224" name="T20"/>
                <a:gd fmla="*/ 1461149583 h 288" name="T21"/>
                <a:gd fmla="*/ 787102550 w 224" name="T22"/>
                <a:gd fmla="*/ 1461149583 h 288" name="T23"/>
                <a:gd fmla="*/ 787102550 w 224" name="T24"/>
                <a:gd fmla="*/ 1236358493 h 288" name="T25"/>
                <a:gd fmla="*/ 2147483647 w 224" name="T26"/>
                <a:gd fmla="*/ 1236358493 h 288" name="T27"/>
                <a:gd fmla="*/ 2147483647 w 224" name="T28"/>
                <a:gd fmla="*/ 1461149583 h 288" name="T29"/>
                <a:gd fmla="*/ 2147483647 w 224" name="T30"/>
                <a:gd fmla="*/ 1011563654 h 288" name="T31"/>
                <a:gd fmla="*/ 787102550 w 224" name="T32"/>
                <a:gd fmla="*/ 1011563654 h 288" name="T33"/>
                <a:gd fmla="*/ 787102550 w 224" name="T34"/>
                <a:gd fmla="*/ 786772564 h 288" name="T35"/>
                <a:gd fmla="*/ 2147483647 w 224" name="T36"/>
                <a:gd fmla="*/ 786772564 h 288" name="T37"/>
                <a:gd fmla="*/ 2147483647 w 224" name="T38"/>
                <a:gd fmla="*/ 1011563654 h 288"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w 224" name="T60"/>
                <a:gd fmla="*/ 0 h 288" name="T61"/>
                <a:gd fmla="*/ 224 w 224" name="T62"/>
                <a:gd fmla="*/ 288 h 288" name="T63"/>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T63" l="T60" r="T62" t="T61"/>
              <a:pathLst>
                <a:path h="288" w="224">
                  <a:moveTo>
                    <a:pt x="208" y="0"/>
                  </a:moveTo>
                  <a:cubicBezTo>
                    <a:pt x="16" y="0"/>
                    <a:pt x="16" y="0"/>
                    <a:pt x="16" y="0"/>
                  </a:cubicBezTo>
                  <a:cubicBezTo>
                    <a:pt x="7" y="0"/>
                    <a:pt x="0" y="7"/>
                    <a:pt x="0" y="16"/>
                  </a:cubicBezTo>
                  <a:cubicBezTo>
                    <a:pt x="0" y="272"/>
                    <a:pt x="0" y="272"/>
                    <a:pt x="0" y="272"/>
                  </a:cubicBezTo>
                  <a:cubicBezTo>
                    <a:pt x="0" y="281"/>
                    <a:pt x="7" y="288"/>
                    <a:pt x="16" y="288"/>
                  </a:cubicBezTo>
                  <a:cubicBezTo>
                    <a:pt x="176" y="288"/>
                    <a:pt x="176" y="288"/>
                    <a:pt x="176" y="288"/>
                  </a:cubicBezTo>
                  <a:cubicBezTo>
                    <a:pt x="176" y="144"/>
                    <a:pt x="176" y="144"/>
                    <a:pt x="176" y="144"/>
                  </a:cubicBezTo>
                  <a:cubicBezTo>
                    <a:pt x="224" y="144"/>
                    <a:pt x="224" y="144"/>
                    <a:pt x="224" y="144"/>
                  </a:cubicBezTo>
                  <a:cubicBezTo>
                    <a:pt x="224" y="16"/>
                    <a:pt x="224" y="16"/>
                    <a:pt x="224" y="16"/>
                  </a:cubicBezTo>
                  <a:cubicBezTo>
                    <a:pt x="224" y="7"/>
                    <a:pt x="217" y="0"/>
                    <a:pt x="208" y="0"/>
                  </a:cubicBezTo>
                  <a:close/>
                  <a:moveTo>
                    <a:pt x="168" y="104"/>
                  </a:moveTo>
                  <a:cubicBezTo>
                    <a:pt x="56" y="104"/>
                    <a:pt x="56" y="104"/>
                    <a:pt x="56" y="104"/>
                  </a:cubicBezTo>
                  <a:cubicBezTo>
                    <a:pt x="56" y="88"/>
                    <a:pt x="56" y="88"/>
                    <a:pt x="56" y="88"/>
                  </a:cubicBezTo>
                  <a:cubicBezTo>
                    <a:pt x="168" y="88"/>
                    <a:pt x="168" y="88"/>
                    <a:pt x="168" y="88"/>
                  </a:cubicBezTo>
                  <a:lnTo>
                    <a:pt x="168" y="104"/>
                  </a:lnTo>
                  <a:close/>
                  <a:moveTo>
                    <a:pt x="168" y="72"/>
                  </a:moveTo>
                  <a:cubicBezTo>
                    <a:pt x="56" y="72"/>
                    <a:pt x="56" y="72"/>
                    <a:pt x="56" y="72"/>
                  </a:cubicBezTo>
                  <a:cubicBezTo>
                    <a:pt x="56" y="56"/>
                    <a:pt x="56" y="56"/>
                    <a:pt x="56" y="56"/>
                  </a:cubicBezTo>
                  <a:cubicBezTo>
                    <a:pt x="168" y="56"/>
                    <a:pt x="168" y="56"/>
                    <a:pt x="168" y="56"/>
                  </a:cubicBezTo>
                  <a:lnTo>
                    <a:pt x="168" y="72"/>
                  </a:ln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7191" name="Rectangle 110"/>
            <p:cNvSpPr>
              <a:spLocks noChangeArrowheads="1"/>
            </p:cNvSpPr>
            <p:nvPr/>
          </p:nvSpPr>
          <p:spPr bwMode="auto">
            <a:xfrm>
              <a:off x="1290638" y="1006476"/>
              <a:ext cx="119063" cy="119063"/>
            </a:xfrm>
            <a:prstGeom prst="rect">
              <a:avLst/>
            </a:prstGeom>
            <a:solidFill>
              <a:srgbClr val="FFFFFF"/>
            </a:solidFill>
            <a:ln>
              <a:noFill/>
            </a:ln>
            <a:extLst>
              <a:ext uri="{91240B29-F687-4F45-9708-019B960494DF}">
                <a14:hiddenLine w="9525">
                  <a:solidFill>
                    <a:srgbClr val="000000"/>
                  </a:solidFill>
                  <a:bevel/>
                  <a:headEnd/>
                  <a:tailEnd/>
                </a14:hiddenLine>
              </a:ext>
            </a:extLst>
          </p:spPr>
          <p:txBody>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endParaRPr altLang="zh-CN" lang="zh-CN">
                <a:solidFill>
                  <a:srgbClr val="000000"/>
                </a:solidFill>
                <a:latin charset="0" pitchFamily="34" typeface="Calibri"/>
                <a:sym charset="0" pitchFamily="34" typeface="Calibri"/>
              </a:endParaRPr>
            </a:p>
          </p:txBody>
        </p:sp>
        <p:sp>
          <p:nvSpPr>
            <p:cNvPr id="7192" name="Rectangle 111"/>
            <p:cNvSpPr>
              <a:spLocks noChangeArrowheads="1"/>
            </p:cNvSpPr>
            <p:nvPr/>
          </p:nvSpPr>
          <p:spPr bwMode="auto">
            <a:xfrm>
              <a:off x="1290638" y="1185863"/>
              <a:ext cx="119063" cy="120650"/>
            </a:xfrm>
            <a:prstGeom prst="rect">
              <a:avLst/>
            </a:prstGeom>
            <a:solidFill>
              <a:srgbClr val="FFFFFF"/>
            </a:solidFill>
            <a:ln>
              <a:noFill/>
            </a:ln>
            <a:extLst>
              <a:ext uri="{91240B29-F687-4F45-9708-019B960494DF}">
                <a14:hiddenLine w="9525">
                  <a:solidFill>
                    <a:srgbClr val="000000"/>
                  </a:solidFill>
                  <a:bevel/>
                  <a:headEnd/>
                  <a:tailEnd/>
                </a14:hiddenLine>
              </a:ext>
            </a:extLst>
          </p:spPr>
          <p:txBody>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endParaRPr altLang="zh-CN" lang="zh-CN">
                <a:solidFill>
                  <a:srgbClr val="000000"/>
                </a:solidFill>
                <a:latin charset="0" pitchFamily="34" typeface="Calibri"/>
                <a:sym charset="0" pitchFamily="34" typeface="Calibri"/>
              </a:endParaRPr>
            </a:p>
          </p:txBody>
        </p:sp>
      </p:grpSp>
      <p:grpSp>
        <p:nvGrpSpPr>
          <p:cNvPr id="7179" name="Group 24"/>
          <p:cNvGrpSpPr/>
          <p:nvPr/>
        </p:nvGrpSpPr>
        <p:grpSpPr>
          <a:xfrm flipH="1">
            <a:off x="4165600" y="2586038"/>
            <a:ext cx="863600" cy="865187"/>
            <a:chExt cx="1979613" cy="1981201"/>
          </a:xfrm>
        </p:grpSpPr>
        <p:sp>
          <p:nvSpPr>
            <p:cNvPr id="7184" name="Freeform 117"/>
            <p:cNvSpPr>
              <a:spLocks noChangeArrowheads="1"/>
            </p:cNvSpPr>
            <p:nvPr/>
          </p:nvSpPr>
          <p:spPr bwMode="auto">
            <a:xfrm>
              <a:off x="0" y="0"/>
              <a:ext cx="1979613" cy="1981201"/>
            </a:xfrm>
            <a:custGeom>
              <a:gdLst>
                <a:gd fmla="*/ 2147483647 w 528" name="T0"/>
                <a:gd fmla="*/ 2147483647 h 528" name="T1"/>
                <a:gd fmla="*/ 2147483647 w 528" name="T2"/>
                <a:gd fmla="*/ 2147483647 h 528" name="T3"/>
                <a:gd fmla="*/ 562281328 w 528" name="T4"/>
                <a:gd fmla="*/ 2147483647 h 528" name="T5"/>
                <a:gd fmla="*/ 0 w 528" name="T6"/>
                <a:gd fmla="*/ 2147483647 h 528" name="T7"/>
                <a:gd fmla="*/ 0 w 528" name="T8"/>
                <a:gd fmla="*/ 563182650 h 528" name="T9"/>
                <a:gd fmla="*/ 562281328 w 528" name="T10"/>
                <a:gd fmla="*/ 0 h 528" name="T11"/>
                <a:gd fmla="*/ 2147483647 w 528" name="T12"/>
                <a:gd fmla="*/ 0 h 528" name="T13"/>
                <a:gd fmla="*/ 2147483647 w 528" name="T14"/>
                <a:gd fmla="*/ 563182650 h 528" name="T15"/>
                <a:gd fmla="*/ 2147483647 w 528" name="T16"/>
                <a:gd fmla="*/ 2147483647 h 52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28" name="T27"/>
                <a:gd fmla="*/ 0 h 528" name="T28"/>
                <a:gd fmla="*/ 528 w 528" name="T29"/>
                <a:gd fmla="*/ 528 h 528"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28" w="528">
                  <a:moveTo>
                    <a:pt x="528" y="488"/>
                  </a:moveTo>
                  <a:cubicBezTo>
                    <a:pt x="528" y="510"/>
                    <a:pt x="510" y="528"/>
                    <a:pt x="488" y="528"/>
                  </a:cubicBezTo>
                  <a:cubicBezTo>
                    <a:pt x="40" y="528"/>
                    <a:pt x="40" y="528"/>
                    <a:pt x="40" y="528"/>
                  </a:cubicBezTo>
                  <a:cubicBezTo>
                    <a:pt x="18" y="528"/>
                    <a:pt x="0" y="510"/>
                    <a:pt x="0" y="488"/>
                  </a:cubicBezTo>
                  <a:cubicBezTo>
                    <a:pt x="0" y="40"/>
                    <a:pt x="0" y="40"/>
                    <a:pt x="0" y="40"/>
                  </a:cubicBezTo>
                  <a:cubicBezTo>
                    <a:pt x="0" y="18"/>
                    <a:pt x="18" y="0"/>
                    <a:pt x="40" y="0"/>
                  </a:cubicBezTo>
                  <a:cubicBezTo>
                    <a:pt x="488" y="0"/>
                    <a:pt x="488" y="0"/>
                    <a:pt x="488" y="0"/>
                  </a:cubicBezTo>
                  <a:cubicBezTo>
                    <a:pt x="510" y="0"/>
                    <a:pt x="528" y="18"/>
                    <a:pt x="528" y="40"/>
                  </a:cubicBezTo>
                  <a:cubicBezTo>
                    <a:pt x="528" y="488"/>
                    <a:pt x="528" y="488"/>
                    <a:pt x="528" y="488"/>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7185" name="Freeform 118"/>
            <p:cNvSpPr>
              <a:spLocks noChangeArrowheads="1"/>
            </p:cNvSpPr>
            <p:nvPr/>
          </p:nvSpPr>
          <p:spPr bwMode="auto">
            <a:xfrm>
              <a:off x="0" y="503238"/>
              <a:ext cx="1435100" cy="1477963"/>
            </a:xfrm>
            <a:custGeom>
              <a:gdLst>
                <a:gd fmla="*/ 2147483647 w 383" name="T0"/>
                <a:gd fmla="*/ 0 h 394" name="T1"/>
                <a:gd fmla="*/ 2147483647 w 383" name="T2"/>
                <a:gd fmla="*/ 1210132847 h 394" name="T3"/>
                <a:gd fmla="*/ 0 w 383" name="T4"/>
                <a:gd fmla="*/ 2147483647 h 394" name="T5"/>
                <a:gd fmla="*/ 0 w 383" name="T6"/>
                <a:gd fmla="*/ 2147483647 h 394" name="T7"/>
                <a:gd fmla="*/ 561599969 w 383" name="T8"/>
                <a:gd fmla="*/ 2147483647 h 394" name="T9"/>
                <a:gd fmla="*/ 1319759926 w 383" name="T10"/>
                <a:gd fmla="*/ 2147483647 h 394" name="T11"/>
                <a:gd fmla="*/ 2147483647 w 383" name="T12"/>
                <a:gd fmla="*/ 2147483647 h 394" name="T13"/>
                <a:gd fmla="*/ 2147483647 w 383" name="T14"/>
                <a:gd fmla="*/ 1097563833 h 394" name="T15"/>
                <a:gd fmla="*/ 2147483647 w 383" name="T16"/>
                <a:gd fmla="*/ 323640136 h 394" name="T17"/>
                <a:gd fmla="*/ 2147483647 w 383" name="T18"/>
                <a:gd fmla="*/ 0 h 394"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383" name="T30"/>
                <a:gd fmla="*/ 0 h 394" name="T31"/>
                <a:gd fmla="*/ 383 w 383" name="T32"/>
                <a:gd fmla="*/ 394 h 394"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394" w="383">
                  <a:moveTo>
                    <a:pt x="307" y="0"/>
                  </a:moveTo>
                  <a:cubicBezTo>
                    <a:pt x="199" y="86"/>
                    <a:pt x="199" y="86"/>
                    <a:pt x="199" y="86"/>
                  </a:cubicBezTo>
                  <a:cubicBezTo>
                    <a:pt x="0" y="285"/>
                    <a:pt x="0" y="285"/>
                    <a:pt x="0" y="285"/>
                  </a:cubicBezTo>
                  <a:cubicBezTo>
                    <a:pt x="0" y="354"/>
                    <a:pt x="0" y="354"/>
                    <a:pt x="0" y="354"/>
                  </a:cubicBezTo>
                  <a:cubicBezTo>
                    <a:pt x="0" y="376"/>
                    <a:pt x="18" y="394"/>
                    <a:pt x="40" y="394"/>
                  </a:cubicBezTo>
                  <a:cubicBezTo>
                    <a:pt x="94" y="394"/>
                    <a:pt x="94" y="394"/>
                    <a:pt x="94" y="394"/>
                  </a:cubicBezTo>
                  <a:cubicBezTo>
                    <a:pt x="313" y="175"/>
                    <a:pt x="313" y="175"/>
                    <a:pt x="313" y="175"/>
                  </a:cubicBezTo>
                  <a:cubicBezTo>
                    <a:pt x="383" y="78"/>
                    <a:pt x="383" y="78"/>
                    <a:pt x="383" y="78"/>
                  </a:cubicBezTo>
                  <a:cubicBezTo>
                    <a:pt x="368" y="23"/>
                    <a:pt x="368" y="23"/>
                    <a:pt x="368" y="23"/>
                  </a:cubicBezTo>
                  <a:cubicBezTo>
                    <a:pt x="307" y="0"/>
                    <a:pt x="307" y="0"/>
                    <a:pt x="307" y="0"/>
                  </a:cubicBezTo>
                </a:path>
              </a:pathLst>
            </a:custGeom>
            <a:solidFill>
              <a:srgbClr val="024FA3"/>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7186" name="Freeform 119"/>
            <p:cNvSpPr>
              <a:spLocks noChangeArrowheads="1"/>
            </p:cNvSpPr>
            <p:nvPr/>
          </p:nvSpPr>
          <p:spPr bwMode="auto">
            <a:xfrm>
              <a:off x="460375" y="469900"/>
              <a:ext cx="1009650" cy="925513"/>
            </a:xfrm>
            <a:custGeom>
              <a:gdLst>
                <a:gd fmla="*/ 2147483647 w 269" name="T0"/>
                <a:gd fmla="*/ 0 h 247" name="T1"/>
                <a:gd fmla="*/ 2147483647 w 269" name="T2"/>
                <a:gd fmla="*/ 0 h 247" name="T3"/>
                <a:gd fmla="*/ 2028615804 w 269" name="T4"/>
                <a:gd fmla="*/ 336961672 h 247" name="T5"/>
                <a:gd fmla="*/ 295838710 w 269" name="T6"/>
                <a:gd fmla="*/ 2106017946 h 247" name="T7"/>
                <a:gd fmla="*/ 295838710 w 269" name="T8"/>
                <a:gd fmla="*/ 2147483647 h 247" name="T9"/>
                <a:gd fmla="*/ 845257211 w 269" name="T10"/>
                <a:gd fmla="*/ 2147483647 h 247" name="T11"/>
                <a:gd fmla="*/ 1394671958 w 269" name="T12"/>
                <a:gd fmla="*/ 2147483647 h 247" name="T13"/>
                <a:gd fmla="*/ 2147483647 w 269" name="T14"/>
                <a:gd fmla="*/ 1558455229 h 247" name="T15"/>
                <a:gd fmla="*/ 2147483647 w 269" name="T16"/>
                <a:gd fmla="*/ 659887022 h 247" name="T17"/>
                <a:gd fmla="*/ 2147483647 w 269" name="T18"/>
                <a:gd fmla="*/ 519486325 h 247" name="T19"/>
                <a:gd fmla="*/ 2147483647 w 269" name="T20"/>
                <a:gd fmla="*/ 744127440 h 247" name="T21"/>
                <a:gd fmla="*/ 648030153 w 269" name="T22"/>
                <a:gd fmla="*/ 2147483647 h 247" name="T23"/>
                <a:gd fmla="*/ 648030153 w 269" name="T24"/>
                <a:gd fmla="*/ 2147483647 h 247" name="T25"/>
                <a:gd fmla="*/ 732555499 w 269" name="T26"/>
                <a:gd fmla="*/ 2147483647 h 247" name="T27"/>
                <a:gd fmla="*/ 802994538 w 269" name="T28"/>
                <a:gd fmla="*/ 2147483647 h 247" name="T29"/>
                <a:gd fmla="*/ 2147483647 w 269" name="T30"/>
                <a:gd fmla="*/ 912608276 h 247" name="T31"/>
                <a:gd fmla="*/ 2147483647 w 269" name="T32"/>
                <a:gd fmla="*/ 744127440 h 247" name="T33"/>
                <a:gd fmla="*/ 2147483647 w 269" name="T34"/>
                <a:gd fmla="*/ 828367858 h 247" name="T35"/>
                <a:gd fmla="*/ 2147483647 w 269" name="T36"/>
                <a:gd fmla="*/ 1389974392 h 247" name="T37"/>
                <a:gd fmla="*/ 1239707573 w 269" name="T38"/>
                <a:gd fmla="*/ 2147483647 h 247" name="T39"/>
                <a:gd fmla="*/ 845257211 w 269" name="T40"/>
                <a:gd fmla="*/ 2147483647 h 247" name="T41"/>
                <a:gd fmla="*/ 450803095 w 269" name="T42"/>
                <a:gd fmla="*/ 2147483647 h 247" name="T43"/>
                <a:gd fmla="*/ 450803095 w 269" name="T44"/>
                <a:gd fmla="*/ 2147483647 h 247" name="T45"/>
                <a:gd fmla="*/ 2147483647 w 269" name="T46"/>
                <a:gd fmla="*/ 491406186 h 247" name="T47"/>
                <a:gd fmla="*/ 2147483647 w 269" name="T48"/>
                <a:gd fmla="*/ 224641115 h 247" name="T49"/>
                <a:gd fmla="*/ 2147483647 w 269" name="T50"/>
                <a:gd fmla="*/ 224641115 h 247" name="T51"/>
                <a:gd fmla="*/ 2147483647 w 269" name="T52"/>
                <a:gd fmla="*/ 505446256 h 247" name="T53"/>
                <a:gd fmla="*/ 2147483647 w 269" name="T54"/>
                <a:gd fmla="*/ 1081089112 h 247" name="T55"/>
                <a:gd fmla="*/ 2147483647 w 269" name="T56"/>
                <a:gd fmla="*/ 1628655577 h 247" name="T57"/>
                <a:gd fmla="*/ 2147483647 w 269" name="T58"/>
                <a:gd fmla="*/ 2147483647 h 247" name="T59"/>
                <a:gd fmla="*/ 2147483647 w 269" name="T60"/>
                <a:gd fmla="*/ 2147483647 h 247" name="T61"/>
                <a:gd fmla="*/ 2147483647 w 269" name="T62"/>
                <a:gd fmla="*/ 2147483647 h 247" name="T63"/>
                <a:gd fmla="*/ 2147483647 w 269" name="T64"/>
                <a:gd fmla="*/ 2147483647 h 247" name="T65"/>
                <a:gd fmla="*/ 2147483647 w 269" name="T66"/>
                <a:gd fmla="*/ 1797136413 h 247" name="T67"/>
                <a:gd fmla="*/ 2147483647 w 269" name="T68"/>
                <a:gd fmla="*/ 1095129182 h 247" name="T69"/>
                <a:gd fmla="*/ 2147483647 w 269" name="T70"/>
                <a:gd fmla="*/ 336961672 h 247" name="T71"/>
                <a:gd fmla="*/ 2147483647 w 269" name="T72"/>
                <a:gd fmla="*/ 0 h 247"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w 269" name="T111"/>
                <a:gd fmla="*/ 0 h 247" name="T112"/>
                <a:gd fmla="*/ 269 w 269" name="T113"/>
                <a:gd fmla="*/ 247 h 247" name="T114"/>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T114" l="T111" r="T113" t="T112"/>
              <a:pathLst>
                <a:path h="246" w="269">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sp>
        <p:nvSpPr>
          <p:cNvPr id="7180" name="矩形 56"/>
          <p:cNvSpPr>
            <a:spLocks noChangeArrowheads="1"/>
          </p:cNvSpPr>
          <p:nvPr/>
        </p:nvSpPr>
        <p:spPr bwMode="auto">
          <a:xfrm>
            <a:off x="5445125" y="1993900"/>
            <a:ext cx="3400743"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000000"/>
                </a:solidFill>
                <a:latin charset="-122" pitchFamily="34" typeface="微软雅黑"/>
                <a:ea charset="-122" pitchFamily="34" typeface="微软雅黑"/>
                <a:sym charset="-122" pitchFamily="34" typeface="微软雅黑"/>
              </a:rPr>
              <a:t>The background and significance</a:t>
            </a:r>
          </a:p>
        </p:txBody>
      </p:sp>
      <p:sp>
        <p:nvSpPr>
          <p:cNvPr id="7181" name="矩形 57"/>
          <p:cNvSpPr>
            <a:spLocks noChangeArrowheads="1"/>
          </p:cNvSpPr>
          <p:nvPr/>
        </p:nvSpPr>
        <p:spPr bwMode="auto">
          <a:xfrm>
            <a:off x="5445125" y="3119438"/>
            <a:ext cx="1945005"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024FA3"/>
                </a:solidFill>
                <a:latin charset="-122" pitchFamily="34" typeface="微软雅黑"/>
                <a:ea charset="-122" pitchFamily="34" typeface="微软雅黑"/>
                <a:sym charset="-122" pitchFamily="34" typeface="微软雅黑"/>
              </a:rPr>
              <a:t>The Paper reviews</a:t>
            </a:r>
          </a:p>
        </p:txBody>
      </p:sp>
      <p:sp>
        <p:nvSpPr>
          <p:cNvPr id="7182" name="矩形 58"/>
          <p:cNvSpPr>
            <a:spLocks noChangeArrowheads="1"/>
          </p:cNvSpPr>
          <p:nvPr/>
        </p:nvSpPr>
        <p:spPr bwMode="auto">
          <a:xfrm>
            <a:off x="5445125" y="4179888"/>
            <a:ext cx="23418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2B2B2B"/>
                </a:solidFill>
                <a:latin charset="-122" pitchFamily="34" typeface="微软雅黑"/>
                <a:ea charset="-122" pitchFamily="34" typeface="微软雅黑"/>
                <a:sym charset="-122" pitchFamily="34" typeface="微软雅黑"/>
              </a:rPr>
              <a:t>The research methods</a:t>
            </a:r>
          </a:p>
        </p:txBody>
      </p:sp>
      <p:sp>
        <p:nvSpPr>
          <p:cNvPr id="7183" name="矩形 59"/>
          <p:cNvSpPr>
            <a:spLocks noChangeArrowheads="1"/>
          </p:cNvSpPr>
          <p:nvPr/>
        </p:nvSpPr>
        <p:spPr bwMode="auto">
          <a:xfrm>
            <a:off x="5445125" y="5241925"/>
            <a:ext cx="1498917"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r>
              <a:rPr altLang="zh-CN" lang="en-US" sz="1600">
                <a:solidFill>
                  <a:srgbClr val="2B2B2B"/>
                </a:solidFill>
                <a:latin charset="-122" pitchFamily="34" typeface="微软雅黑"/>
                <a:ea charset="-122" pitchFamily="34" typeface="微软雅黑"/>
                <a:sym charset="-122" pitchFamily="34" typeface="微软雅黑"/>
              </a:rPr>
              <a:t>The summary</a:t>
            </a:r>
          </a:p>
        </p:txBody>
      </p:sp>
    </p:spTree>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8194" name="图片 1"/>
          <p:cNvPicPr>
            <a:picLocks noChangeArrowheads="1" noChangeAspect="1"/>
          </p:cNvPicPr>
          <p:nvPr/>
        </p:nvPicPr>
        <p:blipFill>
          <a:blip r:embed="rId2">
            <a:extLst>
              <a:ext uri="{28A0092B-C50C-407E-A947-70E740481C1C}">
                <a14:useLocalDpi val="0"/>
              </a:ext>
            </a:extLst>
          </a:blip>
          <a:stretch>
            <a:fillRect/>
          </a:stretch>
        </p:blipFill>
        <p:spPr bwMode="auto">
          <a:xfrm>
            <a:off x="0" y="0"/>
            <a:ext cx="12192000" cy="6858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8195" name="直接连接符 12"/>
          <p:cNvSpPr>
            <a:spLocks noChangeShapeType="1"/>
          </p:cNvSpPr>
          <p:nvPr/>
        </p:nvSpPr>
        <p:spPr bwMode="auto">
          <a:xfrm flipH="1" flipV="1">
            <a:off x="11301413" y="30163"/>
            <a:ext cx="0" cy="792162"/>
          </a:xfrm>
          <a:prstGeom prst="line">
            <a:avLst/>
          </a:prstGeom>
          <a:noFill/>
          <a:ln w="28575">
            <a:solidFill>
              <a:schemeClr val="bg1"/>
            </a:solidFill>
            <a:bevel/>
          </a:ln>
          <a:extLst>
            <a:ext uri="{909E8E84-426E-40DD-AFC4-6F175D3DCCD1}">
              <a14:hiddenFill>
                <a:noFill/>
              </a14:hiddenFill>
            </a:ext>
          </a:extLst>
        </p:spPr>
        <p:txBody>
          <a:bodyPr/>
          <a:lstStyle/>
          <a:p>
            <a:endParaRPr altLang="en-US" lang="zh-CN"/>
          </a:p>
        </p:txBody>
      </p:sp>
      <p:grpSp>
        <p:nvGrpSpPr>
          <p:cNvPr id="8196" name="Group 4"/>
          <p:cNvGrpSpPr/>
          <p:nvPr/>
        </p:nvGrpSpPr>
        <p:grpSpPr>
          <a:xfrm>
            <a:off x="9329738" y="25400"/>
            <a:ext cx="1954212" cy="742950"/>
            <a:chExt cx="1953996" cy="742011"/>
          </a:xfrm>
        </p:grpSpPr>
        <p:sp>
          <p:nvSpPr>
            <p:cNvPr id="8214" name="文本框 13"/>
            <p:cNvSpPr>
              <a:spLocks noChangeArrowheads="1"/>
            </p:cNvSpPr>
            <p:nvPr/>
          </p:nvSpPr>
          <p:spPr bwMode="auto">
            <a:xfrm>
              <a:off x="0" y="0"/>
              <a:ext cx="1953996" cy="51750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en-US" b="1" lang="zh-CN" sz="2800">
                  <a:solidFill>
                    <a:schemeClr val="bg1"/>
                  </a:solidFill>
                  <a:latin charset="-122" pitchFamily="34" typeface="微软雅黑"/>
                  <a:ea charset="-122" pitchFamily="34" typeface="微软雅黑"/>
                </a:rPr>
                <a:t>论文综述</a:t>
              </a:r>
            </a:p>
          </p:txBody>
        </p:sp>
        <p:sp>
          <p:nvSpPr>
            <p:cNvPr id="8215" name="矩形 14"/>
            <p:cNvSpPr>
              <a:spLocks noChangeArrowheads="1"/>
            </p:cNvSpPr>
            <p:nvPr/>
          </p:nvSpPr>
          <p:spPr bwMode="auto">
            <a:xfrm>
              <a:off x="226669" y="434234"/>
              <a:ext cx="1727327" cy="30441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zh-CN" lang="en-US" sz="1400">
                  <a:solidFill>
                    <a:schemeClr val="bg1"/>
                  </a:solidFill>
                  <a:latin charset="-122" pitchFamily="34" typeface="微软雅黑"/>
                  <a:ea charset="-122" pitchFamily="34" typeface="微软雅黑"/>
                  <a:sym charset="-122" pitchFamily="34" typeface="微软雅黑"/>
                </a:rPr>
                <a:t>The Paper reviews</a:t>
              </a:r>
            </a:p>
          </p:txBody>
        </p:sp>
      </p:grpSp>
      <p:grpSp>
        <p:nvGrpSpPr>
          <p:cNvPr id="8197" name="Group 7"/>
          <p:cNvGrpSpPr/>
          <p:nvPr/>
        </p:nvGrpSpPr>
        <p:grpSpPr>
          <a:xfrm flipH="1">
            <a:off x="11550650" y="114300"/>
            <a:ext cx="641350" cy="658813"/>
            <a:chExt cx="1470025" cy="1511301"/>
          </a:xfrm>
        </p:grpSpPr>
        <p:sp>
          <p:nvSpPr>
            <p:cNvPr id="8212" name="Freeform 118"/>
            <p:cNvSpPr>
              <a:spLocks noChangeArrowheads="1"/>
            </p:cNvSpPr>
            <p:nvPr/>
          </p:nvSpPr>
          <p:spPr bwMode="auto">
            <a:xfrm>
              <a:off x="0" y="33338"/>
              <a:ext cx="1435100" cy="1477963"/>
            </a:xfrm>
            <a:custGeom>
              <a:gdLst>
                <a:gd fmla="*/ 2147483647 w 383" name="T0"/>
                <a:gd fmla="*/ 0 h 394" name="T1"/>
                <a:gd fmla="*/ 2147483647 w 383" name="T2"/>
                <a:gd fmla="*/ 1210132847 h 394" name="T3"/>
                <a:gd fmla="*/ 0 w 383" name="T4"/>
                <a:gd fmla="*/ 2147483647 h 394" name="T5"/>
                <a:gd fmla="*/ 0 w 383" name="T6"/>
                <a:gd fmla="*/ 2147483647 h 394" name="T7"/>
                <a:gd fmla="*/ 561599969 w 383" name="T8"/>
                <a:gd fmla="*/ 2147483647 h 394" name="T9"/>
                <a:gd fmla="*/ 1319759926 w 383" name="T10"/>
                <a:gd fmla="*/ 2147483647 h 394" name="T11"/>
                <a:gd fmla="*/ 2147483647 w 383" name="T12"/>
                <a:gd fmla="*/ 2147483647 h 394" name="T13"/>
                <a:gd fmla="*/ 2147483647 w 383" name="T14"/>
                <a:gd fmla="*/ 1097563833 h 394" name="T15"/>
                <a:gd fmla="*/ 2147483647 w 383" name="T16"/>
                <a:gd fmla="*/ 323640136 h 394" name="T17"/>
                <a:gd fmla="*/ 2147483647 w 383" name="T18"/>
                <a:gd fmla="*/ 0 h 394"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383" name="T30"/>
                <a:gd fmla="*/ 0 h 394" name="T31"/>
                <a:gd fmla="*/ 383 w 383" name="T32"/>
                <a:gd fmla="*/ 394 h 394"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394" w="383">
                  <a:moveTo>
                    <a:pt x="307" y="0"/>
                  </a:moveTo>
                  <a:cubicBezTo>
                    <a:pt x="199" y="86"/>
                    <a:pt x="199" y="86"/>
                    <a:pt x="199" y="86"/>
                  </a:cubicBezTo>
                  <a:cubicBezTo>
                    <a:pt x="0" y="285"/>
                    <a:pt x="0" y="285"/>
                    <a:pt x="0" y="285"/>
                  </a:cubicBezTo>
                  <a:cubicBezTo>
                    <a:pt x="0" y="354"/>
                    <a:pt x="0" y="354"/>
                    <a:pt x="0" y="354"/>
                  </a:cubicBezTo>
                  <a:cubicBezTo>
                    <a:pt x="0" y="376"/>
                    <a:pt x="18" y="394"/>
                    <a:pt x="40" y="394"/>
                  </a:cubicBezTo>
                  <a:cubicBezTo>
                    <a:pt x="94" y="394"/>
                    <a:pt x="94" y="394"/>
                    <a:pt x="94" y="394"/>
                  </a:cubicBezTo>
                  <a:cubicBezTo>
                    <a:pt x="313" y="175"/>
                    <a:pt x="313" y="175"/>
                    <a:pt x="313" y="175"/>
                  </a:cubicBezTo>
                  <a:cubicBezTo>
                    <a:pt x="383" y="78"/>
                    <a:pt x="383" y="78"/>
                    <a:pt x="383" y="78"/>
                  </a:cubicBezTo>
                  <a:cubicBezTo>
                    <a:pt x="368" y="23"/>
                    <a:pt x="368" y="23"/>
                    <a:pt x="368" y="23"/>
                  </a:cubicBezTo>
                  <a:cubicBezTo>
                    <a:pt x="307" y="0"/>
                    <a:pt x="307" y="0"/>
                    <a:pt x="307" y="0"/>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8213" name="Freeform 119"/>
            <p:cNvSpPr>
              <a:spLocks noChangeArrowheads="1"/>
            </p:cNvSpPr>
            <p:nvPr/>
          </p:nvSpPr>
          <p:spPr bwMode="auto">
            <a:xfrm>
              <a:off x="460375" y="0"/>
              <a:ext cx="1009650" cy="925513"/>
            </a:xfrm>
            <a:custGeom>
              <a:gdLst>
                <a:gd fmla="*/ 2147483647 w 269" name="T0"/>
                <a:gd fmla="*/ 0 h 247" name="T1"/>
                <a:gd fmla="*/ 2147483647 w 269" name="T2"/>
                <a:gd fmla="*/ 0 h 247" name="T3"/>
                <a:gd fmla="*/ 2028615804 w 269" name="T4"/>
                <a:gd fmla="*/ 336961672 h 247" name="T5"/>
                <a:gd fmla="*/ 295838710 w 269" name="T6"/>
                <a:gd fmla="*/ 2106017946 h 247" name="T7"/>
                <a:gd fmla="*/ 295838710 w 269" name="T8"/>
                <a:gd fmla="*/ 2147483647 h 247" name="T9"/>
                <a:gd fmla="*/ 845257211 w 269" name="T10"/>
                <a:gd fmla="*/ 2147483647 h 247" name="T11"/>
                <a:gd fmla="*/ 1394671958 w 269" name="T12"/>
                <a:gd fmla="*/ 2147483647 h 247" name="T13"/>
                <a:gd fmla="*/ 2147483647 w 269" name="T14"/>
                <a:gd fmla="*/ 1558455229 h 247" name="T15"/>
                <a:gd fmla="*/ 2147483647 w 269" name="T16"/>
                <a:gd fmla="*/ 659887022 h 247" name="T17"/>
                <a:gd fmla="*/ 2147483647 w 269" name="T18"/>
                <a:gd fmla="*/ 519486325 h 247" name="T19"/>
                <a:gd fmla="*/ 2147483647 w 269" name="T20"/>
                <a:gd fmla="*/ 744127440 h 247" name="T21"/>
                <a:gd fmla="*/ 648030153 w 269" name="T22"/>
                <a:gd fmla="*/ 2147483647 h 247" name="T23"/>
                <a:gd fmla="*/ 648030153 w 269" name="T24"/>
                <a:gd fmla="*/ 2147483647 h 247" name="T25"/>
                <a:gd fmla="*/ 732555499 w 269" name="T26"/>
                <a:gd fmla="*/ 2147483647 h 247" name="T27"/>
                <a:gd fmla="*/ 802994538 w 269" name="T28"/>
                <a:gd fmla="*/ 2147483647 h 247" name="T29"/>
                <a:gd fmla="*/ 2147483647 w 269" name="T30"/>
                <a:gd fmla="*/ 912608276 h 247" name="T31"/>
                <a:gd fmla="*/ 2147483647 w 269" name="T32"/>
                <a:gd fmla="*/ 744127440 h 247" name="T33"/>
                <a:gd fmla="*/ 2147483647 w 269" name="T34"/>
                <a:gd fmla="*/ 828367858 h 247" name="T35"/>
                <a:gd fmla="*/ 2147483647 w 269" name="T36"/>
                <a:gd fmla="*/ 1389974392 h 247" name="T37"/>
                <a:gd fmla="*/ 1239707573 w 269" name="T38"/>
                <a:gd fmla="*/ 2147483647 h 247" name="T39"/>
                <a:gd fmla="*/ 845257211 w 269" name="T40"/>
                <a:gd fmla="*/ 2147483647 h 247" name="T41"/>
                <a:gd fmla="*/ 450803095 w 269" name="T42"/>
                <a:gd fmla="*/ 2147483647 h 247" name="T43"/>
                <a:gd fmla="*/ 450803095 w 269" name="T44"/>
                <a:gd fmla="*/ 2147483647 h 247" name="T45"/>
                <a:gd fmla="*/ 2147483647 w 269" name="T46"/>
                <a:gd fmla="*/ 491406186 h 247" name="T47"/>
                <a:gd fmla="*/ 2147483647 w 269" name="T48"/>
                <a:gd fmla="*/ 224641115 h 247" name="T49"/>
                <a:gd fmla="*/ 2147483647 w 269" name="T50"/>
                <a:gd fmla="*/ 224641115 h 247" name="T51"/>
                <a:gd fmla="*/ 2147483647 w 269" name="T52"/>
                <a:gd fmla="*/ 505446256 h 247" name="T53"/>
                <a:gd fmla="*/ 2147483647 w 269" name="T54"/>
                <a:gd fmla="*/ 1081089112 h 247" name="T55"/>
                <a:gd fmla="*/ 2147483647 w 269" name="T56"/>
                <a:gd fmla="*/ 1628655577 h 247" name="T57"/>
                <a:gd fmla="*/ 2147483647 w 269" name="T58"/>
                <a:gd fmla="*/ 2147483647 h 247" name="T59"/>
                <a:gd fmla="*/ 2147483647 w 269" name="T60"/>
                <a:gd fmla="*/ 2147483647 h 247" name="T61"/>
                <a:gd fmla="*/ 2147483647 w 269" name="T62"/>
                <a:gd fmla="*/ 2147483647 h 247" name="T63"/>
                <a:gd fmla="*/ 2147483647 w 269" name="T64"/>
                <a:gd fmla="*/ 2147483647 h 247" name="T65"/>
                <a:gd fmla="*/ 2147483647 w 269" name="T66"/>
                <a:gd fmla="*/ 1797136413 h 247" name="T67"/>
                <a:gd fmla="*/ 2147483647 w 269" name="T68"/>
                <a:gd fmla="*/ 1095129182 h 247" name="T69"/>
                <a:gd fmla="*/ 2147483647 w 269" name="T70"/>
                <a:gd fmla="*/ 336961672 h 247" name="T71"/>
                <a:gd fmla="*/ 2147483647 w 269" name="T72"/>
                <a:gd fmla="*/ 0 h 247"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w 269" name="T111"/>
                <a:gd fmla="*/ 0 h 247" name="T112"/>
                <a:gd fmla="*/ 269 w 269" name="T113"/>
                <a:gd fmla="*/ 247 h 247" name="T114"/>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T114" l="T111" r="T113" t="T112"/>
              <a:pathLst>
                <a:path h="246" w="269">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sp>
        <p:nvSpPr>
          <p:cNvPr id="8198" name="任意多边形 21"/>
          <p:cNvSpPr>
            <a:spLocks noChangeArrowheads="1"/>
          </p:cNvSpPr>
          <p:nvPr/>
        </p:nvSpPr>
        <p:spPr bwMode="auto">
          <a:xfrm rot="-5400000">
            <a:off x="1098550" y="2436813"/>
            <a:ext cx="3832225" cy="3194050"/>
          </a:xfrm>
          <a:custGeom>
            <a:gdLst>
              <a:gd fmla="*/ 0 w 3193763" name="T0"/>
              <a:gd fmla="*/ 110914 h 3832516" name="T1"/>
              <a:gd fmla="*/ 229916 w 3193763" name="T2"/>
              <a:gd fmla="*/ 0 h 3832516" name="T3"/>
              <a:gd fmla="*/ 4368406 w 3193763" name="T4"/>
              <a:gd fmla="*/ 0 h 3832516" name="T5"/>
              <a:gd fmla="*/ 4598321 w 3193763" name="T6"/>
              <a:gd fmla="*/ 110914 h 3832516" name="T7"/>
              <a:gd fmla="*/ 4598321 w 3193763" name="T8"/>
              <a:gd fmla="*/ 2551033 h 3832516" name="T9"/>
              <a:gd fmla="*/ 4368406 w 3193763" name="T10"/>
              <a:gd fmla="*/ 2661947 h 3832516" name="T11"/>
              <a:gd fmla="*/ 229916 w 3193763" name="T12"/>
              <a:gd fmla="*/ 2661947 h 3832516" name="T13"/>
              <a:gd fmla="*/ 0 w 3193763" name="T14"/>
              <a:gd fmla="*/ 2551033 h 3832516" name="T15"/>
              <a:gd fmla="*/ 0 w 3193763" name="T16"/>
              <a:gd fmla="*/ 110914 h 383251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3193763" name="T27"/>
              <a:gd fmla="*/ 0 h 3832516" name="T28"/>
              <a:gd fmla="*/ 3193763 w 3193763" name="T29"/>
              <a:gd fmla="*/ 3832516 h 3832516"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3832516" w="3193763">
                <a:moveTo>
                  <a:pt x="3060689" y="1"/>
                </a:moveTo>
                <a:cubicBezTo>
                  <a:pt x="3134183" y="1"/>
                  <a:pt x="3193763" y="85795"/>
                  <a:pt x="3193763" y="191626"/>
                </a:cubicBezTo>
                <a:lnTo>
                  <a:pt x="3193763" y="3640890"/>
                </a:lnTo>
                <a:cubicBezTo>
                  <a:pt x="3193763" y="3746721"/>
                  <a:pt x="3134183" y="3832515"/>
                  <a:pt x="3060689" y="3832515"/>
                </a:cubicBezTo>
                <a:lnTo>
                  <a:pt x="133074" y="3832515"/>
                </a:lnTo>
                <a:cubicBezTo>
                  <a:pt x="59580" y="3832515"/>
                  <a:pt x="0" y="3746721"/>
                  <a:pt x="0" y="3640890"/>
                </a:cubicBezTo>
                <a:lnTo>
                  <a:pt x="0" y="191626"/>
                </a:lnTo>
                <a:cubicBezTo>
                  <a:pt x="0" y="85795"/>
                  <a:pt x="59580" y="1"/>
                  <a:pt x="133074" y="1"/>
                </a:cubicBezTo>
                <a:lnTo>
                  <a:pt x="3060689" y="1"/>
                </a:lnTo>
                <a:close/>
              </a:path>
            </a:pathLst>
          </a:custGeom>
          <a:solidFill>
            <a:srgbClr val="3B87D5"/>
          </a:solidFill>
          <a:ln>
            <a:noFill/>
          </a:ln>
          <a:extLst>
            <a:ext uri="{91240B29-F687-4F45-9708-019B960494DF}">
              <a14:hiddenLine w="9525">
                <a:solidFill>
                  <a:srgbClr val="000000"/>
                </a:solidFill>
                <a:miter lim="800000"/>
                <a:headEnd/>
                <a:tailEnd/>
              </a14:hiddenLine>
            </a:ext>
          </a:extLst>
        </p:spPr>
        <p:txBody>
          <a:bodyPr bIns="2555010" lIns="689852" rIns="151131" tIns="116587"/>
          <a:lstStyle/>
          <a:p>
            <a:endParaRPr altLang="en-US" lang="zh-CN"/>
          </a:p>
        </p:txBody>
      </p:sp>
      <p:sp>
        <p:nvSpPr>
          <p:cNvPr id="8199" name="任意多边形 22"/>
          <p:cNvSpPr>
            <a:spLocks noChangeArrowheads="1"/>
          </p:cNvSpPr>
          <p:nvPr/>
        </p:nvSpPr>
        <p:spPr bwMode="auto">
          <a:xfrm>
            <a:off x="2057400" y="2117725"/>
            <a:ext cx="2378075" cy="3832225"/>
          </a:xfrm>
          <a:custGeom>
            <a:gdLst>
              <a:gd fmla="*/ 0 w 2379353" name="T0"/>
              <a:gd fmla="*/ 0 h 3832516" name="T1"/>
              <a:gd fmla="*/ 2376798 w 2379353" name="T2"/>
              <a:gd fmla="*/ 0 h 3832516" name="T3"/>
              <a:gd fmla="*/ 2376798 w 2379353" name="T4"/>
              <a:gd fmla="*/ 3831934 h 3832516" name="T5"/>
              <a:gd fmla="*/ 0 w 2379353" name="T6"/>
              <a:gd fmla="*/ 3831934 h 3832516" name="T7"/>
              <a:gd fmla="*/ 0 w 2379353" name="T8"/>
              <a:gd fmla="*/ 0 h 3832516" name="T9"/>
              <a:gd fmla="*/ 0 60000 65536" name="T10"/>
              <a:gd fmla="*/ 0 60000 65536" name="T11"/>
              <a:gd fmla="*/ 0 60000 65536" name="T12"/>
              <a:gd fmla="*/ 0 60000 65536" name="T13"/>
              <a:gd fmla="*/ 0 60000 65536" name="T14"/>
              <a:gd fmla="*/ 0 w 2379353" name="T15"/>
              <a:gd fmla="*/ 0 h 3832516" name="T16"/>
              <a:gd fmla="*/ 2379353 w 2379353" name="T17"/>
              <a:gd fmla="*/ 3832516 h 3832516" name="T18"/>
            </a:gdLst>
            <a:cxnLst>
              <a:cxn ang="T10">
                <a:pos x="T0" y="T1"/>
              </a:cxn>
              <a:cxn ang="T11">
                <a:pos x="T2" y="T3"/>
              </a:cxn>
              <a:cxn ang="T12">
                <a:pos x="T4" y="T5"/>
              </a:cxn>
              <a:cxn ang="T13">
                <a:pos x="T6" y="T7"/>
              </a:cxn>
              <a:cxn ang="T14">
                <a:pos x="T8" y="T9"/>
              </a:cxn>
            </a:cxnLst>
            <a:rect b="T18" l="T15" r="T17" t="T16"/>
            <a:pathLst>
              <a:path h="3832516" w="2379353">
                <a:moveTo>
                  <a:pt x="0" y="0"/>
                </a:moveTo>
                <a:lnTo>
                  <a:pt x="2379353" y="0"/>
                </a:lnTo>
                <a:lnTo>
                  <a:pt x="2379353" y="3832516"/>
                </a:lnTo>
                <a:lnTo>
                  <a:pt x="0" y="3832516"/>
                </a:lnTo>
                <a:lnTo>
                  <a:pt x="0" y="0"/>
                </a:lnTo>
                <a:close/>
              </a:path>
            </a:pathLst>
          </a:cu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bIns="0" lIns="0" rIns="0" tIns="222885"/>
          <a:lstStyle/>
          <a:p>
            <a:endParaRPr altLang="en-US" lang="zh-CN"/>
          </a:p>
        </p:txBody>
      </p:sp>
      <p:sp>
        <p:nvSpPr>
          <p:cNvPr id="8200" name="任意多边形 23"/>
          <p:cNvSpPr>
            <a:spLocks noChangeArrowheads="1"/>
          </p:cNvSpPr>
          <p:nvPr/>
        </p:nvSpPr>
        <p:spPr bwMode="auto">
          <a:xfrm rot="-5400000">
            <a:off x="4403725" y="2436813"/>
            <a:ext cx="3832225" cy="3194050"/>
          </a:xfrm>
          <a:custGeom>
            <a:gdLst>
              <a:gd fmla="*/ 0 w 3193763" name="T0"/>
              <a:gd fmla="*/ 110914 h 3832516" name="T1"/>
              <a:gd fmla="*/ 229916 w 3193763" name="T2"/>
              <a:gd fmla="*/ 0 h 3832516" name="T3"/>
              <a:gd fmla="*/ 4368406 w 3193763" name="T4"/>
              <a:gd fmla="*/ 0 h 3832516" name="T5"/>
              <a:gd fmla="*/ 4598321 w 3193763" name="T6"/>
              <a:gd fmla="*/ 110914 h 3832516" name="T7"/>
              <a:gd fmla="*/ 4598321 w 3193763" name="T8"/>
              <a:gd fmla="*/ 2551033 h 3832516" name="T9"/>
              <a:gd fmla="*/ 4368406 w 3193763" name="T10"/>
              <a:gd fmla="*/ 2661947 h 3832516" name="T11"/>
              <a:gd fmla="*/ 229916 w 3193763" name="T12"/>
              <a:gd fmla="*/ 2661947 h 3832516" name="T13"/>
              <a:gd fmla="*/ 0 w 3193763" name="T14"/>
              <a:gd fmla="*/ 2551033 h 3832516" name="T15"/>
              <a:gd fmla="*/ 0 w 3193763" name="T16"/>
              <a:gd fmla="*/ 110914 h 383251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3193763" name="T27"/>
              <a:gd fmla="*/ 0 h 3832516" name="T28"/>
              <a:gd fmla="*/ 3193763 w 3193763" name="T29"/>
              <a:gd fmla="*/ 3832516 h 3832516"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3832516" w="3193763">
                <a:moveTo>
                  <a:pt x="3060689" y="1"/>
                </a:moveTo>
                <a:cubicBezTo>
                  <a:pt x="3134183" y="1"/>
                  <a:pt x="3193763" y="85795"/>
                  <a:pt x="3193763" y="191626"/>
                </a:cubicBezTo>
                <a:lnTo>
                  <a:pt x="3193763" y="3640890"/>
                </a:lnTo>
                <a:cubicBezTo>
                  <a:pt x="3193763" y="3746721"/>
                  <a:pt x="3134183" y="3832515"/>
                  <a:pt x="3060689" y="3832515"/>
                </a:cubicBezTo>
                <a:lnTo>
                  <a:pt x="133074" y="3832515"/>
                </a:lnTo>
                <a:cubicBezTo>
                  <a:pt x="59580" y="3832515"/>
                  <a:pt x="0" y="3746721"/>
                  <a:pt x="0" y="3640890"/>
                </a:cubicBezTo>
                <a:lnTo>
                  <a:pt x="0" y="191626"/>
                </a:lnTo>
                <a:cubicBezTo>
                  <a:pt x="0" y="85795"/>
                  <a:pt x="59580" y="1"/>
                  <a:pt x="133074" y="1"/>
                </a:cubicBezTo>
                <a:lnTo>
                  <a:pt x="3060689" y="1"/>
                </a:lnTo>
                <a:close/>
              </a:path>
            </a:pathLst>
          </a:custGeom>
          <a:solidFill>
            <a:srgbClr val="3B87D5"/>
          </a:solidFill>
          <a:ln>
            <a:noFill/>
          </a:ln>
          <a:extLst>
            <a:ext uri="{91240B29-F687-4F45-9708-019B960494DF}">
              <a14:hiddenLine w="9525">
                <a:solidFill>
                  <a:srgbClr val="000000"/>
                </a:solidFill>
                <a:miter lim="800000"/>
                <a:headEnd/>
                <a:tailEnd/>
              </a14:hiddenLine>
            </a:ext>
          </a:extLst>
        </p:spPr>
        <p:txBody>
          <a:bodyPr bIns="2555010" lIns="689852" rIns="151131" tIns="116587"/>
          <a:lstStyle/>
          <a:p>
            <a:endParaRPr altLang="en-US" lang="zh-CN"/>
          </a:p>
        </p:txBody>
      </p:sp>
      <p:sp>
        <p:nvSpPr>
          <p:cNvPr id="8201" name="流程图: 摘录 24"/>
          <p:cNvSpPr>
            <a:spLocks noChangeArrowheads="1"/>
          </p:cNvSpPr>
          <p:nvPr/>
        </p:nvSpPr>
        <p:spPr bwMode="auto">
          <a:xfrm rot="5400000">
            <a:off x="4456907" y="5161756"/>
            <a:ext cx="563562" cy="479425"/>
          </a:xfrm>
          <a:prstGeom prst="flowChartExtract">
            <a:avLst/>
          </a:prstGeom>
          <a:solidFill>
            <a:srgbClr val="024FA3"/>
          </a:solidFill>
          <a:ln>
            <a:noFill/>
          </a:ln>
          <a:extLst>
            <a:ext uri="{91240B29-F687-4F45-9708-019B960494DF}">
              <a14:hiddenLine w="6350">
                <a:solidFill>
                  <a:srgbClr val="5B9BD5"/>
                </a:solidFill>
                <a:bevel/>
                <a:headEnd/>
                <a:tailEnd/>
              </a14:hiddenLine>
            </a:ext>
          </a:extLst>
        </p:spPr>
        <p:txBody>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endParaRPr altLang="en-US" lang="zh-CN"/>
          </a:p>
        </p:txBody>
      </p:sp>
      <p:sp>
        <p:nvSpPr>
          <p:cNvPr id="8202" name="任意多边形 25"/>
          <p:cNvSpPr>
            <a:spLocks noChangeArrowheads="1"/>
          </p:cNvSpPr>
          <p:nvPr/>
        </p:nvSpPr>
        <p:spPr bwMode="auto">
          <a:xfrm>
            <a:off x="5362575" y="2117725"/>
            <a:ext cx="2379663" cy="3832225"/>
          </a:xfrm>
          <a:custGeom>
            <a:gdLst>
              <a:gd fmla="*/ 0 w 2379353" name="T0"/>
              <a:gd fmla="*/ 0 h 3832516" name="T1"/>
              <a:gd fmla="*/ 2379973 w 2379353" name="T2"/>
              <a:gd fmla="*/ 0 h 3832516" name="T3"/>
              <a:gd fmla="*/ 2379973 w 2379353" name="T4"/>
              <a:gd fmla="*/ 3831934 h 3832516" name="T5"/>
              <a:gd fmla="*/ 0 w 2379353" name="T6"/>
              <a:gd fmla="*/ 3831934 h 3832516" name="T7"/>
              <a:gd fmla="*/ 0 w 2379353" name="T8"/>
              <a:gd fmla="*/ 0 h 3832516" name="T9"/>
              <a:gd fmla="*/ 0 60000 65536" name="T10"/>
              <a:gd fmla="*/ 0 60000 65536" name="T11"/>
              <a:gd fmla="*/ 0 60000 65536" name="T12"/>
              <a:gd fmla="*/ 0 60000 65536" name="T13"/>
              <a:gd fmla="*/ 0 60000 65536" name="T14"/>
              <a:gd fmla="*/ 0 w 2379353" name="T15"/>
              <a:gd fmla="*/ 0 h 3832516" name="T16"/>
              <a:gd fmla="*/ 2379353 w 2379353" name="T17"/>
              <a:gd fmla="*/ 3832516 h 3832516" name="T18"/>
            </a:gdLst>
            <a:cxnLst>
              <a:cxn ang="T10">
                <a:pos x="T0" y="T1"/>
              </a:cxn>
              <a:cxn ang="T11">
                <a:pos x="T2" y="T3"/>
              </a:cxn>
              <a:cxn ang="T12">
                <a:pos x="T4" y="T5"/>
              </a:cxn>
              <a:cxn ang="T13">
                <a:pos x="T6" y="T7"/>
              </a:cxn>
              <a:cxn ang="T14">
                <a:pos x="T8" y="T9"/>
              </a:cxn>
            </a:cxnLst>
            <a:rect b="T18" l="T15" r="T17" t="T16"/>
            <a:pathLst>
              <a:path h="3832516" w="2379353">
                <a:moveTo>
                  <a:pt x="0" y="0"/>
                </a:moveTo>
                <a:lnTo>
                  <a:pt x="2379353" y="0"/>
                </a:lnTo>
                <a:lnTo>
                  <a:pt x="2379353" y="3832516"/>
                </a:lnTo>
                <a:lnTo>
                  <a:pt x="0" y="3832516"/>
                </a:lnTo>
                <a:lnTo>
                  <a:pt x="0" y="0"/>
                </a:lnTo>
                <a:close/>
              </a:path>
            </a:pathLst>
          </a:cu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bIns="0" lIns="0" rIns="0" tIns="222885"/>
          <a:lstStyle/>
          <a:p>
            <a:endParaRPr altLang="en-US" lang="zh-CN"/>
          </a:p>
        </p:txBody>
      </p:sp>
      <p:sp>
        <p:nvSpPr>
          <p:cNvPr id="8203" name="任意多边形 26"/>
          <p:cNvSpPr>
            <a:spLocks noChangeArrowheads="1"/>
          </p:cNvSpPr>
          <p:nvPr/>
        </p:nvSpPr>
        <p:spPr bwMode="auto">
          <a:xfrm rot="-5400000">
            <a:off x="7708900" y="2436813"/>
            <a:ext cx="3832225" cy="3194050"/>
          </a:xfrm>
          <a:custGeom>
            <a:gdLst>
              <a:gd fmla="*/ 0 w 3193763" name="T0"/>
              <a:gd fmla="*/ 110914 h 3832516" name="T1"/>
              <a:gd fmla="*/ 229916 w 3193763" name="T2"/>
              <a:gd fmla="*/ 0 h 3832516" name="T3"/>
              <a:gd fmla="*/ 4368406 w 3193763" name="T4"/>
              <a:gd fmla="*/ 0 h 3832516" name="T5"/>
              <a:gd fmla="*/ 4598321 w 3193763" name="T6"/>
              <a:gd fmla="*/ 110914 h 3832516" name="T7"/>
              <a:gd fmla="*/ 4598321 w 3193763" name="T8"/>
              <a:gd fmla="*/ 2551033 h 3832516" name="T9"/>
              <a:gd fmla="*/ 4368406 w 3193763" name="T10"/>
              <a:gd fmla="*/ 2661947 h 3832516" name="T11"/>
              <a:gd fmla="*/ 229916 w 3193763" name="T12"/>
              <a:gd fmla="*/ 2661947 h 3832516" name="T13"/>
              <a:gd fmla="*/ 0 w 3193763" name="T14"/>
              <a:gd fmla="*/ 2551033 h 3832516" name="T15"/>
              <a:gd fmla="*/ 0 w 3193763" name="T16"/>
              <a:gd fmla="*/ 110914 h 383251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3193763" name="T27"/>
              <a:gd fmla="*/ 0 h 3832516" name="T28"/>
              <a:gd fmla="*/ 3193763 w 3193763" name="T29"/>
              <a:gd fmla="*/ 3832516 h 3832516"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3832516" w="3193763">
                <a:moveTo>
                  <a:pt x="3060689" y="1"/>
                </a:moveTo>
                <a:cubicBezTo>
                  <a:pt x="3134183" y="1"/>
                  <a:pt x="3193763" y="85795"/>
                  <a:pt x="3193763" y="191626"/>
                </a:cubicBezTo>
                <a:lnTo>
                  <a:pt x="3193763" y="3640890"/>
                </a:lnTo>
                <a:cubicBezTo>
                  <a:pt x="3193763" y="3746721"/>
                  <a:pt x="3134183" y="3832515"/>
                  <a:pt x="3060689" y="3832515"/>
                </a:cubicBezTo>
                <a:lnTo>
                  <a:pt x="133074" y="3832515"/>
                </a:lnTo>
                <a:cubicBezTo>
                  <a:pt x="59580" y="3832515"/>
                  <a:pt x="0" y="3746721"/>
                  <a:pt x="0" y="3640890"/>
                </a:cubicBezTo>
                <a:lnTo>
                  <a:pt x="0" y="191626"/>
                </a:lnTo>
                <a:cubicBezTo>
                  <a:pt x="0" y="85795"/>
                  <a:pt x="59580" y="1"/>
                  <a:pt x="133074" y="1"/>
                </a:cubicBezTo>
                <a:lnTo>
                  <a:pt x="3060689" y="1"/>
                </a:lnTo>
                <a:close/>
              </a:path>
            </a:pathLst>
          </a:custGeom>
          <a:solidFill>
            <a:srgbClr val="3B87D5"/>
          </a:solidFill>
          <a:ln>
            <a:noFill/>
          </a:ln>
          <a:extLst>
            <a:ext uri="{91240B29-F687-4F45-9708-019B960494DF}">
              <a14:hiddenLine w="9525">
                <a:solidFill>
                  <a:srgbClr val="000000"/>
                </a:solidFill>
                <a:miter lim="800000"/>
                <a:headEnd/>
                <a:tailEnd/>
              </a14:hiddenLine>
            </a:ext>
          </a:extLst>
        </p:spPr>
        <p:txBody>
          <a:bodyPr bIns="2555011" lIns="689852" rIns="151131" tIns="116586"/>
          <a:lstStyle/>
          <a:p>
            <a:endParaRPr altLang="en-US" lang="zh-CN"/>
          </a:p>
        </p:txBody>
      </p:sp>
      <p:sp>
        <p:nvSpPr>
          <p:cNvPr id="8204" name="流程图: 摘录 27"/>
          <p:cNvSpPr>
            <a:spLocks noChangeArrowheads="1"/>
          </p:cNvSpPr>
          <p:nvPr/>
        </p:nvSpPr>
        <p:spPr bwMode="auto">
          <a:xfrm rot="5400000">
            <a:off x="7762876" y="5162550"/>
            <a:ext cx="563562" cy="477837"/>
          </a:xfrm>
          <a:prstGeom prst="flowChartExtract">
            <a:avLst/>
          </a:prstGeom>
          <a:solidFill>
            <a:srgbClr val="024FA3"/>
          </a:solidFill>
          <a:ln>
            <a:noFill/>
          </a:ln>
          <a:extLst>
            <a:ext uri="{91240B29-F687-4F45-9708-019B960494DF}">
              <a14:hiddenLine w="6350">
                <a:solidFill>
                  <a:srgbClr val="5B9BD5"/>
                </a:solidFill>
                <a:bevel/>
                <a:headEnd/>
                <a:tailEnd/>
              </a14:hiddenLine>
            </a:ext>
          </a:extLst>
        </p:spPr>
        <p:txBody>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endParaRPr altLang="en-US" lang="zh-CN"/>
          </a:p>
        </p:txBody>
      </p:sp>
      <p:sp>
        <p:nvSpPr>
          <p:cNvPr id="8205" name="任意多边形 28"/>
          <p:cNvSpPr>
            <a:spLocks noChangeArrowheads="1"/>
          </p:cNvSpPr>
          <p:nvPr/>
        </p:nvSpPr>
        <p:spPr bwMode="auto">
          <a:xfrm>
            <a:off x="8667750" y="2117725"/>
            <a:ext cx="2379663" cy="3832225"/>
          </a:xfrm>
          <a:custGeom>
            <a:gdLst>
              <a:gd fmla="*/ 0 w 2379353" name="T0"/>
              <a:gd fmla="*/ 0 h 3832516" name="T1"/>
              <a:gd fmla="*/ 2379973 w 2379353" name="T2"/>
              <a:gd fmla="*/ 0 h 3832516" name="T3"/>
              <a:gd fmla="*/ 2379973 w 2379353" name="T4"/>
              <a:gd fmla="*/ 3831934 h 3832516" name="T5"/>
              <a:gd fmla="*/ 0 w 2379353" name="T6"/>
              <a:gd fmla="*/ 3831934 h 3832516" name="T7"/>
              <a:gd fmla="*/ 0 w 2379353" name="T8"/>
              <a:gd fmla="*/ 0 h 3832516" name="T9"/>
              <a:gd fmla="*/ 0 60000 65536" name="T10"/>
              <a:gd fmla="*/ 0 60000 65536" name="T11"/>
              <a:gd fmla="*/ 0 60000 65536" name="T12"/>
              <a:gd fmla="*/ 0 60000 65536" name="T13"/>
              <a:gd fmla="*/ 0 60000 65536" name="T14"/>
              <a:gd fmla="*/ 0 w 2379353" name="T15"/>
              <a:gd fmla="*/ 0 h 3832516" name="T16"/>
              <a:gd fmla="*/ 2379353 w 2379353" name="T17"/>
              <a:gd fmla="*/ 3832516 h 3832516" name="T18"/>
            </a:gdLst>
            <a:cxnLst>
              <a:cxn ang="T10">
                <a:pos x="T0" y="T1"/>
              </a:cxn>
              <a:cxn ang="T11">
                <a:pos x="T2" y="T3"/>
              </a:cxn>
              <a:cxn ang="T12">
                <a:pos x="T4" y="T5"/>
              </a:cxn>
              <a:cxn ang="T13">
                <a:pos x="T6" y="T7"/>
              </a:cxn>
              <a:cxn ang="T14">
                <a:pos x="T8" y="T9"/>
              </a:cxn>
            </a:cxnLst>
            <a:rect b="T18" l="T15" r="T17" t="T16"/>
            <a:pathLst>
              <a:path h="3832516" w="2379353">
                <a:moveTo>
                  <a:pt x="0" y="0"/>
                </a:moveTo>
                <a:lnTo>
                  <a:pt x="2379353" y="0"/>
                </a:lnTo>
                <a:lnTo>
                  <a:pt x="2379353" y="3832516"/>
                </a:lnTo>
                <a:lnTo>
                  <a:pt x="0" y="3832516"/>
                </a:lnTo>
                <a:lnTo>
                  <a:pt x="0" y="0"/>
                </a:lnTo>
                <a:close/>
              </a:path>
            </a:pathLst>
          </a:cu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bIns="0" lIns="0" rIns="0" tIns="222885"/>
          <a:lstStyle/>
          <a:p>
            <a:endParaRPr altLang="en-US" lang="zh-CN"/>
          </a:p>
        </p:txBody>
      </p:sp>
      <p:sp>
        <p:nvSpPr>
          <p:cNvPr id="8206" name="矩形 29"/>
          <p:cNvSpPr>
            <a:spLocks noChangeArrowheads="1"/>
          </p:cNvSpPr>
          <p:nvPr/>
        </p:nvSpPr>
        <p:spPr bwMode="auto">
          <a:xfrm>
            <a:off x="1766570" y="2490788"/>
            <a:ext cx="231648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en-US" b="1" lang="zh-CN" sz="2800">
                <a:solidFill>
                  <a:srgbClr val="000000"/>
                </a:solidFill>
                <a:latin charset="-122" pitchFamily="34" typeface="微软雅黑"/>
                <a:ea charset="-122" pitchFamily="34" typeface="微软雅黑"/>
                <a:sym charset="-122" pitchFamily="34" typeface="微软雅黑"/>
              </a:rPr>
              <a:t>点击添加标题</a:t>
            </a:r>
          </a:p>
        </p:txBody>
      </p:sp>
      <p:sp>
        <p:nvSpPr>
          <p:cNvPr id="8207" name="矩形 30"/>
          <p:cNvSpPr>
            <a:spLocks noChangeArrowheads="1"/>
          </p:cNvSpPr>
          <p:nvPr/>
        </p:nvSpPr>
        <p:spPr bwMode="auto">
          <a:xfrm>
            <a:off x="1690370" y="3452813"/>
            <a:ext cx="2468880" cy="2286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p:txBody>
      </p:sp>
      <p:sp>
        <p:nvSpPr>
          <p:cNvPr id="8208" name="矩形 31"/>
          <p:cNvSpPr>
            <a:spLocks noChangeArrowheads="1"/>
          </p:cNvSpPr>
          <p:nvPr/>
        </p:nvSpPr>
        <p:spPr bwMode="auto">
          <a:xfrm>
            <a:off x="5190808" y="2540000"/>
            <a:ext cx="231648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en-US" b="1" lang="zh-CN" sz="2800">
                <a:solidFill>
                  <a:srgbClr val="000000"/>
                </a:solidFill>
                <a:latin charset="-122" pitchFamily="34" typeface="微软雅黑"/>
                <a:ea charset="-122" pitchFamily="34" typeface="微软雅黑"/>
                <a:sym charset="-122" pitchFamily="34" typeface="微软雅黑"/>
              </a:rPr>
              <a:t>点击添加标题</a:t>
            </a:r>
          </a:p>
        </p:txBody>
      </p:sp>
      <p:sp>
        <p:nvSpPr>
          <p:cNvPr id="8209" name="矩形 32"/>
          <p:cNvSpPr>
            <a:spLocks noChangeArrowheads="1"/>
          </p:cNvSpPr>
          <p:nvPr/>
        </p:nvSpPr>
        <p:spPr bwMode="auto">
          <a:xfrm>
            <a:off x="5114608" y="3502025"/>
            <a:ext cx="2468880" cy="2286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p:txBody>
      </p:sp>
      <p:sp>
        <p:nvSpPr>
          <p:cNvPr id="8210" name="矩形 33"/>
          <p:cNvSpPr>
            <a:spLocks noChangeArrowheads="1"/>
          </p:cNvSpPr>
          <p:nvPr/>
        </p:nvSpPr>
        <p:spPr bwMode="auto">
          <a:xfrm>
            <a:off x="8578534" y="2595563"/>
            <a:ext cx="231648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en-US" b="1" lang="zh-CN" sz="2800">
                <a:solidFill>
                  <a:srgbClr val="000000"/>
                </a:solidFill>
                <a:latin charset="-122" pitchFamily="34" typeface="微软雅黑"/>
                <a:ea charset="-122" pitchFamily="34" typeface="微软雅黑"/>
                <a:sym charset="-122" pitchFamily="34" typeface="微软雅黑"/>
              </a:rPr>
              <a:t>点击添加标题</a:t>
            </a:r>
          </a:p>
        </p:txBody>
      </p:sp>
      <p:sp>
        <p:nvSpPr>
          <p:cNvPr id="8211" name="矩形 34"/>
          <p:cNvSpPr>
            <a:spLocks noChangeArrowheads="1"/>
          </p:cNvSpPr>
          <p:nvPr/>
        </p:nvSpPr>
        <p:spPr bwMode="auto">
          <a:xfrm>
            <a:off x="8503920" y="3557588"/>
            <a:ext cx="2468880" cy="2286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a:p>
            <a:pPr algn="r" eaLnBrk="1" hangingPunct="1">
              <a:lnSpc>
                <a:spcPct val="200000"/>
              </a:lnSpc>
            </a:pPr>
            <a:r>
              <a:rPr altLang="en-US" lang="zh-CN">
                <a:solidFill>
                  <a:srgbClr val="000000"/>
                </a:solidFill>
                <a:latin charset="-122" pitchFamily="34" typeface="微软雅黑"/>
                <a:ea charset="-122" pitchFamily="34" typeface="微软雅黑"/>
                <a:sym charset="-122" pitchFamily="34" typeface="微软雅黑"/>
              </a:rPr>
              <a:t>点击添加具体内容说明</a:t>
            </a:r>
          </a:p>
        </p:txBody>
      </p:sp>
    </p:spTree>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218" name="图片 1"/>
          <p:cNvPicPr>
            <a:picLocks noChangeArrowheads="1" noChangeAspect="1"/>
          </p:cNvPicPr>
          <p:nvPr/>
        </p:nvPicPr>
        <p:blipFill>
          <a:blip r:embed="rId2">
            <a:extLst>
              <a:ext uri="{28A0092B-C50C-407E-A947-70E740481C1C}">
                <a14:useLocalDpi val="0"/>
              </a:ext>
            </a:extLst>
          </a:blip>
          <a:stretch>
            <a:fillRect/>
          </a:stretch>
        </p:blipFill>
        <p:spPr bwMode="auto">
          <a:xfrm>
            <a:off x="0" y="0"/>
            <a:ext cx="12192000" cy="6858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9219" name="等腰三角形 1"/>
          <p:cNvSpPr>
            <a:spLocks noChangeArrowheads="1"/>
          </p:cNvSpPr>
          <p:nvPr/>
        </p:nvSpPr>
        <p:spPr bwMode="auto">
          <a:xfrm>
            <a:off x="8867775" y="2346325"/>
            <a:ext cx="1452563" cy="3209925"/>
          </a:xfrm>
          <a:prstGeom prst="triangle">
            <a:avLst>
              <a:gd fmla="val 50000" name="adj"/>
            </a:avLst>
          </a:prstGeom>
          <a:solidFill>
            <a:srgbClr val="3B87D5">
              <a:alpha val="69019"/>
            </a:srgbClr>
          </a:solidFill>
          <a:ln>
            <a:noFill/>
          </a:ln>
          <a:extLst>
            <a:ext uri="{91240B29-F687-4F45-9708-019B960494DF}">
              <a14:hiddenLine w="9525">
                <a:solidFill>
                  <a:srgbClr val="000000"/>
                </a:solidFill>
                <a:bevel/>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spcBef>
                <a:spcPts val="1000"/>
              </a:spcBef>
            </a:pPr>
            <a:endParaRPr altLang="zh-CN" b="1" lang="zh-CN" sz="7200">
              <a:latin charset="0" panose="02070a03080606020203" pitchFamily="18" typeface="Bodoni MT Black"/>
              <a:ea charset="-122" pitchFamily="34" typeface="微软雅黑"/>
              <a:sym charset="0" panose="02070a03080606020203" pitchFamily="18" typeface="Bodoni MT Black"/>
            </a:endParaRPr>
          </a:p>
        </p:txBody>
      </p:sp>
      <p:sp>
        <p:nvSpPr>
          <p:cNvPr id="9220" name="等腰三角形 2"/>
          <p:cNvSpPr>
            <a:spLocks noChangeArrowheads="1"/>
          </p:cNvSpPr>
          <p:nvPr/>
        </p:nvSpPr>
        <p:spPr bwMode="auto">
          <a:xfrm>
            <a:off x="1809750" y="3095625"/>
            <a:ext cx="2241550" cy="2460625"/>
          </a:xfrm>
          <a:prstGeom prst="triangle">
            <a:avLst>
              <a:gd fmla="val 50000" name="adj"/>
            </a:avLst>
          </a:prstGeom>
          <a:solidFill>
            <a:srgbClr val="3B87D5">
              <a:alpha val="69019"/>
            </a:srgbClr>
          </a:solidFill>
          <a:ln>
            <a:noFill/>
          </a:ln>
          <a:extLst>
            <a:ext uri="{91240B29-F687-4F45-9708-019B960494DF}">
              <a14:hiddenLine w="9525">
                <a:solidFill>
                  <a:srgbClr val="000000"/>
                </a:solidFill>
                <a:bevel/>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spcBef>
                <a:spcPts val="1000"/>
              </a:spcBef>
            </a:pPr>
            <a:endParaRPr altLang="zh-CN" b="1" lang="zh-CN" sz="7200">
              <a:latin charset="0" panose="02070a03080606020203" pitchFamily="18" typeface="Bodoni MT Black"/>
              <a:ea charset="-122" pitchFamily="34" typeface="微软雅黑"/>
              <a:sym charset="0" panose="02070a03080606020203" pitchFamily="18" typeface="Bodoni MT Black"/>
            </a:endParaRPr>
          </a:p>
        </p:txBody>
      </p:sp>
      <p:sp>
        <p:nvSpPr>
          <p:cNvPr id="9221" name="等腰三角形 3"/>
          <p:cNvSpPr>
            <a:spLocks noChangeArrowheads="1"/>
          </p:cNvSpPr>
          <p:nvPr/>
        </p:nvSpPr>
        <p:spPr bwMode="auto">
          <a:xfrm>
            <a:off x="3736975" y="3740150"/>
            <a:ext cx="1855788" cy="1816100"/>
          </a:xfrm>
          <a:prstGeom prst="triangle">
            <a:avLst>
              <a:gd fmla="val 50000" name="adj"/>
            </a:avLst>
          </a:prstGeom>
          <a:solidFill>
            <a:srgbClr val="024FA3">
              <a:alpha val="89018"/>
            </a:srgbClr>
          </a:solidFill>
          <a:ln>
            <a:noFill/>
          </a:ln>
          <a:extLst>
            <a:ext uri="{91240B29-F687-4F45-9708-019B960494DF}">
              <a14:hiddenLine w="9525">
                <a:solidFill>
                  <a:srgbClr val="000000"/>
                </a:solidFill>
                <a:bevel/>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spcBef>
                <a:spcPts val="1000"/>
              </a:spcBef>
            </a:pPr>
            <a:endParaRPr altLang="zh-CN" lang="zh-CN">
              <a:sym charset="0" pitchFamily="34" typeface="Arial"/>
            </a:endParaRPr>
          </a:p>
        </p:txBody>
      </p:sp>
      <p:sp>
        <p:nvSpPr>
          <p:cNvPr id="9222" name="等腰三角形 4"/>
          <p:cNvSpPr>
            <a:spLocks noChangeArrowheads="1"/>
          </p:cNvSpPr>
          <p:nvPr/>
        </p:nvSpPr>
        <p:spPr bwMode="auto">
          <a:xfrm>
            <a:off x="5341938" y="2746375"/>
            <a:ext cx="1768475" cy="2809875"/>
          </a:xfrm>
          <a:prstGeom prst="triangle">
            <a:avLst>
              <a:gd fmla="val 50000" name="adj"/>
            </a:avLst>
          </a:prstGeom>
          <a:solidFill>
            <a:srgbClr val="3B87D5">
              <a:alpha val="69019"/>
            </a:srgbClr>
          </a:solidFill>
          <a:ln>
            <a:noFill/>
          </a:ln>
          <a:extLst>
            <a:ext uri="{91240B29-F687-4F45-9708-019B960494DF}">
              <a14:hiddenLine w="9525">
                <a:solidFill>
                  <a:srgbClr val="000000"/>
                </a:solidFill>
                <a:bevel/>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spcBef>
                <a:spcPts val="1000"/>
              </a:spcBef>
            </a:pPr>
            <a:endParaRPr altLang="zh-CN" b="1" lang="zh-CN" sz="7200">
              <a:latin charset="0" panose="02070a03080606020203" pitchFamily="18" typeface="Bodoni MT Black"/>
              <a:ea charset="-122" pitchFamily="34" typeface="微软雅黑"/>
              <a:sym charset="0" panose="02070a03080606020203" pitchFamily="18" typeface="Bodoni MT Black"/>
            </a:endParaRPr>
          </a:p>
        </p:txBody>
      </p:sp>
      <p:sp>
        <p:nvSpPr>
          <p:cNvPr id="9223" name="等腰三角形 5"/>
          <p:cNvSpPr>
            <a:spLocks noChangeArrowheads="1"/>
          </p:cNvSpPr>
          <p:nvPr/>
        </p:nvSpPr>
        <p:spPr bwMode="auto">
          <a:xfrm>
            <a:off x="6950075" y="3059113"/>
            <a:ext cx="2027238" cy="2497137"/>
          </a:xfrm>
          <a:prstGeom prst="triangle">
            <a:avLst>
              <a:gd fmla="val 50000" name="adj"/>
            </a:avLst>
          </a:prstGeom>
          <a:solidFill>
            <a:srgbClr val="024FA3">
              <a:alpha val="89018"/>
            </a:srgbClr>
          </a:solidFill>
          <a:ln>
            <a:noFill/>
          </a:ln>
          <a:extLst>
            <a:ext uri="{91240B29-F687-4F45-9708-019B960494DF}">
              <a14:hiddenLine w="9525">
                <a:solidFill>
                  <a:srgbClr val="000000"/>
                </a:solidFill>
                <a:bevel/>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spcBef>
                <a:spcPts val="1000"/>
              </a:spcBef>
            </a:pPr>
            <a:endParaRPr altLang="zh-CN" lang="zh-CN">
              <a:sym charset="0" pitchFamily="34" typeface="Arial"/>
            </a:endParaRPr>
          </a:p>
        </p:txBody>
      </p:sp>
      <p:sp>
        <p:nvSpPr>
          <p:cNvPr id="9224" name="矩形 6"/>
          <p:cNvSpPr>
            <a:spLocks noChangeArrowheads="1"/>
          </p:cNvSpPr>
          <p:nvPr/>
        </p:nvSpPr>
        <p:spPr bwMode="auto">
          <a:xfrm>
            <a:off x="2350929" y="5837238"/>
            <a:ext cx="1160780" cy="365760"/>
          </a:xfrm>
          <a:prstGeom prst="rect">
            <a:avLst/>
          </a:prstGeom>
          <a:solidFill>
            <a:schemeClr val="bg1"/>
          </a:solidFill>
          <a:ln>
            <a:noFill/>
          </a:ln>
          <a:extLst>
            <a:ext uri="{91240B29-F687-4F45-9708-019B960494DF}">
              <a14:hiddenLine w="9525">
                <a:solidFill>
                  <a:srgbClr val="000000"/>
                </a:solidFill>
                <a:bevel/>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spcBef>
                <a:spcPts val="1000"/>
              </a:spcBef>
            </a:pPr>
            <a:r>
              <a:rPr altLang="en-US" lang="zh-CN">
                <a:latin charset="0" panose="02070a03080606020203" pitchFamily="18" typeface="Bodoni MT Black"/>
                <a:ea charset="-122" pitchFamily="34" typeface="微软雅黑"/>
                <a:sym charset="0" panose="02070a03080606020203" pitchFamily="18" typeface="Bodoni MT Black"/>
              </a:rPr>
              <a:t>添加标题 </a:t>
            </a:r>
          </a:p>
        </p:txBody>
      </p:sp>
      <p:sp>
        <p:nvSpPr>
          <p:cNvPr id="9225" name="矩形 7"/>
          <p:cNvSpPr>
            <a:spLocks noChangeArrowheads="1"/>
          </p:cNvSpPr>
          <p:nvPr/>
        </p:nvSpPr>
        <p:spPr bwMode="auto">
          <a:xfrm>
            <a:off x="4085272" y="5837238"/>
            <a:ext cx="1160780" cy="365760"/>
          </a:xfrm>
          <a:prstGeom prst="rect">
            <a:avLst/>
          </a:prstGeom>
          <a:solidFill>
            <a:schemeClr val="bg1"/>
          </a:solidFill>
          <a:ln>
            <a:noFill/>
          </a:ln>
          <a:extLst>
            <a:ext uri="{91240B29-F687-4F45-9708-019B960494DF}">
              <a14:hiddenLine w="9525">
                <a:solidFill>
                  <a:srgbClr val="000000"/>
                </a:solidFill>
                <a:bevel/>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spcBef>
                <a:spcPts val="1000"/>
              </a:spcBef>
            </a:pPr>
            <a:r>
              <a:rPr altLang="en-US" lang="zh-CN">
                <a:latin charset="0" panose="02070a03080606020203" pitchFamily="18" typeface="Bodoni MT Black"/>
                <a:ea charset="-122" pitchFamily="34" typeface="微软雅黑"/>
                <a:sym charset="0" panose="02070a03080606020203" pitchFamily="18" typeface="Bodoni MT Black"/>
              </a:rPr>
              <a:t>添加标题 </a:t>
            </a:r>
          </a:p>
        </p:txBody>
      </p:sp>
      <p:sp>
        <p:nvSpPr>
          <p:cNvPr id="9226" name="矩形 8"/>
          <p:cNvSpPr>
            <a:spLocks noChangeArrowheads="1"/>
          </p:cNvSpPr>
          <p:nvPr/>
        </p:nvSpPr>
        <p:spPr bwMode="auto">
          <a:xfrm>
            <a:off x="5646579" y="5837238"/>
            <a:ext cx="1160780" cy="365760"/>
          </a:xfrm>
          <a:prstGeom prst="rect">
            <a:avLst/>
          </a:prstGeom>
          <a:solidFill>
            <a:schemeClr val="bg1"/>
          </a:solidFill>
          <a:ln>
            <a:noFill/>
          </a:ln>
          <a:extLst>
            <a:ext uri="{91240B29-F687-4F45-9708-019B960494DF}">
              <a14:hiddenLine w="9525">
                <a:solidFill>
                  <a:srgbClr val="000000"/>
                </a:solidFill>
                <a:bevel/>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spcBef>
                <a:spcPts val="1000"/>
              </a:spcBef>
            </a:pPr>
            <a:r>
              <a:rPr altLang="en-US" lang="zh-CN">
                <a:latin charset="0" panose="02070a03080606020203" pitchFamily="18" typeface="Bodoni MT Black"/>
                <a:ea charset="-122" pitchFamily="34" typeface="微软雅黑"/>
                <a:sym charset="0" panose="02070a03080606020203" pitchFamily="18" typeface="Bodoni MT Black"/>
              </a:rPr>
              <a:t>添加标题 </a:t>
            </a:r>
          </a:p>
        </p:txBody>
      </p:sp>
      <p:sp>
        <p:nvSpPr>
          <p:cNvPr id="9227" name="矩形 9"/>
          <p:cNvSpPr>
            <a:spLocks noChangeArrowheads="1"/>
          </p:cNvSpPr>
          <p:nvPr/>
        </p:nvSpPr>
        <p:spPr bwMode="auto">
          <a:xfrm>
            <a:off x="7383303" y="5837238"/>
            <a:ext cx="1160780" cy="365760"/>
          </a:xfrm>
          <a:prstGeom prst="rect">
            <a:avLst/>
          </a:prstGeom>
          <a:solidFill>
            <a:schemeClr val="bg1"/>
          </a:solidFill>
          <a:ln>
            <a:noFill/>
          </a:ln>
          <a:extLst>
            <a:ext uri="{91240B29-F687-4F45-9708-019B960494DF}">
              <a14:hiddenLine w="9525">
                <a:solidFill>
                  <a:srgbClr val="000000"/>
                </a:solidFill>
                <a:bevel/>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spcBef>
                <a:spcPts val="1000"/>
              </a:spcBef>
            </a:pPr>
            <a:r>
              <a:rPr altLang="en-US" lang="zh-CN">
                <a:latin charset="0" panose="02070a03080606020203" pitchFamily="18" typeface="Bodoni MT Black"/>
                <a:ea charset="-122" pitchFamily="34" typeface="微软雅黑"/>
                <a:sym charset="0" panose="02070a03080606020203" pitchFamily="18" typeface="Bodoni MT Black"/>
              </a:rPr>
              <a:t>添加标题 </a:t>
            </a:r>
          </a:p>
        </p:txBody>
      </p:sp>
      <p:sp>
        <p:nvSpPr>
          <p:cNvPr id="9228" name="矩形 10"/>
          <p:cNvSpPr>
            <a:spLocks noChangeArrowheads="1"/>
          </p:cNvSpPr>
          <p:nvPr/>
        </p:nvSpPr>
        <p:spPr bwMode="auto">
          <a:xfrm>
            <a:off x="9012872" y="5837238"/>
            <a:ext cx="1160780" cy="365760"/>
          </a:xfrm>
          <a:prstGeom prst="rect">
            <a:avLst/>
          </a:prstGeom>
          <a:solidFill>
            <a:schemeClr val="bg1"/>
          </a:solidFill>
          <a:ln>
            <a:noFill/>
          </a:ln>
          <a:extLst>
            <a:ext uri="{91240B29-F687-4F45-9708-019B960494DF}">
              <a14:hiddenLine w="9525">
                <a:solidFill>
                  <a:srgbClr val="000000"/>
                </a:solidFill>
                <a:bevel/>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spcBef>
                <a:spcPts val="1000"/>
              </a:spcBef>
            </a:pPr>
            <a:r>
              <a:rPr altLang="en-US" lang="zh-CN">
                <a:latin charset="0" panose="02070a03080606020203" pitchFamily="18" typeface="Bodoni MT Black"/>
                <a:ea charset="-122" pitchFamily="34" typeface="微软雅黑"/>
                <a:sym charset="0" panose="02070a03080606020203" pitchFamily="18" typeface="Bodoni MT Black"/>
              </a:rPr>
              <a:t>添加标题 </a:t>
            </a:r>
          </a:p>
        </p:txBody>
      </p:sp>
      <p:sp>
        <p:nvSpPr>
          <p:cNvPr id="12301" name="矩形 1"/>
          <p:cNvSpPr>
            <a:spLocks noChangeArrowheads="1"/>
          </p:cNvSpPr>
          <p:nvPr/>
        </p:nvSpPr>
        <p:spPr bwMode="auto">
          <a:xfrm>
            <a:off x="1098550" y="1411288"/>
            <a:ext cx="4833938"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spcBef>
                <a:spcPts val="1000"/>
              </a:spcBef>
            </a:pPr>
            <a:r>
              <a:rPr altLang="en-US" b="1" lang="zh-CN" sz="4800">
                <a:latin charset="0" pitchFamily="34" typeface="Agency FB"/>
                <a:ea charset="-122" pitchFamily="34" typeface="微软雅黑"/>
                <a:sym charset="0" pitchFamily="34" typeface="Agency FB"/>
              </a:rPr>
              <a:t>点击添加标题</a:t>
            </a:r>
          </a:p>
        </p:txBody>
      </p:sp>
      <p:sp>
        <p:nvSpPr>
          <p:cNvPr id="9230" name="矩形 2"/>
          <p:cNvSpPr>
            <a:spLocks noChangeArrowheads="1"/>
          </p:cNvSpPr>
          <p:nvPr/>
        </p:nvSpPr>
        <p:spPr bwMode="auto">
          <a:xfrm>
            <a:off x="1098550" y="2243138"/>
            <a:ext cx="549910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spcBef>
                <a:spcPts val="1000"/>
              </a:spcBef>
            </a:pPr>
            <a:r>
              <a:rPr altLang="en-US" lang="zh-CN" sz="1600">
                <a:latin charset="0" pitchFamily="34" typeface="Agency FB"/>
                <a:ea charset="-122" pitchFamily="34" typeface="微软雅黑"/>
                <a:sym charset="0" pitchFamily="34" typeface="Agency FB"/>
              </a:rPr>
              <a:t>点击添加备注信息把标题补充的更加清楚一些</a:t>
            </a:r>
          </a:p>
        </p:txBody>
      </p:sp>
      <p:sp>
        <p:nvSpPr>
          <p:cNvPr id="9231" name="直接连接符 30"/>
          <p:cNvSpPr>
            <a:spLocks noChangeShapeType="1"/>
          </p:cNvSpPr>
          <p:nvPr/>
        </p:nvSpPr>
        <p:spPr bwMode="auto">
          <a:xfrm flipH="1" flipV="1">
            <a:off x="11301413" y="30163"/>
            <a:ext cx="0" cy="792162"/>
          </a:xfrm>
          <a:prstGeom prst="line">
            <a:avLst/>
          </a:prstGeom>
          <a:noFill/>
          <a:ln w="28575">
            <a:solidFill>
              <a:schemeClr val="bg1"/>
            </a:solidFill>
            <a:bevel/>
          </a:ln>
          <a:extLst>
            <a:ext uri="{909E8E84-426E-40DD-AFC4-6F175D3DCCD1}">
              <a14:hiddenFill>
                <a:noFill/>
              </a14:hiddenFill>
            </a:ext>
          </a:extLst>
        </p:spPr>
        <p:txBody>
          <a:bodyPr/>
          <a:lstStyle/>
          <a:p>
            <a:endParaRPr altLang="en-US" lang="zh-CN"/>
          </a:p>
        </p:txBody>
      </p:sp>
      <p:grpSp>
        <p:nvGrpSpPr>
          <p:cNvPr id="9232" name="Group 16"/>
          <p:cNvGrpSpPr/>
          <p:nvPr/>
        </p:nvGrpSpPr>
        <p:grpSpPr>
          <a:xfrm>
            <a:off x="9329738" y="25400"/>
            <a:ext cx="1954212" cy="742950"/>
            <a:chExt cx="1953996" cy="742011"/>
          </a:xfrm>
        </p:grpSpPr>
        <p:sp>
          <p:nvSpPr>
            <p:cNvPr id="9236" name="文本框 32"/>
            <p:cNvSpPr>
              <a:spLocks noChangeArrowheads="1"/>
            </p:cNvSpPr>
            <p:nvPr/>
          </p:nvSpPr>
          <p:spPr bwMode="auto">
            <a:xfrm>
              <a:off x="0" y="0"/>
              <a:ext cx="1953996" cy="51750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en-US" b="1" lang="zh-CN" sz="2800">
                  <a:solidFill>
                    <a:schemeClr val="bg1"/>
                  </a:solidFill>
                  <a:latin charset="-122" pitchFamily="34" typeface="微软雅黑"/>
                  <a:ea charset="-122" pitchFamily="34" typeface="微软雅黑"/>
                </a:rPr>
                <a:t>论文综述</a:t>
              </a:r>
            </a:p>
          </p:txBody>
        </p:sp>
        <p:sp>
          <p:nvSpPr>
            <p:cNvPr id="9237" name="矩形 33"/>
            <p:cNvSpPr>
              <a:spLocks noChangeArrowheads="1"/>
            </p:cNvSpPr>
            <p:nvPr/>
          </p:nvSpPr>
          <p:spPr bwMode="auto">
            <a:xfrm>
              <a:off x="226669" y="434234"/>
              <a:ext cx="1727327" cy="30441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zh-CN" lang="en-US" sz="1400">
                  <a:solidFill>
                    <a:schemeClr val="bg1"/>
                  </a:solidFill>
                  <a:latin charset="-122" pitchFamily="34" typeface="微软雅黑"/>
                  <a:ea charset="-122" pitchFamily="34" typeface="微软雅黑"/>
                  <a:sym charset="-122" pitchFamily="34" typeface="微软雅黑"/>
                </a:rPr>
                <a:t>The Paper reviews</a:t>
              </a:r>
            </a:p>
          </p:txBody>
        </p:sp>
      </p:grpSp>
      <p:grpSp>
        <p:nvGrpSpPr>
          <p:cNvPr id="9233" name="Group 19"/>
          <p:cNvGrpSpPr/>
          <p:nvPr/>
        </p:nvGrpSpPr>
        <p:grpSpPr>
          <a:xfrm flipH="1">
            <a:off x="11550650" y="114300"/>
            <a:ext cx="641350" cy="658813"/>
            <a:chExt cx="1470025" cy="1511301"/>
          </a:xfrm>
        </p:grpSpPr>
        <p:sp>
          <p:nvSpPr>
            <p:cNvPr id="9234" name="Freeform 118"/>
            <p:cNvSpPr>
              <a:spLocks noChangeArrowheads="1"/>
            </p:cNvSpPr>
            <p:nvPr/>
          </p:nvSpPr>
          <p:spPr bwMode="auto">
            <a:xfrm>
              <a:off x="0" y="33338"/>
              <a:ext cx="1435100" cy="1477963"/>
            </a:xfrm>
            <a:custGeom>
              <a:gdLst>
                <a:gd fmla="*/ 2147483647 w 383" name="T0"/>
                <a:gd fmla="*/ 0 h 394" name="T1"/>
                <a:gd fmla="*/ 2147483647 w 383" name="T2"/>
                <a:gd fmla="*/ 1210132847 h 394" name="T3"/>
                <a:gd fmla="*/ 0 w 383" name="T4"/>
                <a:gd fmla="*/ 2147483647 h 394" name="T5"/>
                <a:gd fmla="*/ 0 w 383" name="T6"/>
                <a:gd fmla="*/ 2147483647 h 394" name="T7"/>
                <a:gd fmla="*/ 561599969 w 383" name="T8"/>
                <a:gd fmla="*/ 2147483647 h 394" name="T9"/>
                <a:gd fmla="*/ 1319759926 w 383" name="T10"/>
                <a:gd fmla="*/ 2147483647 h 394" name="T11"/>
                <a:gd fmla="*/ 2147483647 w 383" name="T12"/>
                <a:gd fmla="*/ 2147483647 h 394" name="T13"/>
                <a:gd fmla="*/ 2147483647 w 383" name="T14"/>
                <a:gd fmla="*/ 1097563833 h 394" name="T15"/>
                <a:gd fmla="*/ 2147483647 w 383" name="T16"/>
                <a:gd fmla="*/ 323640136 h 394" name="T17"/>
                <a:gd fmla="*/ 2147483647 w 383" name="T18"/>
                <a:gd fmla="*/ 0 h 394"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383" name="T30"/>
                <a:gd fmla="*/ 0 h 394" name="T31"/>
                <a:gd fmla="*/ 383 w 383" name="T32"/>
                <a:gd fmla="*/ 394 h 394"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394" w="383">
                  <a:moveTo>
                    <a:pt x="307" y="0"/>
                  </a:moveTo>
                  <a:cubicBezTo>
                    <a:pt x="199" y="86"/>
                    <a:pt x="199" y="86"/>
                    <a:pt x="199" y="86"/>
                  </a:cubicBezTo>
                  <a:cubicBezTo>
                    <a:pt x="0" y="285"/>
                    <a:pt x="0" y="285"/>
                    <a:pt x="0" y="285"/>
                  </a:cubicBezTo>
                  <a:cubicBezTo>
                    <a:pt x="0" y="354"/>
                    <a:pt x="0" y="354"/>
                    <a:pt x="0" y="354"/>
                  </a:cubicBezTo>
                  <a:cubicBezTo>
                    <a:pt x="0" y="376"/>
                    <a:pt x="18" y="394"/>
                    <a:pt x="40" y="394"/>
                  </a:cubicBezTo>
                  <a:cubicBezTo>
                    <a:pt x="94" y="394"/>
                    <a:pt x="94" y="394"/>
                    <a:pt x="94" y="394"/>
                  </a:cubicBezTo>
                  <a:cubicBezTo>
                    <a:pt x="313" y="175"/>
                    <a:pt x="313" y="175"/>
                    <a:pt x="313" y="175"/>
                  </a:cubicBezTo>
                  <a:cubicBezTo>
                    <a:pt x="383" y="78"/>
                    <a:pt x="383" y="78"/>
                    <a:pt x="383" y="78"/>
                  </a:cubicBezTo>
                  <a:cubicBezTo>
                    <a:pt x="368" y="23"/>
                    <a:pt x="368" y="23"/>
                    <a:pt x="368" y="23"/>
                  </a:cubicBezTo>
                  <a:cubicBezTo>
                    <a:pt x="307" y="0"/>
                    <a:pt x="307" y="0"/>
                    <a:pt x="307" y="0"/>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9235" name="Freeform 119"/>
            <p:cNvSpPr>
              <a:spLocks noChangeArrowheads="1"/>
            </p:cNvSpPr>
            <p:nvPr/>
          </p:nvSpPr>
          <p:spPr bwMode="auto">
            <a:xfrm>
              <a:off x="460375" y="0"/>
              <a:ext cx="1009650" cy="925513"/>
            </a:xfrm>
            <a:custGeom>
              <a:gdLst>
                <a:gd fmla="*/ 2147483647 w 269" name="T0"/>
                <a:gd fmla="*/ 0 h 247" name="T1"/>
                <a:gd fmla="*/ 2147483647 w 269" name="T2"/>
                <a:gd fmla="*/ 0 h 247" name="T3"/>
                <a:gd fmla="*/ 2028615804 w 269" name="T4"/>
                <a:gd fmla="*/ 336961672 h 247" name="T5"/>
                <a:gd fmla="*/ 295838710 w 269" name="T6"/>
                <a:gd fmla="*/ 2106017946 h 247" name="T7"/>
                <a:gd fmla="*/ 295838710 w 269" name="T8"/>
                <a:gd fmla="*/ 2147483647 h 247" name="T9"/>
                <a:gd fmla="*/ 845257211 w 269" name="T10"/>
                <a:gd fmla="*/ 2147483647 h 247" name="T11"/>
                <a:gd fmla="*/ 1394671958 w 269" name="T12"/>
                <a:gd fmla="*/ 2147483647 h 247" name="T13"/>
                <a:gd fmla="*/ 2147483647 w 269" name="T14"/>
                <a:gd fmla="*/ 1558455229 h 247" name="T15"/>
                <a:gd fmla="*/ 2147483647 w 269" name="T16"/>
                <a:gd fmla="*/ 659887022 h 247" name="T17"/>
                <a:gd fmla="*/ 2147483647 w 269" name="T18"/>
                <a:gd fmla="*/ 519486325 h 247" name="T19"/>
                <a:gd fmla="*/ 2147483647 w 269" name="T20"/>
                <a:gd fmla="*/ 744127440 h 247" name="T21"/>
                <a:gd fmla="*/ 648030153 w 269" name="T22"/>
                <a:gd fmla="*/ 2147483647 h 247" name="T23"/>
                <a:gd fmla="*/ 648030153 w 269" name="T24"/>
                <a:gd fmla="*/ 2147483647 h 247" name="T25"/>
                <a:gd fmla="*/ 732555499 w 269" name="T26"/>
                <a:gd fmla="*/ 2147483647 h 247" name="T27"/>
                <a:gd fmla="*/ 802994538 w 269" name="T28"/>
                <a:gd fmla="*/ 2147483647 h 247" name="T29"/>
                <a:gd fmla="*/ 2147483647 w 269" name="T30"/>
                <a:gd fmla="*/ 912608276 h 247" name="T31"/>
                <a:gd fmla="*/ 2147483647 w 269" name="T32"/>
                <a:gd fmla="*/ 744127440 h 247" name="T33"/>
                <a:gd fmla="*/ 2147483647 w 269" name="T34"/>
                <a:gd fmla="*/ 828367858 h 247" name="T35"/>
                <a:gd fmla="*/ 2147483647 w 269" name="T36"/>
                <a:gd fmla="*/ 1389974392 h 247" name="T37"/>
                <a:gd fmla="*/ 1239707573 w 269" name="T38"/>
                <a:gd fmla="*/ 2147483647 h 247" name="T39"/>
                <a:gd fmla="*/ 845257211 w 269" name="T40"/>
                <a:gd fmla="*/ 2147483647 h 247" name="T41"/>
                <a:gd fmla="*/ 450803095 w 269" name="T42"/>
                <a:gd fmla="*/ 2147483647 h 247" name="T43"/>
                <a:gd fmla="*/ 450803095 w 269" name="T44"/>
                <a:gd fmla="*/ 2147483647 h 247" name="T45"/>
                <a:gd fmla="*/ 2147483647 w 269" name="T46"/>
                <a:gd fmla="*/ 491406186 h 247" name="T47"/>
                <a:gd fmla="*/ 2147483647 w 269" name="T48"/>
                <a:gd fmla="*/ 224641115 h 247" name="T49"/>
                <a:gd fmla="*/ 2147483647 w 269" name="T50"/>
                <a:gd fmla="*/ 224641115 h 247" name="T51"/>
                <a:gd fmla="*/ 2147483647 w 269" name="T52"/>
                <a:gd fmla="*/ 505446256 h 247" name="T53"/>
                <a:gd fmla="*/ 2147483647 w 269" name="T54"/>
                <a:gd fmla="*/ 1081089112 h 247" name="T55"/>
                <a:gd fmla="*/ 2147483647 w 269" name="T56"/>
                <a:gd fmla="*/ 1628655577 h 247" name="T57"/>
                <a:gd fmla="*/ 2147483647 w 269" name="T58"/>
                <a:gd fmla="*/ 2147483647 h 247" name="T59"/>
                <a:gd fmla="*/ 2147483647 w 269" name="T60"/>
                <a:gd fmla="*/ 2147483647 h 247" name="T61"/>
                <a:gd fmla="*/ 2147483647 w 269" name="T62"/>
                <a:gd fmla="*/ 2147483647 h 247" name="T63"/>
                <a:gd fmla="*/ 2147483647 w 269" name="T64"/>
                <a:gd fmla="*/ 2147483647 h 247" name="T65"/>
                <a:gd fmla="*/ 2147483647 w 269" name="T66"/>
                <a:gd fmla="*/ 1797136413 h 247" name="T67"/>
                <a:gd fmla="*/ 2147483647 w 269" name="T68"/>
                <a:gd fmla="*/ 1095129182 h 247" name="T69"/>
                <a:gd fmla="*/ 2147483647 w 269" name="T70"/>
                <a:gd fmla="*/ 336961672 h 247" name="T71"/>
                <a:gd fmla="*/ 2147483647 w 269" name="T72"/>
                <a:gd fmla="*/ 0 h 247"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w 269" name="T111"/>
                <a:gd fmla="*/ 0 h 247" name="T112"/>
                <a:gd fmla="*/ 269 w 269" name="T113"/>
                <a:gd fmla="*/ 247 h 247" name="T114"/>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T114" l="T111" r="T113" t="T112"/>
              <a:pathLst>
                <a:path h="246" w="269">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spTree>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grpId="0" id="5" nodeType="withEffect" presetClass="entr" presetID="50" presetSubtype="0">
                                  <p:stCondLst>
                                    <p:cond delay="600"/>
                                  </p:stCondLst>
                                  <p:childTnLst>
                                    <p:set>
                                      <p:cBhvr>
                                        <p:cTn dur="1" fill="hold" id="6">
                                          <p:stCondLst>
                                            <p:cond delay="0"/>
                                          </p:stCondLst>
                                        </p:cTn>
                                        <p:tgtEl>
                                          <p:spTgt spid="12301"/>
                                        </p:tgtEl>
                                        <p:attrNameLst>
                                          <p:attrName>style.visibility</p:attrName>
                                        </p:attrNameLst>
                                      </p:cBhvr>
                                      <p:to>
                                        <p:strVal val="visible"/>
                                      </p:to>
                                    </p:set>
                                    <p:anim calcmode="lin" valueType="num">
                                      <p:cBhvr>
                                        <p:cTn dur="500" fill="hold" id="7"/>
                                        <p:tgtEl>
                                          <p:spTgt spid="12301"/>
                                        </p:tgtEl>
                                        <p:attrNameLst>
                                          <p:attrName>ppt_w</p:attrName>
                                        </p:attrNameLst>
                                      </p:cBhvr>
                                      <p:tavLst>
                                        <p:tav tm="0">
                                          <p:val>
                                            <p:strVal val="#ppt_w+.3"/>
                                          </p:val>
                                        </p:tav>
                                        <p:tav tm="100000">
                                          <p:val>
                                            <p:strVal val="#ppt_w"/>
                                          </p:val>
                                        </p:tav>
                                      </p:tavLst>
                                    </p:anim>
                                    <p:anim calcmode="lin" valueType="num">
                                      <p:cBhvr>
                                        <p:cTn dur="500" fill="hold" id="8"/>
                                        <p:tgtEl>
                                          <p:spTgt spid="12301"/>
                                        </p:tgtEl>
                                        <p:attrNameLst>
                                          <p:attrName>ppt_h</p:attrName>
                                        </p:attrNameLst>
                                      </p:cBhvr>
                                      <p:tavLst>
                                        <p:tav tm="0">
                                          <p:val>
                                            <p:strVal val="#ppt_h"/>
                                          </p:val>
                                        </p:tav>
                                        <p:tav tm="100000">
                                          <p:val>
                                            <p:strVal val="#ppt_h"/>
                                          </p:val>
                                        </p:tav>
                                      </p:tavLst>
                                    </p:anim>
                                    <p:animEffect filter="">
                                      <p:cBhvr>
                                        <p:cTn dur="500" id="9"/>
                                        <p:tgtEl>
                                          <p:spTgt spid="1230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301"/>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0242" name="图片 1"/>
          <p:cNvPicPr>
            <a:picLocks noChangeArrowheads="1" noChangeAspect="1"/>
          </p:cNvPicPr>
          <p:nvPr/>
        </p:nvPicPr>
        <p:blipFill>
          <a:blip r:embed="rId2">
            <a:extLst>
              <a:ext uri="{28A0092B-C50C-407E-A947-70E740481C1C}">
                <a14:useLocalDpi val="0"/>
              </a:ext>
            </a:extLst>
          </a:blip>
          <a:stretch>
            <a:fillRect/>
          </a:stretch>
        </p:blipFill>
        <p:spPr bwMode="auto">
          <a:xfrm>
            <a:off x="0" y="0"/>
            <a:ext cx="12192000" cy="6858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3315" name="矩形 1"/>
          <p:cNvSpPr>
            <a:spLocks noChangeArrowheads="1"/>
          </p:cNvSpPr>
          <p:nvPr/>
        </p:nvSpPr>
        <p:spPr bwMode="auto">
          <a:xfrm>
            <a:off x="1285875" y="1103313"/>
            <a:ext cx="4835525"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spcBef>
                <a:spcPts val="1000"/>
              </a:spcBef>
            </a:pPr>
            <a:r>
              <a:rPr altLang="en-US" b="1" lang="zh-CN" sz="4800">
                <a:latin charset="0" pitchFamily="34" typeface="Agency FB"/>
                <a:ea charset="-122" pitchFamily="34" typeface="微软雅黑"/>
                <a:sym charset="0" pitchFamily="34" typeface="Agency FB"/>
              </a:rPr>
              <a:t>点击添加标题</a:t>
            </a:r>
          </a:p>
        </p:txBody>
      </p:sp>
      <p:sp>
        <p:nvSpPr>
          <p:cNvPr id="10244" name="矩形 2"/>
          <p:cNvSpPr>
            <a:spLocks noChangeArrowheads="1"/>
          </p:cNvSpPr>
          <p:nvPr/>
        </p:nvSpPr>
        <p:spPr bwMode="auto">
          <a:xfrm>
            <a:off x="1285875" y="1935163"/>
            <a:ext cx="549910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spcBef>
                <a:spcPts val="1000"/>
              </a:spcBef>
            </a:pPr>
            <a:r>
              <a:rPr altLang="en-US" lang="zh-CN" sz="1600">
                <a:latin charset="0" pitchFamily="34" typeface="Agency FB"/>
                <a:ea charset="-122" pitchFamily="34" typeface="微软雅黑"/>
                <a:sym charset="0" pitchFamily="34" typeface="Agency FB"/>
              </a:rPr>
              <a:t>点击添加备注信息把标题补充的更加清楚一些</a:t>
            </a:r>
          </a:p>
        </p:txBody>
      </p:sp>
      <p:sp>
        <p:nvSpPr>
          <p:cNvPr id="10245" name="椭圆 5"/>
          <p:cNvSpPr>
            <a:spLocks noChangeArrowheads="1"/>
          </p:cNvSpPr>
          <p:nvPr/>
        </p:nvSpPr>
        <p:spPr bwMode="auto">
          <a:xfrm>
            <a:off x="1131888" y="3054350"/>
            <a:ext cx="2730500" cy="2730500"/>
          </a:xfrm>
          <a:prstGeom prst="ellipse">
            <a:avLst/>
          </a:prstGeom>
          <a:solidFill>
            <a:srgbClr val="3B87D5">
              <a:alpha val="36078"/>
            </a:srgbClr>
          </a:solidFill>
          <a:ln>
            <a:noFill/>
          </a:ln>
          <a:extLst>
            <a:ext uri="{91240B29-F687-4F45-9708-019B960494DF}">
              <a14:hiddenLine w="9525">
                <a:solidFill>
                  <a:srgbClr val="000000"/>
                </a:solidFill>
                <a:bevel/>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spcBef>
                <a:spcPts val="1000"/>
              </a:spcBef>
            </a:pPr>
            <a:r>
              <a:rPr altLang="en-US" b="1" lang="zh-CN" sz="4800">
                <a:latin charset="0" panose="02070a03080606020203" pitchFamily="18" typeface="Bodoni MT Black"/>
                <a:ea charset="-122" pitchFamily="34" typeface="微软雅黑"/>
                <a:sym charset="0" panose="02070a03080606020203" pitchFamily="18" typeface="Bodoni MT Black"/>
              </a:rPr>
              <a:t>标题</a:t>
            </a:r>
          </a:p>
          <a:p>
            <a:pPr algn="ctr" eaLnBrk="1" hangingPunct="1">
              <a:spcBef>
                <a:spcPts val="1000"/>
              </a:spcBef>
            </a:pPr>
            <a:r>
              <a:rPr altLang="en-US" b="1" lang="zh-CN" sz="4800">
                <a:latin charset="0" panose="02070a03080606020203" pitchFamily="18" typeface="Bodoni MT Black"/>
                <a:ea charset="-122" pitchFamily="34" typeface="微软雅黑"/>
                <a:sym charset="0" panose="02070a03080606020203" pitchFamily="18" typeface="Bodoni MT Black"/>
              </a:rPr>
              <a:t>TITLE</a:t>
            </a:r>
          </a:p>
        </p:txBody>
      </p:sp>
      <p:sp>
        <p:nvSpPr>
          <p:cNvPr id="10246" name="空心弧 6"/>
          <p:cNvSpPr>
            <a:spLocks noChangeArrowheads="1"/>
          </p:cNvSpPr>
          <p:nvPr/>
        </p:nvSpPr>
        <p:spPr bwMode="auto">
          <a:xfrm>
            <a:off x="1233488" y="3155950"/>
            <a:ext cx="2527300" cy="2527300"/>
          </a:xfrm>
          <a:custGeom>
            <a:gdLst>
              <a:gd fmla="*/ 2147483647 w 21600" name="T0"/>
              <a:gd fmla="*/ 2147483647 h 21600" name="T1"/>
              <a:gd fmla="*/ 2147483647 w 21600" name="T2"/>
              <a:gd fmla="*/ 2147483647 h 21600" name="T3"/>
              <a:gd fmla="*/ 2147483647 w 21600" name="T4"/>
              <a:gd fmla="*/ 2147483647 h 21600" name="T5"/>
              <a:gd fmla="*/ 2147483647 w 21600" name="T6"/>
              <a:gd fmla="*/ 2147483647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17576" y="10309"/>
                </a:moveTo>
                <a:cubicBezTo>
                  <a:pt x="17588" y="10472"/>
                  <a:pt x="17594" y="10636"/>
                  <a:pt x="17594" y="10800"/>
                </a:cubicBezTo>
                <a:cubicBezTo>
                  <a:pt x="17594" y="14552"/>
                  <a:pt x="14552" y="17594"/>
                  <a:pt x="10800" y="17594"/>
                </a:cubicBezTo>
                <a:cubicBezTo>
                  <a:pt x="7047" y="17594"/>
                  <a:pt x="4006" y="14552"/>
                  <a:pt x="4006" y="10800"/>
                </a:cubicBezTo>
                <a:cubicBezTo>
                  <a:pt x="4006" y="10636"/>
                  <a:pt x="4011" y="10472"/>
                  <a:pt x="4023" y="10309"/>
                </a:cubicBezTo>
                <a:lnTo>
                  <a:pt x="28" y="10019"/>
                </a:lnTo>
                <a:cubicBezTo>
                  <a:pt x="9" y="10279"/>
                  <a:pt x="0" y="10539"/>
                  <a:pt x="0" y="10800"/>
                </a:cubicBezTo>
                <a:cubicBezTo>
                  <a:pt x="0" y="16764"/>
                  <a:pt x="4835" y="21600"/>
                  <a:pt x="10800" y="21600"/>
                </a:cubicBezTo>
                <a:cubicBezTo>
                  <a:pt x="16764" y="21600"/>
                  <a:pt x="21600" y="16764"/>
                  <a:pt x="21600" y="10800"/>
                </a:cubicBezTo>
                <a:cubicBezTo>
                  <a:pt x="21600" y="10539"/>
                  <a:pt x="21590" y="10279"/>
                  <a:pt x="21571" y="10019"/>
                </a:cubicBezTo>
                <a:lnTo>
                  <a:pt x="17576" y="10309"/>
                </a:lnTo>
                <a:close/>
              </a:path>
            </a:pathLst>
          </a:custGeom>
          <a:solidFill>
            <a:srgbClr val="024FA3">
              <a:alpha val="89018"/>
            </a:srgbClr>
          </a:solidFill>
          <a:ln>
            <a:noFill/>
          </a:ln>
          <a:extLst>
            <a:ext uri="{91240B29-F687-4F45-9708-019B960494DF}">
              <a14:hiddenLine cmpd="sng" w="9525">
                <a:solidFill>
                  <a:srgbClr val="000000"/>
                </a:solidFill>
                <a:bevel/>
                <a:headEnd/>
                <a:tailEnd/>
              </a14:hiddenLine>
            </a:ext>
          </a:extLst>
        </p:spPr>
        <p:txBody>
          <a:bodyPr anchor="ctr"/>
          <a:lstStyle/>
          <a:p>
            <a:endParaRPr altLang="en-US" lang="zh-CN"/>
          </a:p>
        </p:txBody>
      </p:sp>
      <p:sp>
        <p:nvSpPr>
          <p:cNvPr id="10247" name="椭圆 11"/>
          <p:cNvSpPr>
            <a:spLocks noChangeArrowheads="1"/>
          </p:cNvSpPr>
          <p:nvPr/>
        </p:nvSpPr>
        <p:spPr bwMode="auto">
          <a:xfrm>
            <a:off x="4792663" y="3054350"/>
            <a:ext cx="2730500" cy="2730500"/>
          </a:xfrm>
          <a:prstGeom prst="ellipse">
            <a:avLst/>
          </a:prstGeom>
          <a:solidFill>
            <a:srgbClr val="3B87D5">
              <a:alpha val="36078"/>
            </a:srgbClr>
          </a:solidFill>
          <a:ln>
            <a:noFill/>
          </a:ln>
          <a:extLst>
            <a:ext uri="{91240B29-F687-4F45-9708-019B960494DF}">
              <a14:hiddenLine w="9525">
                <a:solidFill>
                  <a:srgbClr val="000000"/>
                </a:solidFill>
                <a:bevel/>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spcBef>
                <a:spcPts val="1000"/>
              </a:spcBef>
            </a:pPr>
            <a:r>
              <a:rPr altLang="en-US" b="1" lang="zh-CN" sz="4800">
                <a:latin charset="0" panose="02070a03080606020203" pitchFamily="18" typeface="Bodoni MT Black"/>
                <a:ea charset="-122" pitchFamily="34" typeface="微软雅黑"/>
                <a:sym charset="0" panose="02070a03080606020203" pitchFamily="18" typeface="Bodoni MT Black"/>
              </a:rPr>
              <a:t>标题</a:t>
            </a:r>
          </a:p>
          <a:p>
            <a:pPr algn="ctr" eaLnBrk="1" hangingPunct="1">
              <a:spcBef>
                <a:spcPts val="1000"/>
              </a:spcBef>
            </a:pPr>
            <a:r>
              <a:rPr altLang="en-US" b="1" lang="zh-CN" sz="4800">
                <a:latin charset="0" panose="02070a03080606020203" pitchFamily="18" typeface="Bodoni MT Black"/>
                <a:ea charset="-122" pitchFamily="34" typeface="微软雅黑"/>
                <a:sym charset="0" panose="02070a03080606020203" pitchFamily="18" typeface="Bodoni MT Black"/>
              </a:rPr>
              <a:t>TITLE</a:t>
            </a:r>
          </a:p>
        </p:txBody>
      </p:sp>
      <p:sp>
        <p:nvSpPr>
          <p:cNvPr id="10248" name="空心弧 12"/>
          <p:cNvSpPr>
            <a:spLocks noChangeArrowheads="1"/>
          </p:cNvSpPr>
          <p:nvPr/>
        </p:nvSpPr>
        <p:spPr bwMode="auto">
          <a:xfrm>
            <a:off x="4894263" y="3155950"/>
            <a:ext cx="2527300" cy="2527300"/>
          </a:xfrm>
          <a:custGeom>
            <a:gdLst>
              <a:gd fmla="*/ 2147483647 w 21600" name="T0"/>
              <a:gd fmla="*/ 2147483647 h 21600" name="T1"/>
              <a:gd fmla="*/ 2147483647 w 21600" name="T2"/>
              <a:gd fmla="*/ 2147483647 h 21600" name="T3"/>
              <a:gd fmla="*/ 2147483647 w 21600" name="T4"/>
              <a:gd fmla="*/ 2147483647 h 21600" name="T5"/>
              <a:gd fmla="*/ 2147483647 w 21600" name="T6"/>
              <a:gd fmla="*/ 2147483647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14965" y="5445"/>
                </a:moveTo>
                <a:cubicBezTo>
                  <a:pt x="16617" y="6730"/>
                  <a:pt x="17584" y="8706"/>
                  <a:pt x="17584" y="10800"/>
                </a:cubicBezTo>
                <a:cubicBezTo>
                  <a:pt x="17584" y="14546"/>
                  <a:pt x="14546" y="17584"/>
                  <a:pt x="10800" y="17584"/>
                </a:cubicBezTo>
                <a:cubicBezTo>
                  <a:pt x="7053" y="17584"/>
                  <a:pt x="4016" y="14546"/>
                  <a:pt x="4016" y="10800"/>
                </a:cubicBezTo>
                <a:cubicBezTo>
                  <a:pt x="4016" y="8706"/>
                  <a:pt x="4982" y="6730"/>
                  <a:pt x="6634" y="5445"/>
                </a:cubicBezTo>
                <a:lnTo>
                  <a:pt x="4168" y="2275"/>
                </a:lnTo>
                <a:cubicBezTo>
                  <a:pt x="1538" y="4321"/>
                  <a:pt x="0" y="7467"/>
                  <a:pt x="0" y="10800"/>
                </a:cubicBezTo>
                <a:cubicBezTo>
                  <a:pt x="0" y="16764"/>
                  <a:pt x="4835" y="21600"/>
                  <a:pt x="10800" y="21600"/>
                </a:cubicBezTo>
                <a:cubicBezTo>
                  <a:pt x="16764" y="21600"/>
                  <a:pt x="21600" y="16764"/>
                  <a:pt x="21600" y="10800"/>
                </a:cubicBezTo>
                <a:cubicBezTo>
                  <a:pt x="21600" y="7467"/>
                  <a:pt x="20061" y="4321"/>
                  <a:pt x="17431" y="2275"/>
                </a:cubicBezTo>
                <a:lnTo>
                  <a:pt x="14965" y="5445"/>
                </a:lnTo>
                <a:close/>
              </a:path>
            </a:pathLst>
          </a:custGeom>
          <a:solidFill>
            <a:srgbClr val="024FA3">
              <a:alpha val="89018"/>
            </a:srgbClr>
          </a:solidFill>
          <a:ln>
            <a:noFill/>
          </a:ln>
          <a:extLst>
            <a:ext uri="{91240B29-F687-4F45-9708-019B960494DF}">
              <a14:hiddenLine cmpd="sng" w="9525">
                <a:solidFill>
                  <a:srgbClr val="000000"/>
                </a:solidFill>
                <a:bevel/>
                <a:headEnd/>
                <a:tailEnd/>
              </a14:hiddenLine>
            </a:ext>
          </a:extLst>
        </p:spPr>
        <p:txBody>
          <a:bodyPr anchor="ctr"/>
          <a:lstStyle/>
          <a:p>
            <a:endParaRPr altLang="en-US" lang="zh-CN"/>
          </a:p>
        </p:txBody>
      </p:sp>
      <p:sp>
        <p:nvSpPr>
          <p:cNvPr id="10249" name="椭圆 13"/>
          <p:cNvSpPr>
            <a:spLocks noChangeArrowheads="1"/>
          </p:cNvSpPr>
          <p:nvPr/>
        </p:nvSpPr>
        <p:spPr bwMode="auto">
          <a:xfrm>
            <a:off x="8453438" y="3054350"/>
            <a:ext cx="2730500" cy="2730500"/>
          </a:xfrm>
          <a:prstGeom prst="ellipse">
            <a:avLst/>
          </a:prstGeom>
          <a:solidFill>
            <a:srgbClr val="3B87D5">
              <a:alpha val="36078"/>
            </a:srgbClr>
          </a:solidFill>
          <a:ln>
            <a:noFill/>
          </a:ln>
          <a:extLst>
            <a:ext uri="{91240B29-F687-4F45-9708-019B960494DF}">
              <a14:hiddenLine w="9525">
                <a:solidFill>
                  <a:srgbClr val="000000"/>
                </a:solidFill>
                <a:bevel/>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spcBef>
                <a:spcPts val="1000"/>
              </a:spcBef>
            </a:pPr>
            <a:r>
              <a:rPr altLang="en-US" b="1" lang="zh-CN" sz="4800">
                <a:latin charset="0" panose="02070a03080606020203" pitchFamily="18" typeface="Bodoni MT Black"/>
                <a:ea charset="-122" pitchFamily="34" typeface="微软雅黑"/>
                <a:sym charset="0" panose="02070a03080606020203" pitchFamily="18" typeface="Bodoni MT Black"/>
              </a:rPr>
              <a:t>标题</a:t>
            </a:r>
          </a:p>
          <a:p>
            <a:pPr algn="ctr" eaLnBrk="1" hangingPunct="1">
              <a:spcBef>
                <a:spcPts val="1000"/>
              </a:spcBef>
            </a:pPr>
            <a:r>
              <a:rPr altLang="en-US" b="1" lang="zh-CN" sz="4800">
                <a:latin charset="0" panose="02070a03080606020203" pitchFamily="18" typeface="Bodoni MT Black"/>
                <a:ea charset="-122" pitchFamily="34" typeface="微软雅黑"/>
                <a:sym charset="0" panose="02070a03080606020203" pitchFamily="18" typeface="Bodoni MT Black"/>
              </a:rPr>
              <a:t>TITLE</a:t>
            </a:r>
          </a:p>
        </p:txBody>
      </p:sp>
      <p:sp>
        <p:nvSpPr>
          <p:cNvPr id="10250" name="空心弧 14"/>
          <p:cNvSpPr>
            <a:spLocks noChangeArrowheads="1"/>
          </p:cNvSpPr>
          <p:nvPr/>
        </p:nvSpPr>
        <p:spPr bwMode="auto">
          <a:xfrm>
            <a:off x="8555038" y="3155950"/>
            <a:ext cx="2527300" cy="2527300"/>
          </a:xfrm>
          <a:custGeom>
            <a:gdLst>
              <a:gd fmla="*/ 2147483647 w 21600" name="T0"/>
              <a:gd fmla="*/ 2147483647 h 21600" name="T1"/>
              <a:gd fmla="*/ 2147483647 w 21600" name="T2"/>
              <a:gd fmla="*/ 2147483647 h 21600" name="T3"/>
              <a:gd fmla="*/ 2147483647 w 21600" name="T4"/>
              <a:gd fmla="*/ 2147483647 h 21600" name="T5"/>
              <a:gd fmla="*/ 2147483647 w 21600" name="T6"/>
              <a:gd fmla="*/ 2147483647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16344" y="13234"/>
                </a:moveTo>
                <a:cubicBezTo>
                  <a:pt x="15378" y="15435"/>
                  <a:pt x="13203" y="16856"/>
                  <a:pt x="10800" y="16856"/>
                </a:cubicBezTo>
                <a:cubicBezTo>
                  <a:pt x="8396" y="16856"/>
                  <a:pt x="6221" y="15435"/>
                  <a:pt x="5255" y="13234"/>
                </a:cubicBezTo>
                <a:lnTo>
                  <a:pt x="911" y="15142"/>
                </a:lnTo>
                <a:cubicBezTo>
                  <a:pt x="2634" y="19066"/>
                  <a:pt x="6514" y="21600"/>
                  <a:pt x="10800" y="21600"/>
                </a:cubicBezTo>
                <a:cubicBezTo>
                  <a:pt x="15085" y="21600"/>
                  <a:pt x="18965" y="19066"/>
                  <a:pt x="20688" y="15142"/>
                </a:cubicBezTo>
                <a:lnTo>
                  <a:pt x="16344" y="13234"/>
                </a:lnTo>
                <a:close/>
              </a:path>
            </a:pathLst>
          </a:custGeom>
          <a:solidFill>
            <a:srgbClr val="024FA3">
              <a:alpha val="89018"/>
            </a:srgbClr>
          </a:solidFill>
          <a:ln>
            <a:noFill/>
          </a:ln>
          <a:extLst>
            <a:ext uri="{91240B29-F687-4F45-9708-019B960494DF}">
              <a14:hiddenLine cmpd="sng" w="9525">
                <a:solidFill>
                  <a:srgbClr val="000000"/>
                </a:solidFill>
                <a:bevel/>
                <a:headEnd/>
                <a:tailEnd/>
              </a14:hiddenLine>
            </a:ext>
          </a:extLst>
        </p:spPr>
        <p:txBody>
          <a:bodyPr anchor="ctr"/>
          <a:lstStyle/>
          <a:p>
            <a:endParaRPr altLang="en-US" lang="zh-CN"/>
          </a:p>
        </p:txBody>
      </p:sp>
      <p:sp>
        <p:nvSpPr>
          <p:cNvPr id="10251" name="直接连接符 26"/>
          <p:cNvSpPr>
            <a:spLocks noChangeShapeType="1"/>
          </p:cNvSpPr>
          <p:nvPr/>
        </p:nvSpPr>
        <p:spPr bwMode="auto">
          <a:xfrm flipH="1" flipV="1">
            <a:off x="11301413" y="30163"/>
            <a:ext cx="0" cy="792162"/>
          </a:xfrm>
          <a:prstGeom prst="line">
            <a:avLst/>
          </a:prstGeom>
          <a:noFill/>
          <a:ln w="28575">
            <a:solidFill>
              <a:schemeClr val="bg1"/>
            </a:solidFill>
            <a:bevel/>
          </a:ln>
          <a:extLst>
            <a:ext uri="{909E8E84-426E-40DD-AFC4-6F175D3DCCD1}">
              <a14:hiddenFill>
                <a:noFill/>
              </a14:hiddenFill>
            </a:ext>
          </a:extLst>
        </p:spPr>
        <p:txBody>
          <a:bodyPr/>
          <a:lstStyle/>
          <a:p>
            <a:endParaRPr altLang="en-US" lang="zh-CN"/>
          </a:p>
        </p:txBody>
      </p:sp>
      <p:grpSp>
        <p:nvGrpSpPr>
          <p:cNvPr id="10252" name="Group 12"/>
          <p:cNvGrpSpPr/>
          <p:nvPr/>
        </p:nvGrpSpPr>
        <p:grpSpPr>
          <a:xfrm>
            <a:off x="9329738" y="25400"/>
            <a:ext cx="1954212" cy="742950"/>
            <a:chExt cx="1953996" cy="742011"/>
          </a:xfrm>
        </p:grpSpPr>
        <p:sp>
          <p:nvSpPr>
            <p:cNvPr id="10256" name="文本框 28"/>
            <p:cNvSpPr>
              <a:spLocks noChangeArrowheads="1"/>
            </p:cNvSpPr>
            <p:nvPr/>
          </p:nvSpPr>
          <p:spPr bwMode="auto">
            <a:xfrm>
              <a:off x="0" y="0"/>
              <a:ext cx="1953996" cy="51750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en-US" b="1" lang="zh-CN" sz="2800">
                  <a:solidFill>
                    <a:schemeClr val="bg1"/>
                  </a:solidFill>
                  <a:latin charset="-122" pitchFamily="34" typeface="微软雅黑"/>
                  <a:ea charset="-122" pitchFamily="34" typeface="微软雅黑"/>
                </a:rPr>
                <a:t>论文综述</a:t>
              </a:r>
            </a:p>
          </p:txBody>
        </p:sp>
        <p:sp>
          <p:nvSpPr>
            <p:cNvPr id="10257" name="矩形 29"/>
            <p:cNvSpPr>
              <a:spLocks noChangeArrowheads="1"/>
            </p:cNvSpPr>
            <p:nvPr/>
          </p:nvSpPr>
          <p:spPr bwMode="auto">
            <a:xfrm>
              <a:off x="226669" y="434234"/>
              <a:ext cx="1727327" cy="30441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r" eaLnBrk="1" hangingPunct="1"/>
              <a:r>
                <a:rPr altLang="zh-CN" lang="en-US" sz="1400">
                  <a:solidFill>
                    <a:schemeClr val="bg1"/>
                  </a:solidFill>
                  <a:latin charset="-122" pitchFamily="34" typeface="微软雅黑"/>
                  <a:ea charset="-122" pitchFamily="34" typeface="微软雅黑"/>
                  <a:sym charset="-122" pitchFamily="34" typeface="微软雅黑"/>
                </a:rPr>
                <a:t>The Paper reviews</a:t>
              </a:r>
            </a:p>
          </p:txBody>
        </p:sp>
      </p:grpSp>
      <p:grpSp>
        <p:nvGrpSpPr>
          <p:cNvPr id="10253" name="Group 15"/>
          <p:cNvGrpSpPr/>
          <p:nvPr/>
        </p:nvGrpSpPr>
        <p:grpSpPr>
          <a:xfrm flipH="1">
            <a:off x="11550650" y="114300"/>
            <a:ext cx="641350" cy="658813"/>
            <a:chExt cx="1470025" cy="1511301"/>
          </a:xfrm>
        </p:grpSpPr>
        <p:sp>
          <p:nvSpPr>
            <p:cNvPr id="10254" name="Freeform 118"/>
            <p:cNvSpPr>
              <a:spLocks noChangeArrowheads="1"/>
            </p:cNvSpPr>
            <p:nvPr/>
          </p:nvSpPr>
          <p:spPr bwMode="auto">
            <a:xfrm>
              <a:off x="0" y="33338"/>
              <a:ext cx="1435100" cy="1477963"/>
            </a:xfrm>
            <a:custGeom>
              <a:gdLst>
                <a:gd fmla="*/ 2147483647 w 383" name="T0"/>
                <a:gd fmla="*/ 0 h 394" name="T1"/>
                <a:gd fmla="*/ 2147483647 w 383" name="T2"/>
                <a:gd fmla="*/ 1210132847 h 394" name="T3"/>
                <a:gd fmla="*/ 0 w 383" name="T4"/>
                <a:gd fmla="*/ 2147483647 h 394" name="T5"/>
                <a:gd fmla="*/ 0 w 383" name="T6"/>
                <a:gd fmla="*/ 2147483647 h 394" name="T7"/>
                <a:gd fmla="*/ 561599969 w 383" name="T8"/>
                <a:gd fmla="*/ 2147483647 h 394" name="T9"/>
                <a:gd fmla="*/ 1319759926 w 383" name="T10"/>
                <a:gd fmla="*/ 2147483647 h 394" name="T11"/>
                <a:gd fmla="*/ 2147483647 w 383" name="T12"/>
                <a:gd fmla="*/ 2147483647 h 394" name="T13"/>
                <a:gd fmla="*/ 2147483647 w 383" name="T14"/>
                <a:gd fmla="*/ 1097563833 h 394" name="T15"/>
                <a:gd fmla="*/ 2147483647 w 383" name="T16"/>
                <a:gd fmla="*/ 323640136 h 394" name="T17"/>
                <a:gd fmla="*/ 2147483647 w 383" name="T18"/>
                <a:gd fmla="*/ 0 h 394"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383" name="T30"/>
                <a:gd fmla="*/ 0 h 394" name="T31"/>
                <a:gd fmla="*/ 383 w 383" name="T32"/>
                <a:gd fmla="*/ 394 h 394"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394" w="383">
                  <a:moveTo>
                    <a:pt x="307" y="0"/>
                  </a:moveTo>
                  <a:cubicBezTo>
                    <a:pt x="199" y="86"/>
                    <a:pt x="199" y="86"/>
                    <a:pt x="199" y="86"/>
                  </a:cubicBezTo>
                  <a:cubicBezTo>
                    <a:pt x="0" y="285"/>
                    <a:pt x="0" y="285"/>
                    <a:pt x="0" y="285"/>
                  </a:cubicBezTo>
                  <a:cubicBezTo>
                    <a:pt x="0" y="354"/>
                    <a:pt x="0" y="354"/>
                    <a:pt x="0" y="354"/>
                  </a:cubicBezTo>
                  <a:cubicBezTo>
                    <a:pt x="0" y="376"/>
                    <a:pt x="18" y="394"/>
                    <a:pt x="40" y="394"/>
                  </a:cubicBezTo>
                  <a:cubicBezTo>
                    <a:pt x="94" y="394"/>
                    <a:pt x="94" y="394"/>
                    <a:pt x="94" y="394"/>
                  </a:cubicBezTo>
                  <a:cubicBezTo>
                    <a:pt x="313" y="175"/>
                    <a:pt x="313" y="175"/>
                    <a:pt x="313" y="175"/>
                  </a:cubicBezTo>
                  <a:cubicBezTo>
                    <a:pt x="383" y="78"/>
                    <a:pt x="383" y="78"/>
                    <a:pt x="383" y="78"/>
                  </a:cubicBezTo>
                  <a:cubicBezTo>
                    <a:pt x="368" y="23"/>
                    <a:pt x="368" y="23"/>
                    <a:pt x="368" y="23"/>
                  </a:cubicBezTo>
                  <a:cubicBezTo>
                    <a:pt x="307" y="0"/>
                    <a:pt x="307" y="0"/>
                    <a:pt x="307" y="0"/>
                  </a:cubicBezTo>
                </a:path>
              </a:pathLst>
            </a:custGeom>
            <a:solidFill>
              <a:srgbClr val="3B87D5"/>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sp>
          <p:nvSpPr>
            <p:cNvPr id="10255" name="Freeform 119"/>
            <p:cNvSpPr>
              <a:spLocks noChangeArrowheads="1"/>
            </p:cNvSpPr>
            <p:nvPr/>
          </p:nvSpPr>
          <p:spPr bwMode="auto">
            <a:xfrm>
              <a:off x="460375" y="0"/>
              <a:ext cx="1009650" cy="925513"/>
            </a:xfrm>
            <a:custGeom>
              <a:gdLst>
                <a:gd fmla="*/ 2147483647 w 269" name="T0"/>
                <a:gd fmla="*/ 0 h 247" name="T1"/>
                <a:gd fmla="*/ 2147483647 w 269" name="T2"/>
                <a:gd fmla="*/ 0 h 247" name="T3"/>
                <a:gd fmla="*/ 2028615804 w 269" name="T4"/>
                <a:gd fmla="*/ 336961672 h 247" name="T5"/>
                <a:gd fmla="*/ 295838710 w 269" name="T6"/>
                <a:gd fmla="*/ 2106017946 h 247" name="T7"/>
                <a:gd fmla="*/ 295838710 w 269" name="T8"/>
                <a:gd fmla="*/ 2147483647 h 247" name="T9"/>
                <a:gd fmla="*/ 845257211 w 269" name="T10"/>
                <a:gd fmla="*/ 2147483647 h 247" name="T11"/>
                <a:gd fmla="*/ 1394671958 w 269" name="T12"/>
                <a:gd fmla="*/ 2147483647 h 247" name="T13"/>
                <a:gd fmla="*/ 2147483647 w 269" name="T14"/>
                <a:gd fmla="*/ 1558455229 h 247" name="T15"/>
                <a:gd fmla="*/ 2147483647 w 269" name="T16"/>
                <a:gd fmla="*/ 659887022 h 247" name="T17"/>
                <a:gd fmla="*/ 2147483647 w 269" name="T18"/>
                <a:gd fmla="*/ 519486325 h 247" name="T19"/>
                <a:gd fmla="*/ 2147483647 w 269" name="T20"/>
                <a:gd fmla="*/ 744127440 h 247" name="T21"/>
                <a:gd fmla="*/ 648030153 w 269" name="T22"/>
                <a:gd fmla="*/ 2147483647 h 247" name="T23"/>
                <a:gd fmla="*/ 648030153 w 269" name="T24"/>
                <a:gd fmla="*/ 2147483647 h 247" name="T25"/>
                <a:gd fmla="*/ 732555499 w 269" name="T26"/>
                <a:gd fmla="*/ 2147483647 h 247" name="T27"/>
                <a:gd fmla="*/ 802994538 w 269" name="T28"/>
                <a:gd fmla="*/ 2147483647 h 247" name="T29"/>
                <a:gd fmla="*/ 2147483647 w 269" name="T30"/>
                <a:gd fmla="*/ 912608276 h 247" name="T31"/>
                <a:gd fmla="*/ 2147483647 w 269" name="T32"/>
                <a:gd fmla="*/ 744127440 h 247" name="T33"/>
                <a:gd fmla="*/ 2147483647 w 269" name="T34"/>
                <a:gd fmla="*/ 828367858 h 247" name="T35"/>
                <a:gd fmla="*/ 2147483647 w 269" name="T36"/>
                <a:gd fmla="*/ 1389974392 h 247" name="T37"/>
                <a:gd fmla="*/ 1239707573 w 269" name="T38"/>
                <a:gd fmla="*/ 2147483647 h 247" name="T39"/>
                <a:gd fmla="*/ 845257211 w 269" name="T40"/>
                <a:gd fmla="*/ 2147483647 h 247" name="T41"/>
                <a:gd fmla="*/ 450803095 w 269" name="T42"/>
                <a:gd fmla="*/ 2147483647 h 247" name="T43"/>
                <a:gd fmla="*/ 450803095 w 269" name="T44"/>
                <a:gd fmla="*/ 2147483647 h 247" name="T45"/>
                <a:gd fmla="*/ 2147483647 w 269" name="T46"/>
                <a:gd fmla="*/ 491406186 h 247" name="T47"/>
                <a:gd fmla="*/ 2147483647 w 269" name="T48"/>
                <a:gd fmla="*/ 224641115 h 247" name="T49"/>
                <a:gd fmla="*/ 2147483647 w 269" name="T50"/>
                <a:gd fmla="*/ 224641115 h 247" name="T51"/>
                <a:gd fmla="*/ 2147483647 w 269" name="T52"/>
                <a:gd fmla="*/ 505446256 h 247" name="T53"/>
                <a:gd fmla="*/ 2147483647 w 269" name="T54"/>
                <a:gd fmla="*/ 1081089112 h 247" name="T55"/>
                <a:gd fmla="*/ 2147483647 w 269" name="T56"/>
                <a:gd fmla="*/ 1628655577 h 247" name="T57"/>
                <a:gd fmla="*/ 2147483647 w 269" name="T58"/>
                <a:gd fmla="*/ 2147483647 h 247" name="T59"/>
                <a:gd fmla="*/ 2147483647 w 269" name="T60"/>
                <a:gd fmla="*/ 2147483647 h 247" name="T61"/>
                <a:gd fmla="*/ 2147483647 w 269" name="T62"/>
                <a:gd fmla="*/ 2147483647 h 247" name="T63"/>
                <a:gd fmla="*/ 2147483647 w 269" name="T64"/>
                <a:gd fmla="*/ 2147483647 h 247" name="T65"/>
                <a:gd fmla="*/ 2147483647 w 269" name="T66"/>
                <a:gd fmla="*/ 1797136413 h 247" name="T67"/>
                <a:gd fmla="*/ 2147483647 w 269" name="T68"/>
                <a:gd fmla="*/ 1095129182 h 247" name="T69"/>
                <a:gd fmla="*/ 2147483647 w 269" name="T70"/>
                <a:gd fmla="*/ 336961672 h 247" name="T71"/>
                <a:gd fmla="*/ 2147483647 w 269" name="T72"/>
                <a:gd fmla="*/ 0 h 247"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w 269" name="T111"/>
                <a:gd fmla="*/ 0 h 247" name="T112"/>
                <a:gd fmla="*/ 269 w 269" name="T113"/>
                <a:gd fmla="*/ 247 h 247" name="T114"/>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T114" l="T111" r="T113" t="T112"/>
              <a:pathLst>
                <a:path h="246" w="269">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en-US" lang="zh-CN"/>
            </a:p>
          </p:txBody>
        </p:sp>
      </p:grpSp>
    </p:spTree>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grpId="0" id="5" nodeType="withEffect" presetClass="entr" presetID="50" presetSubtype="0">
                                  <p:stCondLst>
                                    <p:cond delay="600"/>
                                  </p:stCondLst>
                                  <p:childTnLst>
                                    <p:set>
                                      <p:cBhvr>
                                        <p:cTn dur="1" fill="hold" id="6">
                                          <p:stCondLst>
                                            <p:cond delay="0"/>
                                          </p:stCondLst>
                                        </p:cTn>
                                        <p:tgtEl>
                                          <p:spTgt spid="13315"/>
                                        </p:tgtEl>
                                        <p:attrNameLst>
                                          <p:attrName>style.visibility</p:attrName>
                                        </p:attrNameLst>
                                      </p:cBhvr>
                                      <p:to>
                                        <p:strVal val="visible"/>
                                      </p:to>
                                    </p:set>
                                    <p:anim calcmode="lin" valueType="num">
                                      <p:cBhvr>
                                        <p:cTn dur="500" fill="hold" id="7"/>
                                        <p:tgtEl>
                                          <p:spTgt spid="13315"/>
                                        </p:tgtEl>
                                        <p:attrNameLst>
                                          <p:attrName>ppt_w</p:attrName>
                                        </p:attrNameLst>
                                      </p:cBhvr>
                                      <p:tavLst>
                                        <p:tav tm="0">
                                          <p:val>
                                            <p:strVal val="#ppt_w+.3"/>
                                          </p:val>
                                        </p:tav>
                                        <p:tav tm="100000">
                                          <p:val>
                                            <p:strVal val="#ppt_w"/>
                                          </p:val>
                                        </p:tav>
                                      </p:tavLst>
                                    </p:anim>
                                    <p:anim calcmode="lin" valueType="num">
                                      <p:cBhvr>
                                        <p:cTn dur="500" fill="hold" id="8"/>
                                        <p:tgtEl>
                                          <p:spTgt spid="13315"/>
                                        </p:tgtEl>
                                        <p:attrNameLst>
                                          <p:attrName>ppt_h</p:attrName>
                                        </p:attrNameLst>
                                      </p:cBhvr>
                                      <p:tavLst>
                                        <p:tav tm="0">
                                          <p:val>
                                            <p:strVal val="#ppt_h"/>
                                          </p:val>
                                        </p:tav>
                                        <p:tav tm="100000">
                                          <p:val>
                                            <p:strVal val="#ppt_h"/>
                                          </p:val>
                                        </p:tav>
                                      </p:tavLst>
                                    </p:anim>
                                    <p:animEffect filter="">
                                      <p:cBhvr>
                                        <p:cTn dur="500" id="9"/>
                                        <p:tgtEl>
                                          <p:spTgt spid="133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315"/>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主题">
      <a:majorFont>
        <a:latin typeface="Calibri Light"/>
        <a:ea typeface="宋体"/>
        <a:cs typeface="Arial"/>
      </a:majorFont>
      <a:minorFont>
        <a:latin typeface="Calibri"/>
        <a:ea typeface="宋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itchFamily="34" typeface="Arial"/>
          <a:buNone/>
          <a:tabLst/>
          <a:defRPr b="0" baseline="0" cap="none" i="0" kumimoji="0" lang="zh-CN" normalizeH="0" smtClean="0" strike="noStrike" sz="1800" u="none">
            <a:ln>
              <a:noFill/>
            </a:ln>
            <a:solidFill>
              <a:schemeClr val="tx1"/>
            </a:solidFill>
            <a:effectLst/>
            <a:latin charset="0" pitchFamily="34" typeface="Arial"/>
            <a:ea charset="-122" pitchFamily="2" typeface="宋体"/>
          </a:defRPr>
        </a:defPPr>
      </a:lstStyle>
    </a:spDef>
    <a:ln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itchFamily="34" typeface="Arial"/>
          <a:buNone/>
          <a:tabLst/>
          <a:defRPr b="0" baseline="0" cap="none" i="0" kumimoji="0" lang="zh-CN" normalizeH="0" smtClean="0" strike="noStrike" sz="1800" u="none">
            <a:ln>
              <a:noFill/>
            </a:ln>
            <a:solidFill>
              <a:schemeClr val="tx1"/>
            </a:solidFill>
            <a:effectLst/>
            <a:latin charset="0" pitchFamily="34" typeface="Arial"/>
            <a:ea charset="-122" pitchFamily="2" typeface="宋体"/>
          </a:defRPr>
        </a:defPPr>
      </a:lstStyle>
    </a:lnDef>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132</Paragraphs>
  <Slides>17</Slides>
  <Notes>0</Notes>
  <TotalTime>0</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17</vt:i4>
      </vt:variant>
    </vt:vector>
  </HeadingPairs>
  <TitlesOfParts>
    <vt:vector baseType="lpstr" size="25">
      <vt:lpstr>Arial</vt:lpstr>
      <vt:lpstr>Calibri Light</vt:lpstr>
      <vt:lpstr>宋体</vt:lpstr>
      <vt:lpstr>Calibri</vt:lpstr>
      <vt:lpstr>微软雅黑</vt:lpstr>
      <vt:lpstr>Bodoni MT Black</vt:lpstr>
      <vt:lpstr>Agency FB</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2021-08-22T11:49:08Z</dcterms:created>
  <cp:lastPrinted>2021-08-22T11:49:08Z</cp:lastPrinted>
  <dcterms:modified xsi:type="dcterms:W3CDTF">2021-08-22T05:35:37Z</dcterms:modified>
  <cp:revision>1</cp:revision>
</cp:coreProperties>
</file>